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15" r:id="rId6"/>
    <p:sldId id="302" r:id="rId7"/>
    <p:sldId id="327" r:id="rId8"/>
    <p:sldId id="328" r:id="rId9"/>
    <p:sldId id="329" r:id="rId10"/>
    <p:sldId id="330" r:id="rId11"/>
    <p:sldId id="331" r:id="rId12"/>
    <p:sldId id="332" r:id="rId13"/>
    <p:sldId id="339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Chugh" userId="S::khyati@edunetfoundation.org::700a351f-f432-47f7-9b44-31f0ec9eb2e1" providerId="AD" clId="Web-{ED67BBC5-90FB-0B4C-ED85-F72C7BA7CE4A}"/>
    <pc:docChg chg="delSld">
      <pc:chgData name="Khyati Chugh" userId="S::khyati@edunetfoundation.org::700a351f-f432-47f7-9b44-31f0ec9eb2e1" providerId="AD" clId="Web-{ED67BBC5-90FB-0B4C-ED85-F72C7BA7CE4A}" dt="2022-06-06T12:10:26.221" v="0"/>
      <pc:docMkLst>
        <pc:docMk/>
      </pc:docMkLst>
      <pc:sldChg chg="del">
        <pc:chgData name="Khyati Chugh" userId="S::khyati@edunetfoundation.org::700a351f-f432-47f7-9b44-31f0ec9eb2e1" providerId="AD" clId="Web-{ED67BBC5-90FB-0B4C-ED85-F72C7BA7CE4A}" dt="2022-06-06T12:10:26.221" v="0"/>
        <pc:sldMkLst>
          <pc:docMk/>
          <pc:sldMk cId="3425610596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6/6/2022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Team Name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Final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A2D4FF-02C8-4A3C-B55A-0D2864190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07091" y="1275371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MEET OUR TEAM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DD40E2-229E-473E-9D5D-132EBEF40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BE709C-026E-4D56-99DA-D71F6C2E26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C651D2-5D36-4F1B-901B-C25813BEFB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6E51DB1-AA98-49EE-A0D7-157B0220B07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TITLE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430567"/>
            <a:ext cx="4275138" cy="8478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1EA3D7-6665-4A1E-AD2A-C7390FB60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8611191" cy="356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6F2BA-F421-453B-A355-B10F1225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7550" cy="6596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 OVERVIEW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E5EB-BCC3-4A2B-BDA0-76A75723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75" y="2651052"/>
            <a:ext cx="3810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697D0-D7F2-4E1C-AFA9-B7F2356F4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5EF13-5896-46EB-BB79-8B43E622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820"/>
            <a:ext cx="2692912" cy="324392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5BC36C-1F46-488C-B66D-4CAF65832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47777" y="2275031"/>
            <a:ext cx="8438116" cy="36301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740D3-9E07-4502-8069-21C41AD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00" y="290408"/>
            <a:ext cx="10454444" cy="135664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YOUR SOLUTION AND ITS VALUE PROPOSITION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4C9E9-1283-4FA5-9E79-FC0B254F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72B4C-C36A-4877-97D9-A53F2FA0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64169" y="3383989"/>
            <a:ext cx="2465671" cy="342007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B3BDA-BF44-483E-A095-A0B81C73B6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17032" y="1868237"/>
            <a:ext cx="8357936" cy="3557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5F5E87-B139-4D7C-98F2-C0BAF7E7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630432"/>
            <a:ext cx="8503921" cy="14142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WOW IN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9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83BF4-5143-46D8-8653-78CB35A1F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164BE-2CBB-41DA-AE46-F2B63BB82E3B}"/>
              </a:ext>
            </a:extLst>
          </p:cNvPr>
          <p:cNvSpPr txBox="1"/>
          <p:nvPr/>
        </p:nvSpPr>
        <p:spPr>
          <a:xfrm>
            <a:off x="660400" y="1342255"/>
            <a:ext cx="3899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Teams cam add wireframes </a:t>
            </a:r>
          </a:p>
          <a:p>
            <a:endParaRPr lang="en-IN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5D79D81-53FA-4FDD-A597-C60845F8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76893"/>
            <a:ext cx="6177280" cy="830997"/>
          </a:xfrm>
        </p:spPr>
        <p:txBody>
          <a:bodyPr>
            <a:normAutofit/>
          </a:bodyPr>
          <a:lstStyle/>
          <a:p>
            <a:r>
              <a:rPr lang="en-GB" dirty="0"/>
              <a:t>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49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54</Words>
  <Application>Microsoft Office PowerPoint</Application>
  <PresentationFormat>Widescreen</PresentationFormat>
  <Paragraphs>24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Team Name</vt:lpstr>
      <vt:lpstr>PROJECT TITLE </vt:lpstr>
      <vt:lpstr>AGENDA</vt:lpstr>
      <vt:lpstr>PROBLEM  STATEMENT</vt:lpstr>
      <vt:lpstr>PROJECT  OVERVIEW</vt:lpstr>
      <vt:lpstr>WHO ARE THE END USERS?</vt:lpstr>
      <vt:lpstr> YOUR SOLUTION AND ITS VALUE PROPOSITION</vt:lpstr>
      <vt:lpstr>THE WOW IN YOUR SOLUTION</vt:lpstr>
      <vt:lpstr>MODELLING</vt:lpstr>
      <vt:lpstr>RESULTS </vt:lpstr>
      <vt:lpstr>MEET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Events</cp:lastModifiedBy>
  <cp:revision>68</cp:revision>
  <dcterms:created xsi:type="dcterms:W3CDTF">2021-07-11T13:13:15Z</dcterms:created>
  <dcterms:modified xsi:type="dcterms:W3CDTF">2022-06-06T12:10:26Z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