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816610"/>
            <a:ext cx="17256822" cy="86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6035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P SAKTHI 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312217582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402430"/>
            <a:ext cx="4955856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46045"/>
            <a:ext cx="9318307" cy="6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99406"/>
            <a:ext cx="10457022" cy="43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633412" indent="-211137" lvl="2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43876"/>
            <a:ext cx="36556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58" cy="5858692"/>
            <a:chOff x="0" y="0"/>
            <a:chExt cx="14765811" cy="78115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5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6543" y="916543"/>
            <a:ext cx="12318684" cy="10254139"/>
          </a:xfrm>
          <a:custGeom>
            <a:avLst/>
            <a:gdLst/>
            <a:ahLst/>
            <a:cxnLst/>
            <a:rect r="r" b="b" t="t" l="l"/>
            <a:pathLst>
              <a:path h="10254139" w="12318684">
                <a:moveTo>
                  <a:pt x="0" y="0"/>
                </a:moveTo>
                <a:lnTo>
                  <a:pt x="12318684" y="0"/>
                </a:lnTo>
                <a:lnTo>
                  <a:pt x="12318684" y="10254139"/>
                </a:lnTo>
                <a:lnTo>
                  <a:pt x="0" y="1025413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-32" r="0" b="-3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406716"/>
            <a:ext cx="16022002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84120"/>
            <a:ext cx="8961120" cy="594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570071" indent="-190024" lvl="2">
              <a:lnSpc>
                <a:spcPts val="324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2" cy="2900364"/>
            <a:chOff x="0" y="0"/>
            <a:chExt cx="3867149" cy="3867152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222850"/>
            <a:ext cx="586454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56599"/>
            <a:ext cx="15776152" cy="204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875" cy="2748874"/>
            <a:chOff x="0" y="0"/>
            <a:chExt cx="3665167" cy="36651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1" b="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529" cy="484674"/>
            <a:chOff x="0" y="0"/>
            <a:chExt cx="634039" cy="6462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529" cy="484674"/>
            <a:chOff x="0" y="0"/>
            <a:chExt cx="634039" cy="6462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60" cy="685860"/>
            <a:chOff x="0" y="0"/>
            <a:chExt cx="914480" cy="9144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5" b="5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529" cy="484674"/>
            <a:chOff x="0" y="0"/>
            <a:chExt cx="634039" cy="6462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67" t="0" r="-67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33792"/>
            <a:ext cx="3535680" cy="222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88970"/>
            <a:ext cx="7360920" cy="635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40992"/>
            <a:ext cx="8455343" cy="1913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32813"/>
            <a:ext cx="10889933" cy="580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2" cy="5715000"/>
            <a:chOff x="0" y="0"/>
            <a:chExt cx="7067549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222850"/>
            <a:ext cx="7895272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966292"/>
            <a:ext cx="12423458" cy="2865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800220"/>
            <a:ext cx="13466447" cy="233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529" cy="484674"/>
            <a:chOff x="0" y="0"/>
            <a:chExt cx="634039" cy="6462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529" cy="484674"/>
            <a:chOff x="0" y="0"/>
            <a:chExt cx="634039" cy="6462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-8" b="-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73735"/>
            <a:ext cx="7521893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84070"/>
            <a:ext cx="8846820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633413" indent="-211138" lvl="2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75435"/>
            <a:ext cx="1464468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646170"/>
            <a:ext cx="11247120" cy="36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30541"/>
            <a:ext cx="16022002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731770"/>
            <a:ext cx="8319832" cy="603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4" y="0"/>
                </a:lnTo>
                <a:lnTo>
                  <a:pt x="1841564" y="10282237"/>
                </a:lnTo>
                <a:lnTo>
                  <a:pt x="0" y="1028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1" y="0"/>
                </a:lnTo>
                <a:lnTo>
                  <a:pt x="7123081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3" y="0"/>
                </a:lnTo>
                <a:lnTo>
                  <a:pt x="38837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39809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2" cy="4639900"/>
            <a:chOff x="0" y="0"/>
            <a:chExt cx="4933949" cy="61865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885" r="0" b="-688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1000146"/>
            <a:ext cx="12720638" cy="10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37269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41153"/>
            <a:ext cx="11030531" cy="81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413" indent="-211138" lvl="2">
              <a:lnSpc>
                <a:spcPts val="3600"/>
              </a:lnSpc>
              <a:buFont typeface="Arial"/>
              <a:buChar char="⚬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DAGSEPwY7JU</dc:identifier>
  <dcterms:modified xsi:type="dcterms:W3CDTF">2011-08-01T06:04:30Z</dcterms:modified>
  <cp:revision>1</cp:revision>
  <dc:title>DOC-20240904-WA0010^.pptx_20240928_180121_0000.pptx</dc:title>
</cp:coreProperties>
</file>