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4"/>
  </p:notesMasterIdLst>
  <p:sldIdLst>
    <p:sldId id="329" r:id="rId2"/>
    <p:sldId id="326" r:id="rId3"/>
    <p:sldId id="330" r:id="rId4"/>
    <p:sldId id="305" r:id="rId5"/>
    <p:sldId id="328" r:id="rId6"/>
    <p:sldId id="331" r:id="rId7"/>
    <p:sldId id="322" r:id="rId8"/>
    <p:sldId id="333" r:id="rId9"/>
    <p:sldId id="334" r:id="rId10"/>
    <p:sldId id="336" r:id="rId11"/>
    <p:sldId id="323" r:id="rId12"/>
    <p:sldId id="332" r:id="rId13"/>
    <p:sldId id="338" r:id="rId14"/>
    <p:sldId id="320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35" r:id="rId28"/>
    <p:sldId id="351" r:id="rId29"/>
    <p:sldId id="352" r:id="rId30"/>
    <p:sldId id="288" r:id="rId31"/>
    <p:sldId id="353" r:id="rId32"/>
    <p:sldId id="354" r:id="rId33"/>
    <p:sldId id="355" r:id="rId34"/>
    <p:sldId id="283" r:id="rId35"/>
    <p:sldId id="325" r:id="rId36"/>
    <p:sldId id="356" r:id="rId37"/>
    <p:sldId id="357" r:id="rId38"/>
    <p:sldId id="358" r:id="rId39"/>
    <p:sldId id="359" r:id="rId40"/>
    <p:sldId id="364" r:id="rId41"/>
    <p:sldId id="360" r:id="rId42"/>
    <p:sldId id="278" r:id="rId43"/>
    <p:sldId id="361" r:id="rId44"/>
    <p:sldId id="362" r:id="rId45"/>
    <p:sldId id="363" r:id="rId46"/>
    <p:sldId id="366" r:id="rId47"/>
    <p:sldId id="367" r:id="rId48"/>
    <p:sldId id="365" r:id="rId49"/>
    <p:sldId id="296" r:id="rId50"/>
    <p:sldId id="368" r:id="rId51"/>
    <p:sldId id="298" r:id="rId52"/>
    <p:sldId id="327" r:id="rId53"/>
  </p:sldIdLst>
  <p:sldSz cx="12192000" cy="6858000"/>
  <p:notesSz cx="6858000" cy="9144000"/>
  <p:custDataLst>
    <p:tags r:id="rId55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D"/>
    <a:srgbClr val="2C3749"/>
    <a:srgbClr val="FFFFFF"/>
    <a:srgbClr val="A5A5A5"/>
    <a:srgbClr val="F9FAF4"/>
    <a:srgbClr val="FF3622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9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E70E7B28-3150-46B2-8020-111AC6DF8B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9020635-FA94-478A-9E66-71266980CF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3E26EC4-4317-426E-9414-289EC13B6629}" type="datetimeFigureOut">
              <a:rPr lang="zh-CN" altLang="en-US"/>
              <a:pPr>
                <a:defRPr/>
              </a:pPr>
              <a:t>2022/9/11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D2E48FD5-68DC-44BA-AB8B-34C3180FA0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429B9930-C3FD-4D0A-BE32-C18808801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7D74F32-95F1-4B49-A765-A1FD6E5476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C9F8090-9071-43E9-BE61-253323ECA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4B2937C-8772-4C3D-BFC0-1595AE0B9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8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3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0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4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40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28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0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08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2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0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8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59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90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26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09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00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43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9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7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7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82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99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72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17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00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62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41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38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44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7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66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3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02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599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952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1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81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349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36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538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0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688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883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763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8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5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1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2937C-8772-4C3D-BFC0-1595AE0B96C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6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09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97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7410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131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9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4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xmlns="" id="{66A20B9D-1D94-4DDB-BEDA-3C5F03B54C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625725"/>
            <a:ext cx="12192000" cy="3238500"/>
          </a:xfrm>
          <a:custGeom>
            <a:avLst/>
            <a:gdLst>
              <a:gd name="connsiteX0" fmla="*/ 0 w 12192000"/>
              <a:gd name="connsiteY0" fmla="*/ 0 h 3238500"/>
              <a:gd name="connsiteX1" fmla="*/ 12192000 w 12192000"/>
              <a:gd name="connsiteY1" fmla="*/ 0 h 3238500"/>
              <a:gd name="connsiteX2" fmla="*/ 12192000 w 12192000"/>
              <a:gd name="connsiteY2" fmla="*/ 3238500 h 3238500"/>
              <a:gd name="connsiteX3" fmla="*/ 0 w 1219200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238500">
                <a:moveTo>
                  <a:pt x="0" y="0"/>
                </a:moveTo>
                <a:lnTo>
                  <a:pt x="12192000" y="0"/>
                </a:lnTo>
                <a:lnTo>
                  <a:pt x="12192000" y="3238500"/>
                </a:lnTo>
                <a:lnTo>
                  <a:pt x="0" y="3238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6029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xmlns="" id="{C65B58F6-4B65-4ED5-82C1-9BA41A3E32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03321" y="1534985"/>
            <a:ext cx="2403697" cy="1951010"/>
          </a:xfrm>
          <a:custGeom>
            <a:avLst/>
            <a:gdLst>
              <a:gd name="connsiteX0" fmla="*/ 0 w 2403697"/>
              <a:gd name="connsiteY0" fmla="*/ 0 h 1951010"/>
              <a:gd name="connsiteX1" fmla="*/ 2403697 w 2403697"/>
              <a:gd name="connsiteY1" fmla="*/ 0 h 1951010"/>
              <a:gd name="connsiteX2" fmla="*/ 2403697 w 2403697"/>
              <a:gd name="connsiteY2" fmla="*/ 1951010 h 1951010"/>
              <a:gd name="connsiteX3" fmla="*/ 0 w 2403697"/>
              <a:gd name="connsiteY3" fmla="*/ 1951010 h 195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697" h="1951010">
                <a:moveTo>
                  <a:pt x="0" y="0"/>
                </a:moveTo>
                <a:lnTo>
                  <a:pt x="2403697" y="0"/>
                </a:lnTo>
                <a:lnTo>
                  <a:pt x="2403697" y="1951010"/>
                </a:lnTo>
                <a:lnTo>
                  <a:pt x="0" y="19510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xmlns="" id="{298FC5FE-490F-49B7-AD4B-170FB5CDC2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03321" y="3942353"/>
            <a:ext cx="2403697" cy="1951010"/>
          </a:xfrm>
          <a:custGeom>
            <a:avLst/>
            <a:gdLst>
              <a:gd name="connsiteX0" fmla="*/ 0 w 2403697"/>
              <a:gd name="connsiteY0" fmla="*/ 0 h 1951010"/>
              <a:gd name="connsiteX1" fmla="*/ 2403697 w 2403697"/>
              <a:gd name="connsiteY1" fmla="*/ 0 h 1951010"/>
              <a:gd name="connsiteX2" fmla="*/ 2403697 w 2403697"/>
              <a:gd name="connsiteY2" fmla="*/ 1951010 h 1951010"/>
              <a:gd name="connsiteX3" fmla="*/ 0 w 2403697"/>
              <a:gd name="connsiteY3" fmla="*/ 1951010 h 195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697" h="1951010">
                <a:moveTo>
                  <a:pt x="0" y="0"/>
                </a:moveTo>
                <a:lnTo>
                  <a:pt x="2403697" y="0"/>
                </a:lnTo>
                <a:lnTo>
                  <a:pt x="2403697" y="1951010"/>
                </a:lnTo>
                <a:lnTo>
                  <a:pt x="0" y="19510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xmlns="" id="{7DD6B88F-BAA1-44C5-89EE-CFB73F4720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6583" y="1534985"/>
            <a:ext cx="2403697" cy="1951010"/>
          </a:xfrm>
          <a:custGeom>
            <a:avLst/>
            <a:gdLst>
              <a:gd name="connsiteX0" fmla="*/ 0 w 2403697"/>
              <a:gd name="connsiteY0" fmla="*/ 0 h 1951010"/>
              <a:gd name="connsiteX1" fmla="*/ 2403697 w 2403697"/>
              <a:gd name="connsiteY1" fmla="*/ 0 h 1951010"/>
              <a:gd name="connsiteX2" fmla="*/ 2403697 w 2403697"/>
              <a:gd name="connsiteY2" fmla="*/ 1951010 h 1951010"/>
              <a:gd name="connsiteX3" fmla="*/ 0 w 2403697"/>
              <a:gd name="connsiteY3" fmla="*/ 1951010 h 195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697" h="1951010">
                <a:moveTo>
                  <a:pt x="0" y="0"/>
                </a:moveTo>
                <a:lnTo>
                  <a:pt x="2403697" y="0"/>
                </a:lnTo>
                <a:lnTo>
                  <a:pt x="2403697" y="1951010"/>
                </a:lnTo>
                <a:lnTo>
                  <a:pt x="0" y="19510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xmlns="" id="{FFD632D7-1482-467A-A1FB-5352E93ED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6583" y="3942353"/>
            <a:ext cx="2403697" cy="1951010"/>
          </a:xfrm>
          <a:custGeom>
            <a:avLst/>
            <a:gdLst>
              <a:gd name="connsiteX0" fmla="*/ 0 w 2403697"/>
              <a:gd name="connsiteY0" fmla="*/ 0 h 1951010"/>
              <a:gd name="connsiteX1" fmla="*/ 2403697 w 2403697"/>
              <a:gd name="connsiteY1" fmla="*/ 0 h 1951010"/>
              <a:gd name="connsiteX2" fmla="*/ 2403697 w 2403697"/>
              <a:gd name="connsiteY2" fmla="*/ 1951010 h 1951010"/>
              <a:gd name="connsiteX3" fmla="*/ 0 w 2403697"/>
              <a:gd name="connsiteY3" fmla="*/ 1951010 h 195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697" h="1951010">
                <a:moveTo>
                  <a:pt x="0" y="0"/>
                </a:moveTo>
                <a:lnTo>
                  <a:pt x="2403697" y="0"/>
                </a:lnTo>
                <a:lnTo>
                  <a:pt x="2403697" y="1951010"/>
                </a:lnTo>
                <a:lnTo>
                  <a:pt x="0" y="19510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827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xmlns="" id="{D97E8153-5DA6-41EA-A2C2-9FF72619C1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97192" y="1489237"/>
            <a:ext cx="4781551" cy="4383132"/>
          </a:xfrm>
          <a:custGeom>
            <a:avLst/>
            <a:gdLst>
              <a:gd name="connsiteX0" fmla="*/ 0 w 4781551"/>
              <a:gd name="connsiteY0" fmla="*/ 0 h 4383132"/>
              <a:gd name="connsiteX1" fmla="*/ 4781551 w 4781551"/>
              <a:gd name="connsiteY1" fmla="*/ 0 h 4383132"/>
              <a:gd name="connsiteX2" fmla="*/ 4781551 w 4781551"/>
              <a:gd name="connsiteY2" fmla="*/ 4383132 h 4383132"/>
              <a:gd name="connsiteX3" fmla="*/ 0 w 4781551"/>
              <a:gd name="connsiteY3" fmla="*/ 4383132 h 438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551" h="4383132">
                <a:moveTo>
                  <a:pt x="0" y="0"/>
                </a:moveTo>
                <a:lnTo>
                  <a:pt x="4781551" y="0"/>
                </a:lnTo>
                <a:lnTo>
                  <a:pt x="4781551" y="4383132"/>
                </a:lnTo>
                <a:lnTo>
                  <a:pt x="0" y="43831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401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xmlns="" id="{9FFC058D-4EC8-4D03-B0E1-FE9C2F35E2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729" y="2087417"/>
            <a:ext cx="4122731" cy="2319386"/>
          </a:xfrm>
          <a:custGeom>
            <a:avLst/>
            <a:gdLst>
              <a:gd name="connsiteX0" fmla="*/ 0 w 4122731"/>
              <a:gd name="connsiteY0" fmla="*/ 0 h 2319386"/>
              <a:gd name="connsiteX1" fmla="*/ 4122731 w 4122731"/>
              <a:gd name="connsiteY1" fmla="*/ 0 h 2319386"/>
              <a:gd name="connsiteX2" fmla="*/ 4122731 w 4122731"/>
              <a:gd name="connsiteY2" fmla="*/ 2319386 h 2319386"/>
              <a:gd name="connsiteX3" fmla="*/ 0 w 4122731"/>
              <a:gd name="connsiteY3" fmla="*/ 2319386 h 231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2731" h="2319386">
                <a:moveTo>
                  <a:pt x="0" y="0"/>
                </a:moveTo>
                <a:lnTo>
                  <a:pt x="4122731" y="0"/>
                </a:lnTo>
                <a:lnTo>
                  <a:pt x="4122731" y="2319386"/>
                </a:lnTo>
                <a:lnTo>
                  <a:pt x="0" y="23193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4375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438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481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5" r:id="rId3"/>
    <p:sldLayoutId id="2147483667" r:id="rId4"/>
    <p:sldLayoutId id="2147483670" r:id="rId5"/>
    <p:sldLayoutId id="2147483671" r:id="rId6"/>
    <p:sldLayoutId id="2147483672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fif"/><Relationship Id="rId4" Type="http://schemas.openxmlformats.org/officeDocument/2006/relationships/image" Target="../media/image22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f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f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f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f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f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f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f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f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f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f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f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f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f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f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f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f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f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f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f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f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f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f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f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f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f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f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f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f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f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f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f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4" Type="http://schemas.openxmlformats.org/officeDocument/2006/relationships/image" Target="../media/image7.jf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fif"/><Relationship Id="rId3" Type="http://schemas.openxmlformats.org/officeDocument/2006/relationships/image" Target="../media/image9.jfif"/><Relationship Id="rId7" Type="http://schemas.openxmlformats.org/officeDocument/2006/relationships/image" Target="../media/image10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7.jfif"/><Relationship Id="rId10" Type="http://schemas.openxmlformats.org/officeDocument/2006/relationships/image" Target="../media/image13.jfif"/><Relationship Id="rId4" Type="http://schemas.openxmlformats.org/officeDocument/2006/relationships/image" Target="../media/image8.jfif"/><Relationship Id="rId9" Type="http://schemas.openxmlformats.org/officeDocument/2006/relationships/image" Target="../media/image12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fif"/><Relationship Id="rId5" Type="http://schemas.openxmlformats.org/officeDocument/2006/relationships/image" Target="../media/image16.jfif"/><Relationship Id="rId4" Type="http://schemas.openxmlformats.org/officeDocument/2006/relationships/image" Target="../media/image1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E6DEE308-F606-4C0F-B645-C812B5AC0D72}"/>
              </a:ext>
            </a:extLst>
          </p:cNvPr>
          <p:cNvSpPr/>
          <p:nvPr/>
        </p:nvSpPr>
        <p:spPr>
          <a:xfrm>
            <a:off x="5326063" y="-2727325"/>
            <a:ext cx="5456237" cy="545465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1D2CC8AA-840D-4E99-A626-10EC92B62DBB}"/>
              </a:ext>
            </a:extLst>
          </p:cNvPr>
          <p:cNvSpPr/>
          <p:nvPr/>
        </p:nvSpPr>
        <p:spPr>
          <a:xfrm>
            <a:off x="7943850" y="-1847850"/>
            <a:ext cx="10287000" cy="10287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7E7EC246-5C4F-4FD2-99B3-1327834E0FBE}"/>
              </a:ext>
            </a:extLst>
          </p:cNvPr>
          <p:cNvSpPr/>
          <p:nvPr/>
        </p:nvSpPr>
        <p:spPr>
          <a:xfrm>
            <a:off x="5600700" y="4781550"/>
            <a:ext cx="6688138" cy="668813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04B2985-C27A-48DF-837A-A2827A961BD7}"/>
              </a:ext>
            </a:extLst>
          </p:cNvPr>
          <p:cNvSpPr/>
          <p:nvPr/>
        </p:nvSpPr>
        <p:spPr>
          <a:xfrm>
            <a:off x="10814050" y="-615950"/>
            <a:ext cx="6688138" cy="6688138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834F98BC-46D6-4C45-A054-164EE0CE9F81}"/>
              </a:ext>
            </a:extLst>
          </p:cNvPr>
          <p:cNvSpPr/>
          <p:nvPr/>
        </p:nvSpPr>
        <p:spPr>
          <a:xfrm>
            <a:off x="7955993" y="3295650"/>
            <a:ext cx="3430588" cy="3429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5BC536C-D64E-45CE-99A1-4BF96259B07A}"/>
              </a:ext>
            </a:extLst>
          </p:cNvPr>
          <p:cNvSpPr/>
          <p:nvPr/>
        </p:nvSpPr>
        <p:spPr>
          <a:xfrm>
            <a:off x="7962900" y="506413"/>
            <a:ext cx="2220913" cy="22209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A5D99B2F-B138-43DD-A134-C6748B2E86B8}"/>
              </a:ext>
            </a:extLst>
          </p:cNvPr>
          <p:cNvSpPr/>
          <p:nvPr/>
        </p:nvSpPr>
        <p:spPr>
          <a:xfrm>
            <a:off x="8250739" y="780256"/>
            <a:ext cx="1673225" cy="1673225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291DDE5-8AD4-4BD8-8D7C-FC86637D7B1C}"/>
              </a:ext>
            </a:extLst>
          </p:cNvPr>
          <p:cNvCxnSpPr>
            <a:cxnSpLocks/>
          </p:cNvCxnSpPr>
          <p:nvPr/>
        </p:nvCxnSpPr>
        <p:spPr>
          <a:xfrm>
            <a:off x="9510713" y="2752725"/>
            <a:ext cx="4022725" cy="4022725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018C1DD2-5219-4B04-9FD9-66599F35C825}"/>
              </a:ext>
            </a:extLst>
          </p:cNvPr>
          <p:cNvCxnSpPr>
            <a:cxnSpLocks/>
          </p:cNvCxnSpPr>
          <p:nvPr/>
        </p:nvCxnSpPr>
        <p:spPr>
          <a:xfrm>
            <a:off x="9886950" y="2752725"/>
            <a:ext cx="4024313" cy="4022725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226392CB-D083-47AC-9A0F-B2CBAFE855B8}"/>
              </a:ext>
            </a:extLst>
          </p:cNvPr>
          <p:cNvCxnSpPr>
            <a:cxnSpLocks/>
          </p:cNvCxnSpPr>
          <p:nvPr/>
        </p:nvCxnSpPr>
        <p:spPr>
          <a:xfrm>
            <a:off x="10274300" y="2752725"/>
            <a:ext cx="4022725" cy="4022725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1AD5763A-A634-4A0F-B4FD-591F6EE78F71}"/>
              </a:ext>
            </a:extLst>
          </p:cNvPr>
          <p:cNvCxnSpPr>
            <a:cxnSpLocks/>
          </p:cNvCxnSpPr>
          <p:nvPr/>
        </p:nvCxnSpPr>
        <p:spPr>
          <a:xfrm flipV="1">
            <a:off x="10274300" y="-1274763"/>
            <a:ext cx="4022725" cy="4022726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B2F0EA16-F9CF-480F-9E9C-19489C37973A}"/>
              </a:ext>
            </a:extLst>
          </p:cNvPr>
          <p:cNvCxnSpPr>
            <a:cxnSpLocks/>
          </p:cNvCxnSpPr>
          <p:nvPr/>
        </p:nvCxnSpPr>
        <p:spPr>
          <a:xfrm flipV="1">
            <a:off x="9886950" y="-1266825"/>
            <a:ext cx="4024313" cy="4022725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B92FD84F-7B18-477F-B6B9-AA354000D619}"/>
              </a:ext>
            </a:extLst>
          </p:cNvPr>
          <p:cNvCxnSpPr>
            <a:cxnSpLocks/>
          </p:cNvCxnSpPr>
          <p:nvPr/>
        </p:nvCxnSpPr>
        <p:spPr>
          <a:xfrm flipV="1">
            <a:off x="9510713" y="-1262063"/>
            <a:ext cx="4022725" cy="4022726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85BEC4BD-85E1-44B1-94C4-56FC2794F9B5}"/>
              </a:ext>
            </a:extLst>
          </p:cNvPr>
          <p:cNvCxnSpPr>
            <a:cxnSpLocks/>
          </p:cNvCxnSpPr>
          <p:nvPr/>
        </p:nvCxnSpPr>
        <p:spPr>
          <a:xfrm>
            <a:off x="3866114" y="-1127071"/>
            <a:ext cx="4023351" cy="4023351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65BEEBE4-7C7A-4D7D-BDEA-F717FDA24DD3}"/>
              </a:ext>
            </a:extLst>
          </p:cNvPr>
          <p:cNvCxnSpPr>
            <a:cxnSpLocks/>
          </p:cNvCxnSpPr>
          <p:nvPr/>
        </p:nvCxnSpPr>
        <p:spPr>
          <a:xfrm flipV="1">
            <a:off x="6163679" y="5286934"/>
            <a:ext cx="1892320" cy="1892319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1">
            <a:extLst>
              <a:ext uri="{FF2B5EF4-FFF2-40B4-BE49-F238E27FC236}">
                <a16:creationId xmlns:a16="http://schemas.microsoft.com/office/drawing/2014/main" xmlns="" id="{50C9CD03-9EBF-4AC6-BE71-96CE1D2712E0}"/>
              </a:ext>
            </a:extLst>
          </p:cNvPr>
          <p:cNvSpPr/>
          <p:nvPr/>
        </p:nvSpPr>
        <p:spPr>
          <a:xfrm>
            <a:off x="8789988" y="1333500"/>
            <a:ext cx="568325" cy="568325"/>
          </a:xfrm>
          <a:custGeom>
            <a:avLst/>
            <a:gdLst>
              <a:gd name="connsiteX0" fmla="*/ 288111 w 575551"/>
              <a:gd name="connsiteY0" fmla="*/ 195956 h 574680"/>
              <a:gd name="connsiteX1" fmla="*/ 250987 w 575551"/>
              <a:gd name="connsiteY1" fmla="*/ 204012 h 574680"/>
              <a:gd name="connsiteX2" fmla="*/ 204180 w 575551"/>
              <a:gd name="connsiteY2" fmla="*/ 324853 h 574680"/>
              <a:gd name="connsiteX3" fmla="*/ 288111 w 575551"/>
              <a:gd name="connsiteY3" fmla="*/ 378828 h 574680"/>
              <a:gd name="connsiteX4" fmla="*/ 325234 w 575551"/>
              <a:gd name="connsiteY4" fmla="*/ 370772 h 574680"/>
              <a:gd name="connsiteX5" fmla="*/ 371234 w 575551"/>
              <a:gd name="connsiteY5" fmla="*/ 250737 h 574680"/>
              <a:gd name="connsiteX6" fmla="*/ 288111 w 575551"/>
              <a:gd name="connsiteY6" fmla="*/ 195956 h 574680"/>
              <a:gd name="connsiteX7" fmla="*/ 288111 w 575551"/>
              <a:gd name="connsiteY7" fmla="*/ 163732 h 574680"/>
              <a:gd name="connsiteX8" fmla="*/ 401094 w 575551"/>
              <a:gd name="connsiteY8" fmla="*/ 237042 h 574680"/>
              <a:gd name="connsiteX9" fmla="*/ 338146 w 575551"/>
              <a:gd name="connsiteY9" fmla="*/ 400579 h 574680"/>
              <a:gd name="connsiteX10" fmla="*/ 288111 w 575551"/>
              <a:gd name="connsiteY10" fmla="*/ 411052 h 574680"/>
              <a:gd name="connsiteX11" fmla="*/ 175127 w 575551"/>
              <a:gd name="connsiteY11" fmla="*/ 337742 h 574680"/>
              <a:gd name="connsiteX12" fmla="*/ 237268 w 575551"/>
              <a:gd name="connsiteY12" fmla="*/ 175011 h 574680"/>
              <a:gd name="connsiteX13" fmla="*/ 288111 w 575551"/>
              <a:gd name="connsiteY13" fmla="*/ 163732 h 574680"/>
              <a:gd name="connsiteX14" fmla="*/ 307478 w 575551"/>
              <a:gd name="connsiteY14" fmla="*/ 33198 h 574680"/>
              <a:gd name="connsiteX15" fmla="*/ 260674 w 575551"/>
              <a:gd name="connsiteY15" fmla="*/ 34004 h 574680"/>
              <a:gd name="connsiteX16" fmla="*/ 255025 w 575551"/>
              <a:gd name="connsiteY16" fmla="*/ 64624 h 574680"/>
              <a:gd name="connsiteX17" fmla="*/ 179171 w 575551"/>
              <a:gd name="connsiteY17" fmla="*/ 116999 h 574680"/>
              <a:gd name="connsiteX18" fmla="*/ 150120 w 575551"/>
              <a:gd name="connsiteY18" fmla="*/ 111359 h 574680"/>
              <a:gd name="connsiteX19" fmla="*/ 121876 w 575551"/>
              <a:gd name="connsiteY19" fmla="*/ 93631 h 574680"/>
              <a:gd name="connsiteX20" fmla="*/ 88791 w 575551"/>
              <a:gd name="connsiteY20" fmla="*/ 127474 h 574680"/>
              <a:gd name="connsiteX21" fmla="*/ 107351 w 575551"/>
              <a:gd name="connsiteY21" fmla="*/ 153259 h 574680"/>
              <a:gd name="connsiteX22" fmla="*/ 108965 w 575551"/>
              <a:gd name="connsiteY22" fmla="*/ 215304 h 574680"/>
              <a:gd name="connsiteX23" fmla="*/ 66196 w 575551"/>
              <a:gd name="connsiteY23" fmla="*/ 260427 h 574680"/>
              <a:gd name="connsiteX24" fmla="*/ 33110 w 575551"/>
              <a:gd name="connsiteY24" fmla="*/ 267679 h 574680"/>
              <a:gd name="connsiteX25" fmla="*/ 33917 w 575551"/>
              <a:gd name="connsiteY25" fmla="*/ 314414 h 574680"/>
              <a:gd name="connsiteX26" fmla="*/ 65389 w 575551"/>
              <a:gd name="connsiteY26" fmla="*/ 320055 h 574680"/>
              <a:gd name="connsiteX27" fmla="*/ 110579 w 575551"/>
              <a:gd name="connsiteY27" fmla="*/ 362761 h 574680"/>
              <a:gd name="connsiteX28" fmla="*/ 112193 w 575551"/>
              <a:gd name="connsiteY28" fmla="*/ 424806 h 574680"/>
              <a:gd name="connsiteX29" fmla="*/ 93633 w 575551"/>
              <a:gd name="connsiteY29" fmla="*/ 453008 h 574680"/>
              <a:gd name="connsiteX30" fmla="*/ 127525 w 575551"/>
              <a:gd name="connsiteY30" fmla="*/ 486045 h 574680"/>
              <a:gd name="connsiteX31" fmla="*/ 154155 w 575551"/>
              <a:gd name="connsiteY31" fmla="*/ 467512 h 574680"/>
              <a:gd name="connsiteX32" fmla="*/ 187240 w 575551"/>
              <a:gd name="connsiteY32" fmla="*/ 460260 h 574680"/>
              <a:gd name="connsiteX33" fmla="*/ 261481 w 575551"/>
              <a:gd name="connsiteY33" fmla="*/ 508606 h 574680"/>
              <a:gd name="connsiteX34" fmla="*/ 268743 w 575551"/>
              <a:gd name="connsiteY34" fmla="*/ 541643 h 574680"/>
              <a:gd name="connsiteX35" fmla="*/ 315547 w 575551"/>
              <a:gd name="connsiteY35" fmla="*/ 541643 h 574680"/>
              <a:gd name="connsiteX36" fmla="*/ 321196 w 575551"/>
              <a:gd name="connsiteY36" fmla="*/ 508606 h 574680"/>
              <a:gd name="connsiteX37" fmla="*/ 397050 w 575551"/>
              <a:gd name="connsiteY37" fmla="*/ 457037 h 574680"/>
              <a:gd name="connsiteX38" fmla="*/ 426101 w 575551"/>
              <a:gd name="connsiteY38" fmla="*/ 461871 h 574680"/>
              <a:gd name="connsiteX39" fmla="*/ 454345 w 575551"/>
              <a:gd name="connsiteY39" fmla="*/ 481210 h 574680"/>
              <a:gd name="connsiteX40" fmla="*/ 487430 w 575551"/>
              <a:gd name="connsiteY40" fmla="*/ 446562 h 574680"/>
              <a:gd name="connsiteX41" fmla="*/ 468870 w 575551"/>
              <a:gd name="connsiteY41" fmla="*/ 420777 h 574680"/>
              <a:gd name="connsiteX42" fmla="*/ 510025 w 575551"/>
              <a:gd name="connsiteY42" fmla="*/ 313609 h 574680"/>
              <a:gd name="connsiteX43" fmla="*/ 543111 w 575551"/>
              <a:gd name="connsiteY43" fmla="*/ 306357 h 574680"/>
              <a:gd name="connsiteX44" fmla="*/ 541497 w 575551"/>
              <a:gd name="connsiteY44" fmla="*/ 258816 h 574680"/>
              <a:gd name="connsiteX45" fmla="*/ 510832 w 575551"/>
              <a:gd name="connsiteY45" fmla="*/ 253981 h 574680"/>
              <a:gd name="connsiteX46" fmla="*/ 464028 w 575551"/>
              <a:gd name="connsiteY46" fmla="*/ 149230 h 574680"/>
              <a:gd name="connsiteX47" fmla="*/ 481781 w 575551"/>
              <a:gd name="connsiteY47" fmla="*/ 121028 h 574680"/>
              <a:gd name="connsiteX48" fmla="*/ 447889 w 575551"/>
              <a:gd name="connsiteY48" fmla="*/ 88797 h 574680"/>
              <a:gd name="connsiteX49" fmla="*/ 422066 w 575551"/>
              <a:gd name="connsiteY49" fmla="*/ 106524 h 574680"/>
              <a:gd name="connsiteX50" fmla="*/ 388981 w 575551"/>
              <a:gd name="connsiteY50" fmla="*/ 113776 h 574680"/>
              <a:gd name="connsiteX51" fmla="*/ 314740 w 575551"/>
              <a:gd name="connsiteY51" fmla="*/ 65429 h 574680"/>
              <a:gd name="connsiteX52" fmla="*/ 307478 w 575551"/>
              <a:gd name="connsiteY52" fmla="*/ 33198 h 574680"/>
              <a:gd name="connsiteX53" fmla="*/ 327652 w 575551"/>
              <a:gd name="connsiteY53" fmla="*/ 2579 h 574680"/>
              <a:gd name="connsiteX54" fmla="*/ 338142 w 575551"/>
              <a:gd name="connsiteY54" fmla="*/ 9831 h 574680"/>
              <a:gd name="connsiteX55" fmla="*/ 340563 w 575551"/>
              <a:gd name="connsiteY55" fmla="*/ 21917 h 574680"/>
              <a:gd name="connsiteX56" fmla="*/ 343791 w 575551"/>
              <a:gd name="connsiteY56" fmla="*/ 52537 h 574680"/>
              <a:gd name="connsiteX57" fmla="*/ 388981 w 575551"/>
              <a:gd name="connsiteY57" fmla="*/ 81545 h 574680"/>
              <a:gd name="connsiteX58" fmla="*/ 409155 w 575551"/>
              <a:gd name="connsiteY58" fmla="*/ 76710 h 574680"/>
              <a:gd name="connsiteX59" fmla="*/ 430943 w 575551"/>
              <a:gd name="connsiteY59" fmla="*/ 57372 h 574680"/>
              <a:gd name="connsiteX60" fmla="*/ 441433 w 575551"/>
              <a:gd name="connsiteY60" fmla="*/ 50120 h 574680"/>
              <a:gd name="connsiteX61" fmla="*/ 454345 w 575551"/>
              <a:gd name="connsiteY61" fmla="*/ 52537 h 574680"/>
              <a:gd name="connsiteX62" fmla="*/ 517288 w 575551"/>
              <a:gd name="connsiteY62" fmla="*/ 113776 h 574680"/>
              <a:gd name="connsiteX63" fmla="*/ 519709 w 575551"/>
              <a:gd name="connsiteY63" fmla="*/ 125863 h 574680"/>
              <a:gd name="connsiteX64" fmla="*/ 513253 w 575551"/>
              <a:gd name="connsiteY64" fmla="*/ 137143 h 574680"/>
              <a:gd name="connsiteX65" fmla="*/ 493886 w 575551"/>
              <a:gd name="connsiteY65" fmla="*/ 160511 h 574680"/>
              <a:gd name="connsiteX66" fmla="*/ 522130 w 575551"/>
              <a:gd name="connsiteY66" fmla="*/ 224167 h 574680"/>
              <a:gd name="connsiteX67" fmla="*/ 551987 w 575551"/>
              <a:gd name="connsiteY67" fmla="*/ 225779 h 574680"/>
              <a:gd name="connsiteX68" fmla="*/ 564092 w 575551"/>
              <a:gd name="connsiteY68" fmla="*/ 227391 h 574680"/>
              <a:gd name="connsiteX69" fmla="*/ 571354 w 575551"/>
              <a:gd name="connsiteY69" fmla="*/ 238671 h 574680"/>
              <a:gd name="connsiteX70" fmla="*/ 572968 w 575551"/>
              <a:gd name="connsiteY70" fmla="*/ 326501 h 574680"/>
              <a:gd name="connsiteX71" fmla="*/ 566513 w 575551"/>
              <a:gd name="connsiteY71" fmla="*/ 336976 h 574680"/>
              <a:gd name="connsiteX72" fmla="*/ 553601 w 575551"/>
              <a:gd name="connsiteY72" fmla="*/ 339393 h 574680"/>
              <a:gd name="connsiteX73" fmla="*/ 522937 w 575551"/>
              <a:gd name="connsiteY73" fmla="*/ 342617 h 574680"/>
              <a:gd name="connsiteX74" fmla="*/ 497921 w 575551"/>
              <a:gd name="connsiteY74" fmla="*/ 407884 h 574680"/>
              <a:gd name="connsiteX75" fmla="*/ 518095 w 575551"/>
              <a:gd name="connsiteY75" fmla="*/ 429640 h 574680"/>
              <a:gd name="connsiteX76" fmla="*/ 526164 w 575551"/>
              <a:gd name="connsiteY76" fmla="*/ 440116 h 574680"/>
              <a:gd name="connsiteX77" fmla="*/ 522937 w 575551"/>
              <a:gd name="connsiteY77" fmla="*/ 453008 h 574680"/>
              <a:gd name="connsiteX78" fmla="*/ 461607 w 575551"/>
              <a:gd name="connsiteY78" fmla="*/ 516664 h 574680"/>
              <a:gd name="connsiteX79" fmla="*/ 449503 w 575551"/>
              <a:gd name="connsiteY79" fmla="*/ 519082 h 574680"/>
              <a:gd name="connsiteX80" fmla="*/ 438205 w 575551"/>
              <a:gd name="connsiteY80" fmla="*/ 511830 h 574680"/>
              <a:gd name="connsiteX81" fmla="*/ 414804 w 575551"/>
              <a:gd name="connsiteY81" fmla="*/ 492491 h 574680"/>
              <a:gd name="connsiteX82" fmla="*/ 397050 w 575551"/>
              <a:gd name="connsiteY82" fmla="*/ 489268 h 574680"/>
              <a:gd name="connsiteX83" fmla="*/ 351054 w 575551"/>
              <a:gd name="connsiteY83" fmla="*/ 520693 h 574680"/>
              <a:gd name="connsiteX84" fmla="*/ 349440 w 575551"/>
              <a:gd name="connsiteY84" fmla="*/ 550507 h 574680"/>
              <a:gd name="connsiteX85" fmla="*/ 347826 w 575551"/>
              <a:gd name="connsiteY85" fmla="*/ 563399 h 574680"/>
              <a:gd name="connsiteX86" fmla="*/ 336528 w 575551"/>
              <a:gd name="connsiteY86" fmla="*/ 570651 h 574680"/>
              <a:gd name="connsiteX87" fmla="*/ 288110 w 575551"/>
              <a:gd name="connsiteY87" fmla="*/ 574680 h 574680"/>
              <a:gd name="connsiteX88" fmla="*/ 248569 w 575551"/>
              <a:gd name="connsiteY88" fmla="*/ 572263 h 574680"/>
              <a:gd name="connsiteX89" fmla="*/ 237272 w 575551"/>
              <a:gd name="connsiteY89" fmla="*/ 565011 h 574680"/>
              <a:gd name="connsiteX90" fmla="*/ 234851 w 575551"/>
              <a:gd name="connsiteY90" fmla="*/ 552924 h 574680"/>
              <a:gd name="connsiteX91" fmla="*/ 232430 w 575551"/>
              <a:gd name="connsiteY91" fmla="*/ 521499 h 574680"/>
              <a:gd name="connsiteX92" fmla="*/ 187240 w 575551"/>
              <a:gd name="connsiteY92" fmla="*/ 492491 h 574680"/>
              <a:gd name="connsiteX93" fmla="*/ 167066 w 575551"/>
              <a:gd name="connsiteY93" fmla="*/ 496520 h 574680"/>
              <a:gd name="connsiteX94" fmla="*/ 144471 w 575551"/>
              <a:gd name="connsiteY94" fmla="*/ 516664 h 574680"/>
              <a:gd name="connsiteX95" fmla="*/ 133981 w 575551"/>
              <a:gd name="connsiteY95" fmla="*/ 524722 h 574680"/>
              <a:gd name="connsiteX96" fmla="*/ 121069 w 575551"/>
              <a:gd name="connsiteY96" fmla="*/ 522305 h 574680"/>
              <a:gd name="connsiteX97" fmla="*/ 58126 w 575551"/>
              <a:gd name="connsiteY97" fmla="*/ 460260 h 574680"/>
              <a:gd name="connsiteX98" fmla="*/ 54898 w 575551"/>
              <a:gd name="connsiteY98" fmla="*/ 448173 h 574680"/>
              <a:gd name="connsiteX99" fmla="*/ 62161 w 575551"/>
              <a:gd name="connsiteY99" fmla="*/ 436892 h 574680"/>
              <a:gd name="connsiteX100" fmla="*/ 82335 w 575551"/>
              <a:gd name="connsiteY100" fmla="*/ 413525 h 574680"/>
              <a:gd name="connsiteX101" fmla="*/ 81528 w 575551"/>
              <a:gd name="connsiteY101" fmla="*/ 375653 h 574680"/>
              <a:gd name="connsiteX102" fmla="*/ 54091 w 575551"/>
              <a:gd name="connsiteY102" fmla="*/ 349869 h 574680"/>
              <a:gd name="connsiteX103" fmla="*/ 24234 w 575551"/>
              <a:gd name="connsiteY103" fmla="*/ 348257 h 574680"/>
              <a:gd name="connsiteX104" fmla="*/ 11322 w 575551"/>
              <a:gd name="connsiteY104" fmla="*/ 346645 h 574680"/>
              <a:gd name="connsiteX105" fmla="*/ 4060 w 575551"/>
              <a:gd name="connsiteY105" fmla="*/ 335365 h 574680"/>
              <a:gd name="connsiteX106" fmla="*/ 3253 w 575551"/>
              <a:gd name="connsiteY106" fmla="*/ 247535 h 574680"/>
              <a:gd name="connsiteX107" fmla="*/ 9708 w 575551"/>
              <a:gd name="connsiteY107" fmla="*/ 236254 h 574680"/>
              <a:gd name="connsiteX108" fmla="*/ 22620 w 575551"/>
              <a:gd name="connsiteY108" fmla="*/ 233837 h 574680"/>
              <a:gd name="connsiteX109" fmla="*/ 53284 w 575551"/>
              <a:gd name="connsiteY109" fmla="*/ 230614 h 574680"/>
              <a:gd name="connsiteX110" fmla="*/ 79107 w 575551"/>
              <a:gd name="connsiteY110" fmla="*/ 204023 h 574680"/>
              <a:gd name="connsiteX111" fmla="*/ 78300 w 575551"/>
              <a:gd name="connsiteY111" fmla="*/ 166152 h 574680"/>
              <a:gd name="connsiteX112" fmla="*/ 58126 w 575551"/>
              <a:gd name="connsiteY112" fmla="*/ 144395 h 574680"/>
              <a:gd name="connsiteX113" fmla="*/ 50864 w 575551"/>
              <a:gd name="connsiteY113" fmla="*/ 133920 h 574680"/>
              <a:gd name="connsiteX114" fmla="*/ 53284 w 575551"/>
              <a:gd name="connsiteY114" fmla="*/ 121028 h 574680"/>
              <a:gd name="connsiteX115" fmla="*/ 114614 w 575551"/>
              <a:gd name="connsiteY115" fmla="*/ 58177 h 574680"/>
              <a:gd name="connsiteX116" fmla="*/ 127525 w 575551"/>
              <a:gd name="connsiteY116" fmla="*/ 54954 h 574680"/>
              <a:gd name="connsiteX117" fmla="*/ 138015 w 575551"/>
              <a:gd name="connsiteY117" fmla="*/ 62206 h 574680"/>
              <a:gd name="connsiteX118" fmla="*/ 161417 w 575551"/>
              <a:gd name="connsiteY118" fmla="*/ 81545 h 574680"/>
              <a:gd name="connsiteX119" fmla="*/ 179171 w 575551"/>
              <a:gd name="connsiteY119" fmla="*/ 84768 h 574680"/>
              <a:gd name="connsiteX120" fmla="*/ 225167 w 575551"/>
              <a:gd name="connsiteY120" fmla="*/ 53343 h 574680"/>
              <a:gd name="connsiteX121" fmla="*/ 226781 w 575551"/>
              <a:gd name="connsiteY121" fmla="*/ 24335 h 574680"/>
              <a:gd name="connsiteX122" fmla="*/ 229202 w 575551"/>
              <a:gd name="connsiteY122" fmla="*/ 11442 h 574680"/>
              <a:gd name="connsiteX123" fmla="*/ 239693 w 575551"/>
              <a:gd name="connsiteY123" fmla="*/ 4190 h 574680"/>
              <a:gd name="connsiteX124" fmla="*/ 327652 w 575551"/>
              <a:gd name="connsiteY124" fmla="*/ 2579 h 5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75551" h="574680">
                <a:moveTo>
                  <a:pt x="288111" y="195956"/>
                </a:moveTo>
                <a:cubicBezTo>
                  <a:pt x="275198" y="195956"/>
                  <a:pt x="262286" y="199179"/>
                  <a:pt x="250987" y="204012"/>
                </a:cubicBezTo>
                <a:cubicBezTo>
                  <a:pt x="204987" y="224958"/>
                  <a:pt x="184004" y="278933"/>
                  <a:pt x="204180" y="324853"/>
                </a:cubicBezTo>
                <a:cubicBezTo>
                  <a:pt x="218706" y="357882"/>
                  <a:pt x="251794" y="378828"/>
                  <a:pt x="288111" y="378828"/>
                </a:cubicBezTo>
                <a:cubicBezTo>
                  <a:pt x="301023" y="378828"/>
                  <a:pt x="313128" y="376411"/>
                  <a:pt x="325234" y="370772"/>
                </a:cubicBezTo>
                <a:cubicBezTo>
                  <a:pt x="371234" y="350632"/>
                  <a:pt x="392217" y="296657"/>
                  <a:pt x="371234" y="250737"/>
                </a:cubicBezTo>
                <a:cubicBezTo>
                  <a:pt x="356708" y="217708"/>
                  <a:pt x="323620" y="195956"/>
                  <a:pt x="288111" y="195956"/>
                </a:cubicBezTo>
                <a:close/>
                <a:moveTo>
                  <a:pt x="288111" y="163732"/>
                </a:moveTo>
                <a:cubicBezTo>
                  <a:pt x="336532" y="163732"/>
                  <a:pt x="380919" y="192734"/>
                  <a:pt x="401094" y="237042"/>
                </a:cubicBezTo>
                <a:cubicBezTo>
                  <a:pt x="428533" y="299879"/>
                  <a:pt x="400287" y="372383"/>
                  <a:pt x="338146" y="400579"/>
                </a:cubicBezTo>
                <a:cubicBezTo>
                  <a:pt x="322006" y="407830"/>
                  <a:pt x="305058" y="411052"/>
                  <a:pt x="288111" y="411052"/>
                </a:cubicBezTo>
                <a:cubicBezTo>
                  <a:pt x="238882" y="411052"/>
                  <a:pt x="194496" y="382050"/>
                  <a:pt x="175127" y="337742"/>
                </a:cubicBezTo>
                <a:cubicBezTo>
                  <a:pt x="146881" y="275711"/>
                  <a:pt x="175127" y="202401"/>
                  <a:pt x="237268" y="175011"/>
                </a:cubicBezTo>
                <a:cubicBezTo>
                  <a:pt x="253408" y="167760"/>
                  <a:pt x="270356" y="163732"/>
                  <a:pt x="288111" y="163732"/>
                </a:cubicBezTo>
                <a:close/>
                <a:moveTo>
                  <a:pt x="307478" y="33198"/>
                </a:moveTo>
                <a:cubicBezTo>
                  <a:pt x="292145" y="31587"/>
                  <a:pt x="276006" y="32392"/>
                  <a:pt x="260674" y="34004"/>
                </a:cubicBezTo>
                <a:cubicBezTo>
                  <a:pt x="260674" y="44479"/>
                  <a:pt x="259060" y="54954"/>
                  <a:pt x="255025" y="64624"/>
                </a:cubicBezTo>
                <a:cubicBezTo>
                  <a:pt x="242921" y="96049"/>
                  <a:pt x="212256" y="116999"/>
                  <a:pt x="179171" y="116999"/>
                </a:cubicBezTo>
                <a:cubicBezTo>
                  <a:pt x="168680" y="116999"/>
                  <a:pt x="158997" y="115387"/>
                  <a:pt x="150120" y="111359"/>
                </a:cubicBezTo>
                <a:cubicBezTo>
                  <a:pt x="139629" y="107330"/>
                  <a:pt x="129946" y="101689"/>
                  <a:pt x="121876" y="93631"/>
                </a:cubicBezTo>
                <a:cubicBezTo>
                  <a:pt x="109772" y="103301"/>
                  <a:pt x="99281" y="114582"/>
                  <a:pt x="88791" y="127474"/>
                </a:cubicBezTo>
                <a:cubicBezTo>
                  <a:pt x="96860" y="134726"/>
                  <a:pt x="103316" y="143590"/>
                  <a:pt x="107351" y="153259"/>
                </a:cubicBezTo>
                <a:cubicBezTo>
                  <a:pt x="116228" y="172598"/>
                  <a:pt x="117034" y="195160"/>
                  <a:pt x="108965" y="215304"/>
                </a:cubicBezTo>
                <a:cubicBezTo>
                  <a:pt x="100895" y="235448"/>
                  <a:pt x="86370" y="251564"/>
                  <a:pt x="66196" y="260427"/>
                </a:cubicBezTo>
                <a:cubicBezTo>
                  <a:pt x="55705" y="265262"/>
                  <a:pt x="44408" y="267679"/>
                  <a:pt x="33110" y="267679"/>
                </a:cubicBezTo>
                <a:cubicBezTo>
                  <a:pt x="31496" y="282989"/>
                  <a:pt x="32303" y="299105"/>
                  <a:pt x="33917" y="314414"/>
                </a:cubicBezTo>
                <a:cubicBezTo>
                  <a:pt x="44408" y="313609"/>
                  <a:pt x="55705" y="316026"/>
                  <a:pt x="65389" y="320055"/>
                </a:cubicBezTo>
                <a:cubicBezTo>
                  <a:pt x="85563" y="327307"/>
                  <a:pt x="101702" y="342617"/>
                  <a:pt x="110579" y="362761"/>
                </a:cubicBezTo>
                <a:cubicBezTo>
                  <a:pt x="119455" y="382100"/>
                  <a:pt x="120262" y="404661"/>
                  <a:pt x="112193" y="424806"/>
                </a:cubicBezTo>
                <a:cubicBezTo>
                  <a:pt x="108158" y="435281"/>
                  <a:pt x="101702" y="444950"/>
                  <a:pt x="93633" y="453008"/>
                </a:cubicBezTo>
                <a:cubicBezTo>
                  <a:pt x="104123" y="465095"/>
                  <a:pt x="115421" y="476375"/>
                  <a:pt x="127525" y="486045"/>
                </a:cubicBezTo>
                <a:cubicBezTo>
                  <a:pt x="134788" y="477987"/>
                  <a:pt x="143664" y="471541"/>
                  <a:pt x="154155" y="467512"/>
                </a:cubicBezTo>
                <a:cubicBezTo>
                  <a:pt x="164645" y="462677"/>
                  <a:pt x="175943" y="460260"/>
                  <a:pt x="187240" y="460260"/>
                </a:cubicBezTo>
                <a:cubicBezTo>
                  <a:pt x="219519" y="460260"/>
                  <a:pt x="248569" y="478793"/>
                  <a:pt x="261481" y="508606"/>
                </a:cubicBezTo>
                <a:cubicBezTo>
                  <a:pt x="266323" y="519082"/>
                  <a:pt x="268743" y="530362"/>
                  <a:pt x="268743" y="541643"/>
                </a:cubicBezTo>
                <a:cubicBezTo>
                  <a:pt x="284076" y="543255"/>
                  <a:pt x="300215" y="543255"/>
                  <a:pt x="315547" y="541643"/>
                </a:cubicBezTo>
                <a:cubicBezTo>
                  <a:pt x="315547" y="530362"/>
                  <a:pt x="317161" y="519082"/>
                  <a:pt x="321196" y="508606"/>
                </a:cubicBezTo>
                <a:cubicBezTo>
                  <a:pt x="333300" y="477987"/>
                  <a:pt x="363965" y="457037"/>
                  <a:pt x="397050" y="457037"/>
                </a:cubicBezTo>
                <a:cubicBezTo>
                  <a:pt x="406734" y="457037"/>
                  <a:pt x="417224" y="458648"/>
                  <a:pt x="426101" y="461871"/>
                </a:cubicBezTo>
                <a:cubicBezTo>
                  <a:pt x="437399" y="466706"/>
                  <a:pt x="446275" y="472347"/>
                  <a:pt x="454345" y="481210"/>
                </a:cubicBezTo>
                <a:cubicBezTo>
                  <a:pt x="466449" y="470735"/>
                  <a:pt x="477747" y="459454"/>
                  <a:pt x="487430" y="446562"/>
                </a:cubicBezTo>
                <a:cubicBezTo>
                  <a:pt x="479361" y="439310"/>
                  <a:pt x="472905" y="430446"/>
                  <a:pt x="468870" y="420777"/>
                </a:cubicBezTo>
                <a:cubicBezTo>
                  <a:pt x="450310" y="379682"/>
                  <a:pt x="468870" y="331336"/>
                  <a:pt x="510025" y="313609"/>
                </a:cubicBezTo>
                <a:cubicBezTo>
                  <a:pt x="520516" y="308774"/>
                  <a:pt x="531006" y="306357"/>
                  <a:pt x="543111" y="306357"/>
                </a:cubicBezTo>
                <a:cubicBezTo>
                  <a:pt x="543918" y="290241"/>
                  <a:pt x="543918" y="274931"/>
                  <a:pt x="541497" y="258816"/>
                </a:cubicBezTo>
                <a:cubicBezTo>
                  <a:pt x="531006" y="259622"/>
                  <a:pt x="520516" y="258010"/>
                  <a:pt x="510832" y="253981"/>
                </a:cubicBezTo>
                <a:cubicBezTo>
                  <a:pt x="468870" y="237866"/>
                  <a:pt x="447889" y="190325"/>
                  <a:pt x="464028" y="149230"/>
                </a:cubicBezTo>
                <a:cubicBezTo>
                  <a:pt x="468063" y="138755"/>
                  <a:pt x="473712" y="129086"/>
                  <a:pt x="481781" y="121028"/>
                </a:cubicBezTo>
                <a:cubicBezTo>
                  <a:pt x="471291" y="108941"/>
                  <a:pt x="459993" y="98466"/>
                  <a:pt x="447889" y="88797"/>
                </a:cubicBezTo>
                <a:cubicBezTo>
                  <a:pt x="440626" y="96049"/>
                  <a:pt x="431750" y="102495"/>
                  <a:pt x="422066" y="106524"/>
                </a:cubicBezTo>
                <a:cubicBezTo>
                  <a:pt x="411576" y="111359"/>
                  <a:pt x="400278" y="113776"/>
                  <a:pt x="388981" y="113776"/>
                </a:cubicBezTo>
                <a:cubicBezTo>
                  <a:pt x="356702" y="113776"/>
                  <a:pt x="327652" y="94437"/>
                  <a:pt x="314740" y="65429"/>
                </a:cubicBezTo>
                <a:cubicBezTo>
                  <a:pt x="309898" y="54954"/>
                  <a:pt x="307478" y="44479"/>
                  <a:pt x="307478" y="33198"/>
                </a:cubicBezTo>
                <a:close/>
                <a:moveTo>
                  <a:pt x="327652" y="2579"/>
                </a:moveTo>
                <a:cubicBezTo>
                  <a:pt x="331686" y="3385"/>
                  <a:pt x="335721" y="5802"/>
                  <a:pt x="338142" y="9831"/>
                </a:cubicBezTo>
                <a:cubicBezTo>
                  <a:pt x="340563" y="13054"/>
                  <a:pt x="341370" y="17889"/>
                  <a:pt x="340563" y="21917"/>
                </a:cubicBezTo>
                <a:cubicBezTo>
                  <a:pt x="338949" y="32392"/>
                  <a:pt x="339756" y="42868"/>
                  <a:pt x="343791" y="52537"/>
                </a:cubicBezTo>
                <a:cubicBezTo>
                  <a:pt x="351861" y="70264"/>
                  <a:pt x="369614" y="81545"/>
                  <a:pt x="388981" y="81545"/>
                </a:cubicBezTo>
                <a:cubicBezTo>
                  <a:pt x="395436" y="81545"/>
                  <a:pt x="402699" y="79933"/>
                  <a:pt x="409155" y="76710"/>
                </a:cubicBezTo>
                <a:cubicBezTo>
                  <a:pt x="418031" y="72681"/>
                  <a:pt x="425294" y="66235"/>
                  <a:pt x="430943" y="57372"/>
                </a:cubicBezTo>
                <a:cubicBezTo>
                  <a:pt x="433364" y="54148"/>
                  <a:pt x="437399" y="50925"/>
                  <a:pt x="441433" y="50120"/>
                </a:cubicBezTo>
                <a:cubicBezTo>
                  <a:pt x="445468" y="49314"/>
                  <a:pt x="450310" y="50120"/>
                  <a:pt x="454345" y="52537"/>
                </a:cubicBezTo>
                <a:cubicBezTo>
                  <a:pt x="477747" y="69458"/>
                  <a:pt x="499535" y="90408"/>
                  <a:pt x="517288" y="113776"/>
                </a:cubicBezTo>
                <a:cubicBezTo>
                  <a:pt x="519709" y="116999"/>
                  <a:pt x="520516" y="121834"/>
                  <a:pt x="519709" y="125863"/>
                </a:cubicBezTo>
                <a:cubicBezTo>
                  <a:pt x="519709" y="130697"/>
                  <a:pt x="516481" y="134726"/>
                  <a:pt x="513253" y="137143"/>
                </a:cubicBezTo>
                <a:cubicBezTo>
                  <a:pt x="504376" y="142784"/>
                  <a:pt x="497114" y="150842"/>
                  <a:pt x="493886" y="160511"/>
                </a:cubicBezTo>
                <a:cubicBezTo>
                  <a:pt x="484202" y="185490"/>
                  <a:pt x="497114" y="214498"/>
                  <a:pt x="522130" y="224167"/>
                </a:cubicBezTo>
                <a:cubicBezTo>
                  <a:pt x="531813" y="227391"/>
                  <a:pt x="541497" y="228196"/>
                  <a:pt x="551987" y="225779"/>
                </a:cubicBezTo>
                <a:cubicBezTo>
                  <a:pt x="556022" y="224167"/>
                  <a:pt x="560864" y="224973"/>
                  <a:pt x="564092" y="227391"/>
                </a:cubicBezTo>
                <a:cubicBezTo>
                  <a:pt x="568126" y="229808"/>
                  <a:pt x="570547" y="233837"/>
                  <a:pt x="571354" y="238671"/>
                </a:cubicBezTo>
                <a:cubicBezTo>
                  <a:pt x="576196" y="267679"/>
                  <a:pt x="577003" y="296687"/>
                  <a:pt x="572968" y="326501"/>
                </a:cubicBezTo>
                <a:cubicBezTo>
                  <a:pt x="572161" y="330530"/>
                  <a:pt x="569740" y="334559"/>
                  <a:pt x="566513" y="336976"/>
                </a:cubicBezTo>
                <a:cubicBezTo>
                  <a:pt x="562478" y="339393"/>
                  <a:pt x="558443" y="341005"/>
                  <a:pt x="553601" y="339393"/>
                </a:cubicBezTo>
                <a:cubicBezTo>
                  <a:pt x="543111" y="337782"/>
                  <a:pt x="532620" y="338588"/>
                  <a:pt x="522937" y="342617"/>
                </a:cubicBezTo>
                <a:cubicBezTo>
                  <a:pt x="498728" y="353897"/>
                  <a:pt x="487430" y="382905"/>
                  <a:pt x="497921" y="407884"/>
                </a:cubicBezTo>
                <a:cubicBezTo>
                  <a:pt x="501956" y="416748"/>
                  <a:pt x="509218" y="424806"/>
                  <a:pt x="518095" y="429640"/>
                </a:cubicBezTo>
                <a:cubicBezTo>
                  <a:pt x="522130" y="432058"/>
                  <a:pt x="524550" y="436087"/>
                  <a:pt x="526164" y="440116"/>
                </a:cubicBezTo>
                <a:cubicBezTo>
                  <a:pt x="526971" y="444950"/>
                  <a:pt x="526164" y="448979"/>
                  <a:pt x="522937" y="453008"/>
                </a:cubicBezTo>
                <a:cubicBezTo>
                  <a:pt x="505990" y="477181"/>
                  <a:pt x="485816" y="498937"/>
                  <a:pt x="461607" y="516664"/>
                </a:cubicBezTo>
                <a:cubicBezTo>
                  <a:pt x="458380" y="519082"/>
                  <a:pt x="453538" y="520693"/>
                  <a:pt x="449503" y="519082"/>
                </a:cubicBezTo>
                <a:cubicBezTo>
                  <a:pt x="444661" y="518276"/>
                  <a:pt x="440626" y="515858"/>
                  <a:pt x="438205" y="511830"/>
                </a:cubicBezTo>
                <a:cubicBezTo>
                  <a:pt x="432557" y="502966"/>
                  <a:pt x="424487" y="495714"/>
                  <a:pt x="414804" y="492491"/>
                </a:cubicBezTo>
                <a:cubicBezTo>
                  <a:pt x="409155" y="490074"/>
                  <a:pt x="403506" y="489268"/>
                  <a:pt x="397050" y="489268"/>
                </a:cubicBezTo>
                <a:cubicBezTo>
                  <a:pt x="376876" y="489268"/>
                  <a:pt x="358316" y="501355"/>
                  <a:pt x="351054" y="520693"/>
                </a:cubicBezTo>
                <a:cubicBezTo>
                  <a:pt x="347826" y="530362"/>
                  <a:pt x="347019" y="540838"/>
                  <a:pt x="349440" y="550507"/>
                </a:cubicBezTo>
                <a:cubicBezTo>
                  <a:pt x="351054" y="555342"/>
                  <a:pt x="350247" y="559370"/>
                  <a:pt x="347826" y="563399"/>
                </a:cubicBezTo>
                <a:cubicBezTo>
                  <a:pt x="345405" y="567428"/>
                  <a:pt x="341370" y="569845"/>
                  <a:pt x="336528" y="570651"/>
                </a:cubicBezTo>
                <a:cubicBezTo>
                  <a:pt x="321196" y="573874"/>
                  <a:pt x="304250" y="574680"/>
                  <a:pt x="288110" y="574680"/>
                </a:cubicBezTo>
                <a:cubicBezTo>
                  <a:pt x="275199" y="574680"/>
                  <a:pt x="261481" y="573874"/>
                  <a:pt x="248569" y="572263"/>
                </a:cubicBezTo>
                <a:cubicBezTo>
                  <a:pt x="243728" y="571457"/>
                  <a:pt x="239693" y="569040"/>
                  <a:pt x="237272" y="565011"/>
                </a:cubicBezTo>
                <a:cubicBezTo>
                  <a:pt x="234851" y="561788"/>
                  <a:pt x="234044" y="556953"/>
                  <a:pt x="234851" y="552924"/>
                </a:cubicBezTo>
                <a:cubicBezTo>
                  <a:pt x="237272" y="542449"/>
                  <a:pt x="236465" y="531168"/>
                  <a:pt x="232430" y="521499"/>
                </a:cubicBezTo>
                <a:cubicBezTo>
                  <a:pt x="224360" y="503772"/>
                  <a:pt x="206607" y="492491"/>
                  <a:pt x="187240" y="492491"/>
                </a:cubicBezTo>
                <a:cubicBezTo>
                  <a:pt x="179978" y="492491"/>
                  <a:pt x="173522" y="494103"/>
                  <a:pt x="167066" y="496520"/>
                </a:cubicBezTo>
                <a:cubicBezTo>
                  <a:pt x="157383" y="500549"/>
                  <a:pt x="150120" y="507801"/>
                  <a:pt x="144471" y="516664"/>
                </a:cubicBezTo>
                <a:cubicBezTo>
                  <a:pt x="142050" y="520693"/>
                  <a:pt x="138822" y="523916"/>
                  <a:pt x="133981" y="524722"/>
                </a:cubicBezTo>
                <a:cubicBezTo>
                  <a:pt x="129946" y="525528"/>
                  <a:pt x="125104" y="524722"/>
                  <a:pt x="121069" y="522305"/>
                </a:cubicBezTo>
                <a:cubicBezTo>
                  <a:pt x="96860" y="504578"/>
                  <a:pt x="75879" y="484433"/>
                  <a:pt x="58126" y="460260"/>
                </a:cubicBezTo>
                <a:cubicBezTo>
                  <a:pt x="54898" y="457037"/>
                  <a:pt x="54091" y="452202"/>
                  <a:pt x="54898" y="448173"/>
                </a:cubicBezTo>
                <a:cubicBezTo>
                  <a:pt x="55705" y="443339"/>
                  <a:pt x="58126" y="439310"/>
                  <a:pt x="62161" y="436892"/>
                </a:cubicBezTo>
                <a:cubicBezTo>
                  <a:pt x="71845" y="431252"/>
                  <a:pt x="78300" y="423194"/>
                  <a:pt x="82335" y="413525"/>
                </a:cubicBezTo>
                <a:cubicBezTo>
                  <a:pt x="87177" y="400632"/>
                  <a:pt x="86370" y="387740"/>
                  <a:pt x="81528" y="375653"/>
                </a:cubicBezTo>
                <a:cubicBezTo>
                  <a:pt x="75879" y="363567"/>
                  <a:pt x="66196" y="354703"/>
                  <a:pt x="54091" y="349869"/>
                </a:cubicBezTo>
                <a:cubicBezTo>
                  <a:pt x="44408" y="345840"/>
                  <a:pt x="33917" y="345840"/>
                  <a:pt x="24234" y="348257"/>
                </a:cubicBezTo>
                <a:cubicBezTo>
                  <a:pt x="19392" y="349063"/>
                  <a:pt x="15357" y="349063"/>
                  <a:pt x="11322" y="346645"/>
                </a:cubicBezTo>
                <a:cubicBezTo>
                  <a:pt x="7288" y="343422"/>
                  <a:pt x="4867" y="340199"/>
                  <a:pt x="4060" y="335365"/>
                </a:cubicBezTo>
                <a:cubicBezTo>
                  <a:pt x="-782" y="306357"/>
                  <a:pt x="-1589" y="276543"/>
                  <a:pt x="3253" y="247535"/>
                </a:cubicBezTo>
                <a:cubicBezTo>
                  <a:pt x="3253" y="242700"/>
                  <a:pt x="5674" y="238671"/>
                  <a:pt x="9708" y="236254"/>
                </a:cubicBezTo>
                <a:cubicBezTo>
                  <a:pt x="13743" y="233837"/>
                  <a:pt x="17778" y="233031"/>
                  <a:pt x="22620" y="233837"/>
                </a:cubicBezTo>
                <a:cubicBezTo>
                  <a:pt x="33110" y="236254"/>
                  <a:pt x="43601" y="235448"/>
                  <a:pt x="53284" y="230614"/>
                </a:cubicBezTo>
                <a:cubicBezTo>
                  <a:pt x="65389" y="225779"/>
                  <a:pt x="74265" y="216110"/>
                  <a:pt x="79107" y="204023"/>
                </a:cubicBezTo>
                <a:cubicBezTo>
                  <a:pt x="83949" y="191131"/>
                  <a:pt x="83142" y="178238"/>
                  <a:pt x="78300" y="166152"/>
                </a:cubicBezTo>
                <a:cubicBezTo>
                  <a:pt x="73459" y="157288"/>
                  <a:pt x="67003" y="149230"/>
                  <a:pt x="58126" y="144395"/>
                </a:cubicBezTo>
                <a:cubicBezTo>
                  <a:pt x="54091" y="141978"/>
                  <a:pt x="51671" y="137949"/>
                  <a:pt x="50864" y="133920"/>
                </a:cubicBezTo>
                <a:cubicBezTo>
                  <a:pt x="50057" y="129086"/>
                  <a:pt x="50864" y="124251"/>
                  <a:pt x="53284" y="121028"/>
                </a:cubicBezTo>
                <a:cubicBezTo>
                  <a:pt x="70231" y="96855"/>
                  <a:pt x="91212" y="75904"/>
                  <a:pt x="114614" y="58177"/>
                </a:cubicBezTo>
                <a:cubicBezTo>
                  <a:pt x="118648" y="55760"/>
                  <a:pt x="122683" y="54148"/>
                  <a:pt x="127525" y="54954"/>
                </a:cubicBezTo>
                <a:cubicBezTo>
                  <a:pt x="131560" y="55760"/>
                  <a:pt x="135595" y="58177"/>
                  <a:pt x="138015" y="62206"/>
                </a:cubicBezTo>
                <a:cubicBezTo>
                  <a:pt x="143664" y="71070"/>
                  <a:pt x="151734" y="77516"/>
                  <a:pt x="161417" y="81545"/>
                </a:cubicBezTo>
                <a:cubicBezTo>
                  <a:pt x="167066" y="83962"/>
                  <a:pt x="172715" y="84768"/>
                  <a:pt x="179171" y="84768"/>
                </a:cubicBezTo>
                <a:cubicBezTo>
                  <a:pt x="199345" y="84768"/>
                  <a:pt x="217905" y="71876"/>
                  <a:pt x="225167" y="53343"/>
                </a:cubicBezTo>
                <a:cubicBezTo>
                  <a:pt x="228395" y="43673"/>
                  <a:pt x="229202" y="34004"/>
                  <a:pt x="226781" y="24335"/>
                </a:cubicBezTo>
                <a:cubicBezTo>
                  <a:pt x="225974" y="19500"/>
                  <a:pt x="226781" y="14665"/>
                  <a:pt x="229202" y="11442"/>
                </a:cubicBezTo>
                <a:cubicBezTo>
                  <a:pt x="231623" y="7413"/>
                  <a:pt x="235658" y="4996"/>
                  <a:pt x="239693" y="4190"/>
                </a:cubicBezTo>
                <a:cubicBezTo>
                  <a:pt x="268743" y="-644"/>
                  <a:pt x="297794" y="-1450"/>
                  <a:pt x="327652" y="2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xmlns="" id="{DD675A91-36FC-45C1-9B5C-7A3C74270AD0}"/>
              </a:ext>
            </a:extLst>
          </p:cNvPr>
          <p:cNvSpPr/>
          <p:nvPr/>
        </p:nvSpPr>
        <p:spPr>
          <a:xfrm>
            <a:off x="1116013" y="1714500"/>
            <a:ext cx="2292350" cy="3543300"/>
          </a:xfrm>
          <a:custGeom>
            <a:avLst/>
            <a:gdLst>
              <a:gd name="connsiteX0" fmla="*/ 0 w 2292350"/>
              <a:gd name="connsiteY0" fmla="*/ 0 h 3543300"/>
              <a:gd name="connsiteX1" fmla="*/ 2292350 w 2292350"/>
              <a:gd name="connsiteY1" fmla="*/ 0 h 3543300"/>
              <a:gd name="connsiteX2" fmla="*/ 2292350 w 2292350"/>
              <a:gd name="connsiteY2" fmla="*/ 501509 h 3543300"/>
              <a:gd name="connsiteX3" fmla="*/ 2196278 w 2292350"/>
              <a:gd name="connsiteY3" fmla="*/ 501509 h 3543300"/>
              <a:gd name="connsiteX4" fmla="*/ 2196278 w 2292350"/>
              <a:gd name="connsiteY4" fmla="*/ 96072 h 3543300"/>
              <a:gd name="connsiteX5" fmla="*/ 96072 w 2292350"/>
              <a:gd name="connsiteY5" fmla="*/ 96072 h 3543300"/>
              <a:gd name="connsiteX6" fmla="*/ 96072 w 2292350"/>
              <a:gd name="connsiteY6" fmla="*/ 3447228 h 3543300"/>
              <a:gd name="connsiteX7" fmla="*/ 2196278 w 2292350"/>
              <a:gd name="connsiteY7" fmla="*/ 3447228 h 3543300"/>
              <a:gd name="connsiteX8" fmla="*/ 2196278 w 2292350"/>
              <a:gd name="connsiteY8" fmla="*/ 3111493 h 3543300"/>
              <a:gd name="connsiteX9" fmla="*/ 2292350 w 2292350"/>
              <a:gd name="connsiteY9" fmla="*/ 3111493 h 3543300"/>
              <a:gd name="connsiteX10" fmla="*/ 2292350 w 2292350"/>
              <a:gd name="connsiteY10" fmla="*/ 3543300 h 3543300"/>
              <a:gd name="connsiteX11" fmla="*/ 0 w 2292350"/>
              <a:gd name="connsiteY11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2350" h="3543300">
                <a:moveTo>
                  <a:pt x="0" y="0"/>
                </a:moveTo>
                <a:lnTo>
                  <a:pt x="2292350" y="0"/>
                </a:lnTo>
                <a:lnTo>
                  <a:pt x="2292350" y="501509"/>
                </a:lnTo>
                <a:lnTo>
                  <a:pt x="2196278" y="501509"/>
                </a:lnTo>
                <a:lnTo>
                  <a:pt x="2196278" y="96072"/>
                </a:lnTo>
                <a:lnTo>
                  <a:pt x="96072" y="96072"/>
                </a:lnTo>
                <a:lnTo>
                  <a:pt x="96072" y="3447228"/>
                </a:lnTo>
                <a:lnTo>
                  <a:pt x="2196278" y="3447228"/>
                </a:lnTo>
                <a:lnTo>
                  <a:pt x="2196278" y="3111493"/>
                </a:lnTo>
                <a:lnTo>
                  <a:pt x="2292350" y="3111493"/>
                </a:lnTo>
                <a:lnTo>
                  <a:pt x="2292350" y="3543300"/>
                </a:lnTo>
                <a:lnTo>
                  <a:pt x="0" y="35433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1685EE1-7EFA-4B8C-B8EC-055BA6D99EB4}"/>
              </a:ext>
            </a:extLst>
          </p:cNvPr>
          <p:cNvSpPr/>
          <p:nvPr/>
        </p:nvSpPr>
        <p:spPr bwMode="auto">
          <a:xfrm>
            <a:off x="1505091" y="2228709"/>
            <a:ext cx="6688138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CATCH ON TO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070BB50-EDCC-429E-9350-55CC7535EE2C}"/>
              </a:ext>
            </a:extLst>
          </p:cNvPr>
          <p:cNvSpPr/>
          <p:nvPr/>
        </p:nvSpPr>
        <p:spPr bwMode="auto">
          <a:xfrm>
            <a:off x="1506122" y="3158747"/>
            <a:ext cx="6073634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Machine Learning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A2151682-065B-4AD2-B723-A63274F8780A}"/>
              </a:ext>
            </a:extLst>
          </p:cNvPr>
          <p:cNvCxnSpPr>
            <a:cxnSpLocks/>
          </p:cNvCxnSpPr>
          <p:nvPr/>
        </p:nvCxnSpPr>
        <p:spPr>
          <a:xfrm>
            <a:off x="1641616" y="3970336"/>
            <a:ext cx="342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7">
            <a:extLst>
              <a:ext uri="{FF2B5EF4-FFF2-40B4-BE49-F238E27FC236}">
                <a16:creationId xmlns:a16="http://schemas.microsoft.com/office/drawing/2014/main" xmlns="" id="{E34F6B2E-1078-4147-9550-A4A4759FA5ED}"/>
              </a:ext>
            </a:extLst>
          </p:cNvPr>
          <p:cNvSpPr/>
          <p:nvPr/>
        </p:nvSpPr>
        <p:spPr>
          <a:xfrm>
            <a:off x="6602021" y="431233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t="534" r="-37" b="-534"/>
          <a:stretch/>
        </p:blipFill>
        <p:spPr>
          <a:xfrm>
            <a:off x="8272152" y="3606800"/>
            <a:ext cx="2842246" cy="2872444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11212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30" grpId="0" animBg="1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073159" y="-3730073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783201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427776" y="4978919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72378" y="-16090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1007567" y="5464303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007795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526046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3526046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3007795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-3067374" y="4854097"/>
            <a:ext cx="5405160" cy="540516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65938" y="530555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What Machine learning does ?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1664" y="1433449"/>
            <a:ext cx="325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Traditional Programming</a:t>
            </a:r>
            <a:endParaRPr lang="en-IN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688799" y="1939157"/>
            <a:ext cx="1400475" cy="75914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solidFill>
              <a:srgbClr val="2C3749"/>
            </a:solidFill>
          </a:ln>
          <a:effectLst>
            <a:outerShdw blurRad="1003300" dist="27940" dir="5400000" algn="ctr">
              <a:schemeClr val="tx2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3727928" y="3455058"/>
            <a:ext cx="1425202" cy="85034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solidFill>
              <a:srgbClr val="2C3749"/>
            </a:solidFill>
          </a:ln>
          <a:effectLst>
            <a:outerShdw blurRad="1003300" dist="27940" dir="5400000" algn="ctr">
              <a:schemeClr val="tx2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168415" y="2193695"/>
            <a:ext cx="761349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4446" y="2483140"/>
            <a:ext cx="685483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940422" y="2262445"/>
            <a:ext cx="602934" cy="1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68415" y="3717889"/>
            <a:ext cx="761349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07544" y="4039883"/>
            <a:ext cx="716114" cy="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89274" y="3876654"/>
            <a:ext cx="454082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1913" y="2168674"/>
            <a:ext cx="135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831912" y="3704803"/>
            <a:ext cx="135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533803" y="2003549"/>
            <a:ext cx="7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308396" y="2316916"/>
            <a:ext cx="12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628221" y="2084811"/>
            <a:ext cx="11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508823" y="3807942"/>
            <a:ext cx="11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2602692" y="3518460"/>
            <a:ext cx="7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526061" y="3647116"/>
            <a:ext cx="12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052582" y="2900705"/>
            <a:ext cx="221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learning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20267" y="1906186"/>
            <a:ext cx="4132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build’s program to predict future with the previous output data using statistics.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0175" y="5669574"/>
            <a:ext cx="641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iandra GD" panose="020E0502030308020204" pitchFamily="34" charset="0"/>
              </a:rPr>
              <a:t>“Predicting the future isn’t magic, It’s artificial intelligence</a:t>
            </a:r>
          </a:p>
          <a:p>
            <a:r>
              <a:rPr lang="en-US" b="1" dirty="0" smtClean="0">
                <a:latin typeface="Maiandra GD" panose="020E0502030308020204" pitchFamily="34" charset="0"/>
              </a:rPr>
              <a:t>                                                                 - Dave Water”</a:t>
            </a:r>
            <a:endParaRPr lang="en-IN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6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073159" y="-3730073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783201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427776" y="4978919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72378" y="-16090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1007567" y="5464303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007795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526046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3526046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3007795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E4D254D0-1727-4DD5-AA04-3A9770496DCE}"/>
              </a:ext>
            </a:extLst>
          </p:cNvPr>
          <p:cNvSpPr/>
          <p:nvPr/>
        </p:nvSpPr>
        <p:spPr bwMode="auto">
          <a:xfrm>
            <a:off x="2232543" y="1289671"/>
            <a:ext cx="4787724" cy="18774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err="1" smtClean="0">
                <a:solidFill>
                  <a:srgbClr val="C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Yess</a:t>
            </a:r>
            <a:r>
              <a:rPr lang="en-US" altLang="zh-CN" sz="4400" dirty="0" smtClean="0">
                <a:solidFill>
                  <a:srgbClr val="C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!!!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Statistic is a core components of ML 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83191" y="281701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Is statistic used in ML ?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22875" y="403697"/>
            <a:ext cx="3482506" cy="3172918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393700" dist="50800" dir="5400000" algn="ctr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464439" y="3259390"/>
            <a:ext cx="2551520" cy="3038422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469900" dist="50800" dir="5400000" algn="ctr" rotWithShape="0">
              <a:srgbClr val="000000">
                <a:alpha val="79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28" y="626804"/>
            <a:ext cx="2999604" cy="276470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47" y="3352664"/>
            <a:ext cx="2117118" cy="280518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796850" y="6515970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Ceaul,UX</a:t>
            </a:r>
            <a:r>
              <a:rPr lang="en-US" dirty="0" smtClean="0"/>
              <a:t> collective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5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1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xmlns="" id="{F2D33F3C-A764-4CF4-84F3-8D869053D71E}"/>
              </a:ext>
            </a:extLst>
          </p:cNvPr>
          <p:cNvSpPr/>
          <p:nvPr/>
        </p:nvSpPr>
        <p:spPr>
          <a:xfrm>
            <a:off x="-2986954" y="-6062279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84E22C24-D2BA-4F5A-801E-0AC9CAA8C648}"/>
              </a:ext>
            </a:extLst>
          </p:cNvPr>
          <p:cNvSpPr/>
          <p:nvPr/>
        </p:nvSpPr>
        <p:spPr>
          <a:xfrm>
            <a:off x="10886366" y="-1040368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2B5F62F-D6FD-4BAF-9378-477FF1824A01}"/>
              </a:ext>
            </a:extLst>
          </p:cNvPr>
          <p:cNvSpPr/>
          <p:nvPr/>
        </p:nvSpPr>
        <p:spPr>
          <a:xfrm>
            <a:off x="6346452" y="6206452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2EC0E0BE-4154-4EF5-A84C-D3502B29E20F}"/>
              </a:ext>
            </a:extLst>
          </p:cNvPr>
          <p:cNvSpPr/>
          <p:nvPr/>
        </p:nvSpPr>
        <p:spPr>
          <a:xfrm>
            <a:off x="1187705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B39EB411-C8AF-4CCF-8DDD-A98688F94CF6}"/>
              </a:ext>
            </a:extLst>
          </p:cNvPr>
          <p:cNvSpPr/>
          <p:nvPr/>
        </p:nvSpPr>
        <p:spPr>
          <a:xfrm>
            <a:off x="11405845" y="3522406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3A039A7B-EDEC-4A93-8716-1147C5385541}"/>
              </a:ext>
            </a:extLst>
          </p:cNvPr>
          <p:cNvSpPr/>
          <p:nvPr/>
        </p:nvSpPr>
        <p:spPr>
          <a:xfrm>
            <a:off x="-1039247" y="-787488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1C411000-C580-4D6C-926F-2F80454D9907}"/>
              </a:ext>
            </a:extLst>
          </p:cNvPr>
          <p:cNvSpPr/>
          <p:nvPr/>
        </p:nvSpPr>
        <p:spPr>
          <a:xfrm>
            <a:off x="-757520" y="-698522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3BF2EB08-4D04-472B-850C-4F9049241930}"/>
              </a:ext>
            </a:extLst>
          </p:cNvPr>
          <p:cNvSpPr/>
          <p:nvPr/>
        </p:nvSpPr>
        <p:spPr>
          <a:xfrm>
            <a:off x="9956739" y="-141805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C1E84CD-FFB1-4C84-9ED6-D42DCDC407F2}"/>
              </a:ext>
            </a:extLst>
          </p:cNvPr>
          <p:cNvCxnSpPr>
            <a:cxnSpLocks/>
          </p:cNvCxnSpPr>
          <p:nvPr/>
        </p:nvCxnSpPr>
        <p:spPr>
          <a:xfrm>
            <a:off x="10917980" y="6091651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0A20C88B-810F-4504-B028-422201E2FA99}"/>
              </a:ext>
            </a:extLst>
          </p:cNvPr>
          <p:cNvCxnSpPr>
            <a:cxnSpLocks/>
          </p:cNvCxnSpPr>
          <p:nvPr/>
        </p:nvCxnSpPr>
        <p:spPr>
          <a:xfrm>
            <a:off x="11735320" y="3239258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059D544-10F4-45E4-9FC9-6BF07F4015DC}"/>
              </a:ext>
            </a:extLst>
          </p:cNvPr>
          <p:cNvCxnSpPr>
            <a:cxnSpLocks/>
          </p:cNvCxnSpPr>
          <p:nvPr/>
        </p:nvCxnSpPr>
        <p:spPr>
          <a:xfrm>
            <a:off x="11479521" y="3418733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6D8F368-13B9-4AEC-AA0E-3E0C818EF2D6}"/>
              </a:ext>
            </a:extLst>
          </p:cNvPr>
          <p:cNvCxnSpPr>
            <a:cxnSpLocks/>
          </p:cNvCxnSpPr>
          <p:nvPr/>
        </p:nvCxnSpPr>
        <p:spPr>
          <a:xfrm flipV="1">
            <a:off x="12103014" y="-26483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7EF4D1B-3602-4A83-924E-BFFFB7A37424}"/>
              </a:ext>
            </a:extLst>
          </p:cNvPr>
          <p:cNvCxnSpPr>
            <a:cxnSpLocks/>
          </p:cNvCxnSpPr>
          <p:nvPr/>
        </p:nvCxnSpPr>
        <p:spPr>
          <a:xfrm flipV="1">
            <a:off x="12559622" y="-3723504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9D8A3AE-0E9C-45FA-AB71-80F1B6B13B0D}"/>
              </a:ext>
            </a:extLst>
          </p:cNvPr>
          <p:cNvCxnSpPr>
            <a:cxnSpLocks/>
          </p:cNvCxnSpPr>
          <p:nvPr/>
        </p:nvCxnSpPr>
        <p:spPr>
          <a:xfrm flipV="1">
            <a:off x="11955644" y="-3423717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1AE0C72E-74F2-4DBF-9165-A6A01BE7A06C}"/>
              </a:ext>
            </a:extLst>
          </p:cNvPr>
          <p:cNvCxnSpPr>
            <a:cxnSpLocks/>
          </p:cNvCxnSpPr>
          <p:nvPr/>
        </p:nvCxnSpPr>
        <p:spPr>
          <a:xfrm>
            <a:off x="7927886" y="-1356508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6645E26-8574-4381-A8F2-1E7B39BA5F5E}"/>
              </a:ext>
            </a:extLst>
          </p:cNvPr>
          <p:cNvCxnSpPr>
            <a:cxnSpLocks/>
          </p:cNvCxnSpPr>
          <p:nvPr/>
        </p:nvCxnSpPr>
        <p:spPr>
          <a:xfrm flipV="1">
            <a:off x="5629525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5C9C57F8-F565-462C-A9F2-ACA2C54778BD}"/>
              </a:ext>
            </a:extLst>
          </p:cNvPr>
          <p:cNvSpPr/>
          <p:nvPr/>
        </p:nvSpPr>
        <p:spPr bwMode="auto">
          <a:xfrm>
            <a:off x="2072348" y="242686"/>
            <a:ext cx="6928683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Machine Learning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64AF4D21-EF75-45A9-8E17-53A5EE7ED730}"/>
              </a:ext>
            </a:extLst>
          </p:cNvPr>
          <p:cNvCxnSpPr>
            <a:cxnSpLocks/>
          </p:cNvCxnSpPr>
          <p:nvPr/>
        </p:nvCxnSpPr>
        <p:spPr>
          <a:xfrm>
            <a:off x="109692" y="6655339"/>
            <a:ext cx="342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5783" y="1596929"/>
            <a:ext cx="2340763" cy="744985"/>
          </a:xfrm>
          <a:prstGeom prst="rect">
            <a:avLst/>
          </a:prstGeom>
          <a:solidFill>
            <a:srgbClr val="FF362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02171" y="1606916"/>
            <a:ext cx="2308350" cy="74258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6804508" y="1618401"/>
            <a:ext cx="2401915" cy="68223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297801" y="2940128"/>
            <a:ext cx="2161436" cy="698739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743116" y="2940129"/>
            <a:ext cx="2180825" cy="698739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5224479" y="2981129"/>
            <a:ext cx="2224417" cy="685638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7732775" y="2941608"/>
            <a:ext cx="2284410" cy="698739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354280" y="4086517"/>
            <a:ext cx="2147978" cy="2568822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2800024" y="4114922"/>
            <a:ext cx="2108644" cy="2512011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5224479" y="4136778"/>
            <a:ext cx="2203896" cy="2490721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7747151" y="4122382"/>
            <a:ext cx="2179058" cy="2507543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/>
          <p:cNvCxnSpPr/>
          <p:nvPr/>
        </p:nvCxnSpPr>
        <p:spPr>
          <a:xfrm>
            <a:off x="1882527" y="1265756"/>
            <a:ext cx="63629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23941" y="1078302"/>
            <a:ext cx="0" cy="487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82527" y="1265756"/>
            <a:ext cx="0" cy="3224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245433" y="1265756"/>
            <a:ext cx="0" cy="4150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164441" y="2639683"/>
            <a:ext cx="2820842" cy="26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64441" y="2672173"/>
            <a:ext cx="0" cy="3598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85283" y="2639683"/>
            <a:ext cx="0" cy="3004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320506" y="2341914"/>
            <a:ext cx="8626" cy="3302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35782" y="2341914"/>
            <a:ext cx="18933" cy="6392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032859" y="2315862"/>
            <a:ext cx="0" cy="6652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2"/>
          </p:cNvCxnSpPr>
          <p:nvPr/>
        </p:nvCxnSpPr>
        <p:spPr>
          <a:xfrm>
            <a:off x="1378519" y="3638867"/>
            <a:ext cx="0" cy="447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33528" y="3666767"/>
            <a:ext cx="0" cy="3818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346452" y="3666767"/>
            <a:ext cx="0" cy="419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1" idx="2"/>
          </p:cNvCxnSpPr>
          <p:nvPr/>
        </p:nvCxnSpPr>
        <p:spPr>
          <a:xfrm>
            <a:off x="8874980" y="3640347"/>
            <a:ext cx="0" cy="408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05608" y="1637052"/>
            <a:ext cx="208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Supervised</a:t>
            </a:r>
            <a:r>
              <a:rPr lang="en-US" dirty="0" smtClean="0"/>
              <a:t> </a:t>
            </a:r>
            <a:r>
              <a:rPr lang="en-US" b="1" dirty="0" smtClean="0"/>
              <a:t>learning</a:t>
            </a:r>
            <a:endParaRPr lang="en-IN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114800" y="1606916"/>
            <a:ext cx="210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Unsupervised</a:t>
            </a:r>
          </a:p>
          <a:p>
            <a:pPr algn="ctr"/>
            <a:r>
              <a:rPr lang="en-US" b="1" dirty="0" smtClean="0"/>
              <a:t>learning</a:t>
            </a:r>
            <a:endParaRPr lang="en-IN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942351" y="1637052"/>
            <a:ext cx="216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Reinforcement</a:t>
            </a:r>
          </a:p>
          <a:p>
            <a:pPr algn="ctr"/>
            <a:r>
              <a:rPr lang="en-US" b="1" dirty="0" smtClean="0"/>
              <a:t>learning</a:t>
            </a:r>
            <a:endParaRPr lang="en-IN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46915" y="3062301"/>
            <a:ext cx="196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Regression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38227" y="3093079"/>
            <a:ext cx="193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Classification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68103" y="3062301"/>
            <a:ext cx="192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Clustering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896287" y="3079991"/>
            <a:ext cx="21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Decision Making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4280" y="4204224"/>
            <a:ext cx="251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Neural network</a:t>
            </a:r>
            <a:r>
              <a:rPr lang="en-IN" sz="1600" dirty="0" smtClean="0"/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Support vector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Decision Tree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Ridge Regression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99685" y="4204224"/>
            <a:ext cx="18628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Naïve </a:t>
            </a:r>
            <a:r>
              <a:rPr lang="en-US" sz="1600" dirty="0" err="1" smtClean="0"/>
              <a:t>bayes</a:t>
            </a:r>
            <a:r>
              <a:rPr lang="en-IN" sz="1600" dirty="0" smtClean="0"/>
              <a:t>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Support vector</a:t>
            </a:r>
            <a:r>
              <a:rPr lang="en-US" sz="1600" dirty="0"/>
              <a:t> </a:t>
            </a:r>
            <a:r>
              <a:rPr lang="en-US" sz="1600" dirty="0" smtClean="0"/>
              <a:t>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k- nearest neighbors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77006" y="4244492"/>
            <a:ext cx="2264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K- 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Mean-shift</a:t>
            </a:r>
            <a:r>
              <a:rPr lang="en-US" sz="1600" dirty="0"/>
              <a:t> </a:t>
            </a:r>
            <a:r>
              <a:rPr lang="en-US" sz="1600" dirty="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DBSCAN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Agglomerative hierarchical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Gaussian mixture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924726" y="4320116"/>
            <a:ext cx="1955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Q-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R-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TD learning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3388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2" name="Picture 204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8" r="1"/>
          <a:stretch/>
        </p:blipFill>
        <p:spPr>
          <a:xfrm>
            <a:off x="6361812" y="3499244"/>
            <a:ext cx="2723207" cy="2708203"/>
          </a:xfrm>
          <a:prstGeom prst="rect">
            <a:avLst/>
          </a:prstGeom>
        </p:spPr>
      </p:pic>
      <p:pic>
        <p:nvPicPr>
          <p:cNvPr id="20491" name="Picture 204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29" t="-1385" r="46429" b="1385"/>
          <a:stretch/>
        </p:blipFill>
        <p:spPr>
          <a:xfrm>
            <a:off x="-854252" y="3616803"/>
            <a:ext cx="4867626" cy="2510304"/>
          </a:xfrm>
          <a:prstGeom prst="rect">
            <a:avLst/>
          </a:prstGeom>
        </p:spPr>
      </p:pic>
      <p:grpSp>
        <p:nvGrpSpPr>
          <p:cNvPr id="20484" name="组合 8">
            <a:extLst>
              <a:ext uri="{FF2B5EF4-FFF2-40B4-BE49-F238E27FC236}">
                <a16:creationId xmlns:a16="http://schemas.microsoft.com/office/drawing/2014/main" xmlns="" id="{99609D8C-C08B-4E54-A012-276C9CA0161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2179632"/>
            <a:ext cx="2084388" cy="517176"/>
            <a:chOff x="6003923" y="4322116"/>
            <a:chExt cx="2082722" cy="51679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ED82AAA-1E91-4298-A791-7321B1AC42C5}"/>
                </a:ext>
              </a:extLst>
            </p:cNvPr>
            <p:cNvSpPr/>
            <p:nvPr/>
          </p:nvSpPr>
          <p:spPr>
            <a:xfrm>
              <a:off x="6003923" y="4623624"/>
              <a:ext cx="2082722" cy="21528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34E6D46-C1BF-40F7-AA02-2C69D58DC237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0485" name="组合 8">
            <a:extLst>
              <a:ext uri="{FF2B5EF4-FFF2-40B4-BE49-F238E27FC236}">
                <a16:creationId xmlns:a16="http://schemas.microsoft.com/office/drawing/2014/main" xmlns="" id="{2762C781-1ADC-4F00-9779-1D1D434DDEC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3740157"/>
            <a:ext cx="2084388" cy="516550"/>
            <a:chOff x="6003923" y="4322116"/>
            <a:chExt cx="2082722" cy="51724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55222A20-C6FD-4E2F-940B-457BC0586587}"/>
                </a:ext>
              </a:extLst>
            </p:cNvPr>
            <p:cNvSpPr/>
            <p:nvPr/>
          </p:nvSpPr>
          <p:spPr>
            <a:xfrm>
              <a:off x="6003923" y="4623624"/>
              <a:ext cx="2082722" cy="215732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1F33FA9-23E9-409E-A897-7C3F13DD4021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4867CF23-88BD-45D1-93A9-4D895C704784}"/>
              </a:ext>
            </a:extLst>
          </p:cNvPr>
          <p:cNvGrpSpPr/>
          <p:nvPr/>
        </p:nvGrpSpPr>
        <p:grpSpPr>
          <a:xfrm>
            <a:off x="2354180" y="423972"/>
            <a:ext cx="7553408" cy="712271"/>
            <a:chOff x="630155" y="337584"/>
            <a:chExt cx="7553408" cy="712271"/>
          </a:xfrm>
        </p:grpSpPr>
        <p:grpSp>
          <p:nvGrpSpPr>
            <p:cNvPr id="40" name="组合 8">
              <a:extLst>
                <a:ext uri="{FF2B5EF4-FFF2-40B4-BE49-F238E27FC236}">
                  <a16:creationId xmlns:a16="http://schemas.microsoft.com/office/drawing/2014/main" xmlns="" id="{9B05EF18-2AD0-4583-8DD0-97B7F1C57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155" y="337584"/>
              <a:ext cx="7553408" cy="712271"/>
              <a:chOff x="5975362" y="3664774"/>
              <a:chExt cx="7549410" cy="71262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439F338E-525D-4E1C-9478-CA8E1D4D10EF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559400-355C-4391-B796-E0EEE5686559}"/>
                  </a:ext>
                </a:extLst>
              </p:cNvPr>
              <p:cNvSpPr/>
              <p:nvPr/>
            </p:nvSpPr>
            <p:spPr>
              <a:xfrm>
                <a:off x="5975362" y="3664774"/>
                <a:ext cx="7549410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SUPERVISED VS UNSUPERVISED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FE910434-92DD-454D-845B-5772982FF40F}"/>
                </a:ext>
              </a:extLst>
            </p:cNvPr>
            <p:cNvCxnSpPr>
              <a:cxnSpLocks/>
            </p:cNvCxnSpPr>
            <p:nvPr/>
          </p:nvCxnSpPr>
          <p:spPr>
            <a:xfrm>
              <a:off x="773027" y="862684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A86D2E65-2130-4BF4-A3E4-B1AEE40681E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DF96DDCC-E9F0-459C-91CE-FEEC8538C59F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xmlns="" id="{16BC5BDD-23FE-45F7-836F-A19E63D953A7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9" name="菱形 48">
            <a:extLst>
              <a:ext uri="{FF2B5EF4-FFF2-40B4-BE49-F238E27FC236}">
                <a16:creationId xmlns:a16="http://schemas.microsoft.com/office/drawing/2014/main" xmlns="" id="{4112EE28-11EB-4723-90D2-3CB657D37AED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5310838" y="949072"/>
            <a:ext cx="133350" cy="587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1375923" y="1188411"/>
            <a:ext cx="300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Supervised machine learning relies on labelled input and output training data</a:t>
            </a:r>
            <a:r>
              <a:rPr lang="en-IN" dirty="0" smtClean="0"/>
              <a:t>,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5860763" y="1231840"/>
            <a:ext cx="319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unsupervised learning processes unlabelled or raw data</a:t>
            </a:r>
          </a:p>
        </p:txBody>
      </p:sp>
      <p:sp>
        <p:nvSpPr>
          <p:cNvPr id="20489" name="Rectangle 20488"/>
          <p:cNvSpPr/>
          <p:nvPr/>
        </p:nvSpPr>
        <p:spPr>
          <a:xfrm>
            <a:off x="854999" y="3432129"/>
            <a:ext cx="3764049" cy="2733675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90" name="Rectangle 20489"/>
          <p:cNvSpPr/>
          <p:nvPr/>
        </p:nvSpPr>
        <p:spPr>
          <a:xfrm>
            <a:off x="6130884" y="3291069"/>
            <a:ext cx="4343235" cy="2886792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95" name="TextBox 20494"/>
          <p:cNvSpPr txBox="1"/>
          <p:nvPr/>
        </p:nvSpPr>
        <p:spPr>
          <a:xfrm>
            <a:off x="8236454" y="6488668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COURTESY: </a:t>
            </a:r>
            <a:r>
              <a:rPr lang="en-IN" dirty="0" err="1" smtClean="0"/>
              <a:t>Omdena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28310" r="52746" b="16660"/>
          <a:stretch/>
        </p:blipFill>
        <p:spPr>
          <a:xfrm>
            <a:off x="988348" y="3578106"/>
            <a:ext cx="3510078" cy="2373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5" t="29550" r="3788" b="17191"/>
          <a:stretch/>
        </p:blipFill>
        <p:spPr>
          <a:xfrm>
            <a:off x="6378245" y="3445060"/>
            <a:ext cx="3915333" cy="25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1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8">
            <a:extLst>
              <a:ext uri="{FF2B5EF4-FFF2-40B4-BE49-F238E27FC236}">
                <a16:creationId xmlns:a16="http://schemas.microsoft.com/office/drawing/2014/main" xmlns="" id="{99609D8C-C08B-4E54-A012-276C9CA0161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2179632"/>
            <a:ext cx="2084388" cy="517176"/>
            <a:chOff x="6003923" y="4322116"/>
            <a:chExt cx="2082722" cy="51679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ED82AAA-1E91-4298-A791-7321B1AC42C5}"/>
                </a:ext>
              </a:extLst>
            </p:cNvPr>
            <p:cNvSpPr/>
            <p:nvPr/>
          </p:nvSpPr>
          <p:spPr>
            <a:xfrm>
              <a:off x="6003923" y="4623624"/>
              <a:ext cx="2082722" cy="21528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34E6D46-C1BF-40F7-AA02-2C69D58DC237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0485" name="组合 8">
            <a:extLst>
              <a:ext uri="{FF2B5EF4-FFF2-40B4-BE49-F238E27FC236}">
                <a16:creationId xmlns:a16="http://schemas.microsoft.com/office/drawing/2014/main" xmlns="" id="{2762C781-1ADC-4F00-9779-1D1D434DDEC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3740157"/>
            <a:ext cx="2084388" cy="516550"/>
            <a:chOff x="6003923" y="4322116"/>
            <a:chExt cx="2082722" cy="51724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55222A20-C6FD-4E2F-940B-457BC0586587}"/>
                </a:ext>
              </a:extLst>
            </p:cNvPr>
            <p:cNvSpPr/>
            <p:nvPr/>
          </p:nvSpPr>
          <p:spPr>
            <a:xfrm>
              <a:off x="6003923" y="4623624"/>
              <a:ext cx="2082722" cy="215732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1F33FA9-23E9-409E-A897-7C3F13DD4021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4867CF23-88BD-45D1-93A9-4D895C704784}"/>
              </a:ext>
            </a:extLst>
          </p:cNvPr>
          <p:cNvGrpSpPr/>
          <p:nvPr/>
        </p:nvGrpSpPr>
        <p:grpSpPr>
          <a:xfrm>
            <a:off x="2354180" y="423972"/>
            <a:ext cx="7553408" cy="712271"/>
            <a:chOff x="630155" y="337584"/>
            <a:chExt cx="7553408" cy="712271"/>
          </a:xfrm>
        </p:grpSpPr>
        <p:grpSp>
          <p:nvGrpSpPr>
            <p:cNvPr id="40" name="组合 8">
              <a:extLst>
                <a:ext uri="{FF2B5EF4-FFF2-40B4-BE49-F238E27FC236}">
                  <a16:creationId xmlns:a16="http://schemas.microsoft.com/office/drawing/2014/main" xmlns="" id="{9B05EF18-2AD0-4583-8DD0-97B7F1C57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155" y="337584"/>
              <a:ext cx="7553408" cy="712271"/>
              <a:chOff x="5975362" y="3664774"/>
              <a:chExt cx="7549410" cy="71262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439F338E-525D-4E1C-9478-CA8E1D4D10EF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559400-355C-4391-B796-E0EEE5686559}"/>
                  </a:ext>
                </a:extLst>
              </p:cNvPr>
              <p:cNvSpPr/>
              <p:nvPr/>
            </p:nvSpPr>
            <p:spPr>
              <a:xfrm>
                <a:off x="5975362" y="3664774"/>
                <a:ext cx="7549410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REGRESSION VS CLASSIFICATION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FE910434-92DD-454D-845B-5772982FF40F}"/>
                </a:ext>
              </a:extLst>
            </p:cNvPr>
            <p:cNvCxnSpPr>
              <a:cxnSpLocks/>
            </p:cNvCxnSpPr>
            <p:nvPr/>
          </p:nvCxnSpPr>
          <p:spPr>
            <a:xfrm>
              <a:off x="773027" y="862684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A86D2E65-2130-4BF4-A3E4-B1AEE40681E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DF96DDCC-E9F0-459C-91CE-FEEC8538C59F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xmlns="" id="{16BC5BDD-23FE-45F7-836F-A19E63D953A7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9" name="菱形 48">
            <a:extLst>
              <a:ext uri="{FF2B5EF4-FFF2-40B4-BE49-F238E27FC236}">
                <a16:creationId xmlns:a16="http://schemas.microsoft.com/office/drawing/2014/main" xmlns="" id="{4112EE28-11EB-4723-90D2-3CB657D37AED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5310838" y="949072"/>
            <a:ext cx="133350" cy="587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1309446" y="1446923"/>
            <a:ext cx="3000858" cy="18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Numerical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attempt to find the best fit line, which predicts the output more accurately.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60763" y="1404425"/>
            <a:ext cx="3197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Classification tries to find the decision boundary, which divides the dataset into different classes.</a:t>
            </a:r>
          </a:p>
        </p:txBody>
      </p:sp>
      <p:sp>
        <p:nvSpPr>
          <p:cNvPr id="20489" name="Rectangle 20488"/>
          <p:cNvSpPr/>
          <p:nvPr/>
        </p:nvSpPr>
        <p:spPr>
          <a:xfrm>
            <a:off x="1130214" y="3539733"/>
            <a:ext cx="3076575" cy="2733675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90" name="Rectangle 20489"/>
          <p:cNvSpPr/>
          <p:nvPr/>
        </p:nvSpPr>
        <p:spPr>
          <a:xfrm>
            <a:off x="6168397" y="3409950"/>
            <a:ext cx="3133974" cy="2886792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491" name="Picture 204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29" t="-1385" r="46429" b="1385"/>
          <a:stretch/>
        </p:blipFill>
        <p:spPr>
          <a:xfrm>
            <a:off x="-854252" y="3616803"/>
            <a:ext cx="4867626" cy="2510304"/>
          </a:xfrm>
          <a:prstGeom prst="rect">
            <a:avLst/>
          </a:prstGeom>
        </p:spPr>
      </p:pic>
      <p:pic>
        <p:nvPicPr>
          <p:cNvPr id="20492" name="Picture 204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8" r="1"/>
          <a:stretch/>
        </p:blipFill>
        <p:spPr>
          <a:xfrm>
            <a:off x="6361812" y="3499244"/>
            <a:ext cx="2723207" cy="2708203"/>
          </a:xfrm>
          <a:prstGeom prst="rect">
            <a:avLst/>
          </a:prstGeom>
        </p:spPr>
      </p:pic>
      <p:sp>
        <p:nvSpPr>
          <p:cNvPr id="20495" name="TextBox 20494"/>
          <p:cNvSpPr txBox="1"/>
          <p:nvPr/>
        </p:nvSpPr>
        <p:spPr>
          <a:xfrm>
            <a:off x="8236454" y="6488668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COURTESY: </a:t>
            </a:r>
            <a:r>
              <a:rPr lang="en-IN" dirty="0" err="1" smtClean="0"/>
              <a:t>Researchgate</a:t>
            </a:r>
            <a:endParaRPr lang="en-IN" dirty="0"/>
          </a:p>
        </p:txBody>
      </p:sp>
      <p:sp>
        <p:nvSpPr>
          <p:cNvPr id="20496" name="TextBox 20495"/>
          <p:cNvSpPr txBox="1"/>
          <p:nvPr/>
        </p:nvSpPr>
        <p:spPr>
          <a:xfrm>
            <a:off x="549193" y="83966"/>
            <a:ext cx="269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 :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8">
            <a:extLst>
              <a:ext uri="{FF2B5EF4-FFF2-40B4-BE49-F238E27FC236}">
                <a16:creationId xmlns:a16="http://schemas.microsoft.com/office/drawing/2014/main" xmlns="" id="{99609D8C-C08B-4E54-A012-276C9CA0161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2179632"/>
            <a:ext cx="2084388" cy="517176"/>
            <a:chOff x="6003923" y="4322116"/>
            <a:chExt cx="2082722" cy="51679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ED82AAA-1E91-4298-A791-7321B1AC42C5}"/>
                </a:ext>
              </a:extLst>
            </p:cNvPr>
            <p:cNvSpPr/>
            <p:nvPr/>
          </p:nvSpPr>
          <p:spPr>
            <a:xfrm>
              <a:off x="6003923" y="4623624"/>
              <a:ext cx="2082722" cy="21528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34E6D46-C1BF-40F7-AA02-2C69D58DC237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0485" name="组合 8">
            <a:extLst>
              <a:ext uri="{FF2B5EF4-FFF2-40B4-BE49-F238E27FC236}">
                <a16:creationId xmlns:a16="http://schemas.microsoft.com/office/drawing/2014/main" xmlns="" id="{2762C781-1ADC-4F00-9779-1D1D434DDEC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3740157"/>
            <a:ext cx="2084388" cy="516550"/>
            <a:chOff x="6003923" y="4322116"/>
            <a:chExt cx="2082722" cy="51724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55222A20-C6FD-4E2F-940B-457BC0586587}"/>
                </a:ext>
              </a:extLst>
            </p:cNvPr>
            <p:cNvSpPr/>
            <p:nvPr/>
          </p:nvSpPr>
          <p:spPr>
            <a:xfrm>
              <a:off x="6003923" y="4623624"/>
              <a:ext cx="2082722" cy="215732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1F33FA9-23E9-409E-A897-7C3F13DD4021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4867CF23-88BD-45D1-93A9-4D895C704784}"/>
              </a:ext>
            </a:extLst>
          </p:cNvPr>
          <p:cNvGrpSpPr/>
          <p:nvPr/>
        </p:nvGrpSpPr>
        <p:grpSpPr>
          <a:xfrm>
            <a:off x="4165408" y="382517"/>
            <a:ext cx="7553408" cy="712271"/>
            <a:chOff x="630155" y="337584"/>
            <a:chExt cx="7553408" cy="712271"/>
          </a:xfrm>
        </p:grpSpPr>
        <p:grpSp>
          <p:nvGrpSpPr>
            <p:cNvPr id="40" name="组合 8">
              <a:extLst>
                <a:ext uri="{FF2B5EF4-FFF2-40B4-BE49-F238E27FC236}">
                  <a16:creationId xmlns:a16="http://schemas.microsoft.com/office/drawing/2014/main" xmlns="" id="{9B05EF18-2AD0-4583-8DD0-97B7F1C57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155" y="337584"/>
              <a:ext cx="7553408" cy="712271"/>
              <a:chOff x="5975362" y="3664774"/>
              <a:chExt cx="7549410" cy="71262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439F338E-525D-4E1C-9478-CA8E1D4D10EF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559400-355C-4391-B796-E0EEE5686559}"/>
                  </a:ext>
                </a:extLst>
              </p:cNvPr>
              <p:cNvSpPr/>
              <p:nvPr/>
            </p:nvSpPr>
            <p:spPr>
              <a:xfrm>
                <a:off x="5975362" y="3664774"/>
                <a:ext cx="7549410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EXAMPLES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FE910434-92DD-454D-845B-5772982FF40F}"/>
                </a:ext>
              </a:extLst>
            </p:cNvPr>
            <p:cNvCxnSpPr>
              <a:cxnSpLocks/>
            </p:cNvCxnSpPr>
            <p:nvPr/>
          </p:nvCxnSpPr>
          <p:spPr>
            <a:xfrm>
              <a:off x="773027" y="862684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A86D2E65-2130-4BF4-A3E4-B1AEE40681E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DF96DDCC-E9F0-459C-91CE-FEEC8538C59F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xmlns="" id="{16BC5BDD-23FE-45F7-836F-A19E63D953A7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9" name="菱形 48">
            <a:extLst>
              <a:ext uri="{FF2B5EF4-FFF2-40B4-BE49-F238E27FC236}">
                <a16:creationId xmlns:a16="http://schemas.microsoft.com/office/drawing/2014/main" xmlns="" id="{4112EE28-11EB-4723-90D2-3CB657D37AED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860763" y="1404425"/>
            <a:ext cx="31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0490" name="Rectangle 20489"/>
          <p:cNvSpPr/>
          <p:nvPr/>
        </p:nvSpPr>
        <p:spPr>
          <a:xfrm>
            <a:off x="2814712" y="4089773"/>
            <a:ext cx="3050416" cy="2132124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491" name="Picture 204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29" t="-1385" r="46429" b="1385"/>
          <a:stretch/>
        </p:blipFill>
        <p:spPr>
          <a:xfrm>
            <a:off x="3815084" y="4120404"/>
            <a:ext cx="3210450" cy="1655674"/>
          </a:xfrm>
          <a:prstGeom prst="rect">
            <a:avLst/>
          </a:prstGeom>
        </p:spPr>
      </p:pic>
      <p:pic>
        <p:nvPicPr>
          <p:cNvPr id="20492" name="Picture 204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8" r="1"/>
          <a:stretch/>
        </p:blipFill>
        <p:spPr>
          <a:xfrm>
            <a:off x="2415455" y="4201786"/>
            <a:ext cx="1749953" cy="1740311"/>
          </a:xfrm>
          <a:prstGeom prst="rect">
            <a:avLst/>
          </a:prstGeom>
        </p:spPr>
      </p:pic>
      <p:sp>
        <p:nvSpPr>
          <p:cNvPr id="20495" name="TextBox 20494"/>
          <p:cNvSpPr txBox="1"/>
          <p:nvPr/>
        </p:nvSpPr>
        <p:spPr>
          <a:xfrm>
            <a:off x="-12783" y="6473832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COURTESY: Enjoy algorithm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079197" y="3618044"/>
            <a:ext cx="5894470" cy="2733675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19326" y="1570848"/>
            <a:ext cx="9915350" cy="1698169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C374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4" b="39605"/>
          <a:stretch/>
        </p:blipFill>
        <p:spPr>
          <a:xfrm>
            <a:off x="4957579" y="1785383"/>
            <a:ext cx="4841116" cy="12790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08" b="5828"/>
          <a:stretch/>
        </p:blipFill>
        <p:spPr>
          <a:xfrm>
            <a:off x="446531" y="1814241"/>
            <a:ext cx="4279189" cy="127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471" r="50284" b="11176"/>
          <a:stretch/>
        </p:blipFill>
        <p:spPr>
          <a:xfrm>
            <a:off x="2227077" y="3731339"/>
            <a:ext cx="2667186" cy="2542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9" t="12285" r="190" b="5863"/>
          <a:stretch/>
        </p:blipFill>
        <p:spPr>
          <a:xfrm>
            <a:off x="5221957" y="3762278"/>
            <a:ext cx="2542920" cy="24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427776" y="4978919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72378" y="-16090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1007567" y="5464303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E4D254D0-1727-4DD5-AA04-3A9770496DCE}"/>
              </a:ext>
            </a:extLst>
          </p:cNvPr>
          <p:cNvSpPr/>
          <p:nvPr/>
        </p:nvSpPr>
        <p:spPr bwMode="auto">
          <a:xfrm>
            <a:off x="1027819" y="845265"/>
            <a:ext cx="4787724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Common algorithms : 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</a:rPr>
              <a:t>Simple linear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</a:rPr>
              <a:t>Multiple linear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字魂36号-正文宋楷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83191" y="281701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Regression: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4076" y="2581559"/>
            <a:ext cx="3004619" cy="3172918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393700" dist="50800" dir="5400000" algn="ctr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874354" y="2581559"/>
            <a:ext cx="3174646" cy="3038422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469900" dist="50800" dir="5400000" algn="ctr" rotWithShape="0">
              <a:srgbClr val="000000">
                <a:alpha val="79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4796850" y="6515970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sciket </a:t>
            </a:r>
            <a:r>
              <a:rPr lang="en-US" dirty="0" err="1" smtClean="0"/>
              <a:t>learn,upgrad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" r="5179" b="7187"/>
          <a:stretch/>
        </p:blipFill>
        <p:spPr>
          <a:xfrm>
            <a:off x="3938140" y="2740801"/>
            <a:ext cx="2776229" cy="28791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14861" r="-407" b="1944"/>
          <a:stretch/>
        </p:blipFill>
        <p:spPr>
          <a:xfrm>
            <a:off x="8029475" y="2696865"/>
            <a:ext cx="2901525" cy="28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3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1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8">
            <a:extLst>
              <a:ext uri="{FF2B5EF4-FFF2-40B4-BE49-F238E27FC236}">
                <a16:creationId xmlns:a16="http://schemas.microsoft.com/office/drawing/2014/main" xmlns="" id="{99609D8C-C08B-4E54-A012-276C9CA0161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2179632"/>
            <a:ext cx="2084388" cy="517176"/>
            <a:chOff x="6003923" y="4322116"/>
            <a:chExt cx="2082722" cy="51679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ED82AAA-1E91-4298-A791-7321B1AC42C5}"/>
                </a:ext>
              </a:extLst>
            </p:cNvPr>
            <p:cNvSpPr/>
            <p:nvPr/>
          </p:nvSpPr>
          <p:spPr>
            <a:xfrm>
              <a:off x="6003923" y="4623624"/>
              <a:ext cx="2082722" cy="21528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34E6D46-C1BF-40F7-AA02-2C69D58DC237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0485" name="组合 8">
            <a:extLst>
              <a:ext uri="{FF2B5EF4-FFF2-40B4-BE49-F238E27FC236}">
                <a16:creationId xmlns:a16="http://schemas.microsoft.com/office/drawing/2014/main" xmlns="" id="{2762C781-1ADC-4F00-9779-1D1D434DDEC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3740157"/>
            <a:ext cx="2084388" cy="516550"/>
            <a:chOff x="6003923" y="4322116"/>
            <a:chExt cx="2082722" cy="51724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55222A20-C6FD-4E2F-940B-457BC0586587}"/>
                </a:ext>
              </a:extLst>
            </p:cNvPr>
            <p:cNvSpPr/>
            <p:nvPr/>
          </p:nvSpPr>
          <p:spPr>
            <a:xfrm>
              <a:off x="6003923" y="4623624"/>
              <a:ext cx="2082722" cy="215732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1F33FA9-23E9-409E-A897-7C3F13DD4021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4867CF23-88BD-45D1-93A9-4D895C704784}"/>
              </a:ext>
            </a:extLst>
          </p:cNvPr>
          <p:cNvGrpSpPr/>
          <p:nvPr/>
        </p:nvGrpSpPr>
        <p:grpSpPr>
          <a:xfrm>
            <a:off x="2400150" y="355558"/>
            <a:ext cx="7553408" cy="739232"/>
            <a:chOff x="-1135103" y="310625"/>
            <a:chExt cx="7553408" cy="739232"/>
          </a:xfrm>
        </p:grpSpPr>
        <p:grpSp>
          <p:nvGrpSpPr>
            <p:cNvPr id="40" name="组合 8">
              <a:extLst>
                <a:ext uri="{FF2B5EF4-FFF2-40B4-BE49-F238E27FC236}">
                  <a16:creationId xmlns:a16="http://schemas.microsoft.com/office/drawing/2014/main" xmlns="" id="{9B05EF18-2AD0-4583-8DD0-97B7F1C57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135103" y="310625"/>
              <a:ext cx="7553408" cy="739232"/>
              <a:chOff x="4211038" y="3637800"/>
              <a:chExt cx="7549410" cy="73959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439F338E-525D-4E1C-9478-CA8E1D4D10EF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559400-355C-4391-B796-E0EEE5686559}"/>
                  </a:ext>
                </a:extLst>
              </p:cNvPr>
              <p:cNvSpPr/>
              <p:nvPr/>
            </p:nvSpPr>
            <p:spPr>
              <a:xfrm>
                <a:off x="4211038" y="3637800"/>
                <a:ext cx="7549410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BEST FIT AND CORELATION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FE910434-92DD-454D-845B-5772982FF40F}"/>
                </a:ext>
              </a:extLst>
            </p:cNvPr>
            <p:cNvCxnSpPr>
              <a:cxnSpLocks/>
            </p:cNvCxnSpPr>
            <p:nvPr/>
          </p:nvCxnSpPr>
          <p:spPr>
            <a:xfrm>
              <a:off x="773027" y="862684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A86D2E65-2130-4BF4-A3E4-B1AEE40681E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DF96DDCC-E9F0-459C-91CE-FEEC8538C59F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xmlns="" id="{16BC5BDD-23FE-45F7-836F-A19E63D953A7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9" name="菱形 48">
            <a:extLst>
              <a:ext uri="{FF2B5EF4-FFF2-40B4-BE49-F238E27FC236}">
                <a16:creationId xmlns:a16="http://schemas.microsoft.com/office/drawing/2014/main" xmlns="" id="{4112EE28-11EB-4723-90D2-3CB657D37AED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860763" y="1404425"/>
            <a:ext cx="31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0495" name="TextBox 20494"/>
          <p:cNvSpPr txBox="1"/>
          <p:nvPr/>
        </p:nvSpPr>
        <p:spPr>
          <a:xfrm>
            <a:off x="-12783" y="6473832"/>
            <a:ext cx="49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COURTESY: </a:t>
            </a:r>
            <a:r>
              <a:rPr lang="en-IN" dirty="0" err="1" smtClean="0"/>
              <a:t>Anushkad,data</a:t>
            </a:r>
            <a:r>
              <a:rPr lang="en-IN" dirty="0" smtClean="0"/>
              <a:t> driven investor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60308" y="1036876"/>
            <a:ext cx="11197085" cy="5173424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0" b="64861"/>
          <a:stretch/>
        </p:blipFill>
        <p:spPr>
          <a:xfrm>
            <a:off x="549193" y="1887786"/>
            <a:ext cx="4101987" cy="3112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" t="12268" r="301" b="73990"/>
          <a:stretch/>
        </p:blipFill>
        <p:spPr>
          <a:xfrm>
            <a:off x="6507126" y="2083045"/>
            <a:ext cx="4588163" cy="27223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8289" y="904947"/>
            <a:ext cx="1185754" cy="5495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8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8">
            <a:extLst>
              <a:ext uri="{FF2B5EF4-FFF2-40B4-BE49-F238E27FC236}">
                <a16:creationId xmlns:a16="http://schemas.microsoft.com/office/drawing/2014/main" xmlns="" id="{99609D8C-C08B-4E54-A012-276C9CA0161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2179632"/>
            <a:ext cx="2084388" cy="517176"/>
            <a:chOff x="6003923" y="4322116"/>
            <a:chExt cx="2082722" cy="51679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ED82AAA-1E91-4298-A791-7321B1AC42C5}"/>
                </a:ext>
              </a:extLst>
            </p:cNvPr>
            <p:cNvSpPr/>
            <p:nvPr/>
          </p:nvSpPr>
          <p:spPr>
            <a:xfrm>
              <a:off x="6003923" y="4623624"/>
              <a:ext cx="2082722" cy="21528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34E6D46-C1BF-40F7-AA02-2C69D58DC237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0485" name="组合 8">
            <a:extLst>
              <a:ext uri="{FF2B5EF4-FFF2-40B4-BE49-F238E27FC236}">
                <a16:creationId xmlns:a16="http://schemas.microsoft.com/office/drawing/2014/main" xmlns="" id="{2762C781-1ADC-4F00-9779-1D1D434DDEC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3740157"/>
            <a:ext cx="2084388" cy="516550"/>
            <a:chOff x="6003923" y="4322116"/>
            <a:chExt cx="2082722" cy="51724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55222A20-C6FD-4E2F-940B-457BC0586587}"/>
                </a:ext>
              </a:extLst>
            </p:cNvPr>
            <p:cNvSpPr/>
            <p:nvPr/>
          </p:nvSpPr>
          <p:spPr>
            <a:xfrm>
              <a:off x="6003923" y="4623624"/>
              <a:ext cx="2082722" cy="215732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1F33FA9-23E9-409E-A897-7C3F13DD4021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4867CF23-88BD-45D1-93A9-4D895C704784}"/>
              </a:ext>
            </a:extLst>
          </p:cNvPr>
          <p:cNvGrpSpPr/>
          <p:nvPr/>
        </p:nvGrpSpPr>
        <p:grpSpPr>
          <a:xfrm>
            <a:off x="2400150" y="355558"/>
            <a:ext cx="7553408" cy="739232"/>
            <a:chOff x="-1135103" y="310625"/>
            <a:chExt cx="7553408" cy="739232"/>
          </a:xfrm>
        </p:grpSpPr>
        <p:grpSp>
          <p:nvGrpSpPr>
            <p:cNvPr id="40" name="组合 8">
              <a:extLst>
                <a:ext uri="{FF2B5EF4-FFF2-40B4-BE49-F238E27FC236}">
                  <a16:creationId xmlns:a16="http://schemas.microsoft.com/office/drawing/2014/main" xmlns="" id="{9B05EF18-2AD0-4583-8DD0-97B7F1C57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135103" y="310625"/>
              <a:ext cx="7553408" cy="739232"/>
              <a:chOff x="4211038" y="3637800"/>
              <a:chExt cx="7549410" cy="73959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439F338E-525D-4E1C-9478-CA8E1D4D10EF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559400-355C-4391-B796-E0EEE5686559}"/>
                  </a:ext>
                </a:extLst>
              </p:cNvPr>
              <p:cNvSpPr/>
              <p:nvPr/>
            </p:nvSpPr>
            <p:spPr>
              <a:xfrm>
                <a:off x="4211038" y="3637800"/>
                <a:ext cx="7549410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DEPENDENT AND INDEPEDENT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FE910434-92DD-454D-845B-5772982FF40F}"/>
                </a:ext>
              </a:extLst>
            </p:cNvPr>
            <p:cNvCxnSpPr>
              <a:cxnSpLocks/>
            </p:cNvCxnSpPr>
            <p:nvPr/>
          </p:nvCxnSpPr>
          <p:spPr>
            <a:xfrm>
              <a:off x="773027" y="862684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A86D2E65-2130-4BF4-A3E4-B1AEE40681E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DF96DDCC-E9F0-459C-91CE-FEEC8538C59F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xmlns="" id="{16BC5BDD-23FE-45F7-836F-A19E63D953A7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9" name="菱形 48">
            <a:extLst>
              <a:ext uri="{FF2B5EF4-FFF2-40B4-BE49-F238E27FC236}">
                <a16:creationId xmlns:a16="http://schemas.microsoft.com/office/drawing/2014/main" xmlns="" id="{4112EE28-11EB-4723-90D2-3CB657D37AED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860763" y="1404425"/>
            <a:ext cx="31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0495" name="TextBox 20494"/>
          <p:cNvSpPr txBox="1"/>
          <p:nvPr/>
        </p:nvSpPr>
        <p:spPr>
          <a:xfrm>
            <a:off x="-12783" y="6473832"/>
            <a:ext cx="49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COURTESY: </a:t>
            </a:r>
            <a:r>
              <a:rPr lang="en-IN" dirty="0" err="1" smtClean="0"/>
              <a:t>thegraphicrecoder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5450936" y="1036876"/>
            <a:ext cx="6006457" cy="5173424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30" y="1283390"/>
            <a:ext cx="5728668" cy="46803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54164" y="5010150"/>
            <a:ext cx="2461486" cy="412452"/>
          </a:xfrm>
          <a:prstGeom prst="rect">
            <a:avLst/>
          </a:prstGeom>
          <a:solidFill>
            <a:srgbClr val="F9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04370" y="1634538"/>
            <a:ext cx="3759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Independent</a:t>
            </a:r>
            <a:r>
              <a:rPr lang="en-IN" sz="2400" dirty="0"/>
              <a:t> variables are what we expect will influence dependent variables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A </a:t>
            </a:r>
            <a:r>
              <a:rPr lang="en-IN" sz="2400" b="1" dirty="0"/>
              <a:t>Dependent</a:t>
            </a:r>
            <a:r>
              <a:rPr lang="en-IN" sz="2400" dirty="0"/>
              <a:t> variable is what happens as a result of the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0852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8">
            <a:extLst>
              <a:ext uri="{FF2B5EF4-FFF2-40B4-BE49-F238E27FC236}">
                <a16:creationId xmlns:a16="http://schemas.microsoft.com/office/drawing/2014/main" xmlns="" id="{99609D8C-C08B-4E54-A012-276C9CA0161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2179632"/>
            <a:ext cx="2084388" cy="517176"/>
            <a:chOff x="6003923" y="4322116"/>
            <a:chExt cx="2082722" cy="51679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ED82AAA-1E91-4298-A791-7321B1AC42C5}"/>
                </a:ext>
              </a:extLst>
            </p:cNvPr>
            <p:cNvSpPr/>
            <p:nvPr/>
          </p:nvSpPr>
          <p:spPr>
            <a:xfrm>
              <a:off x="6003923" y="4623624"/>
              <a:ext cx="2082722" cy="21528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34E6D46-C1BF-40F7-AA02-2C69D58DC237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0485" name="组合 8">
            <a:extLst>
              <a:ext uri="{FF2B5EF4-FFF2-40B4-BE49-F238E27FC236}">
                <a16:creationId xmlns:a16="http://schemas.microsoft.com/office/drawing/2014/main" xmlns="" id="{2762C781-1ADC-4F00-9779-1D1D434DDEC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3740157"/>
            <a:ext cx="2084388" cy="516550"/>
            <a:chOff x="6003923" y="4322116"/>
            <a:chExt cx="2082722" cy="51724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55222A20-C6FD-4E2F-940B-457BC0586587}"/>
                </a:ext>
              </a:extLst>
            </p:cNvPr>
            <p:cNvSpPr/>
            <p:nvPr/>
          </p:nvSpPr>
          <p:spPr>
            <a:xfrm>
              <a:off x="6003923" y="4623624"/>
              <a:ext cx="2082722" cy="215732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1F33FA9-23E9-409E-A897-7C3F13DD4021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4867CF23-88BD-45D1-93A9-4D895C704784}"/>
              </a:ext>
            </a:extLst>
          </p:cNvPr>
          <p:cNvGrpSpPr/>
          <p:nvPr/>
        </p:nvGrpSpPr>
        <p:grpSpPr>
          <a:xfrm>
            <a:off x="3844272" y="276952"/>
            <a:ext cx="7553408" cy="759925"/>
            <a:chOff x="-470608" y="289933"/>
            <a:chExt cx="7553408" cy="759925"/>
          </a:xfrm>
        </p:grpSpPr>
        <p:grpSp>
          <p:nvGrpSpPr>
            <p:cNvPr id="40" name="组合 8">
              <a:extLst>
                <a:ext uri="{FF2B5EF4-FFF2-40B4-BE49-F238E27FC236}">
                  <a16:creationId xmlns:a16="http://schemas.microsoft.com/office/drawing/2014/main" xmlns="" id="{9B05EF18-2AD0-4583-8DD0-97B7F1C57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70608" y="289933"/>
              <a:ext cx="7553408" cy="759925"/>
              <a:chOff x="4875181" y="3617097"/>
              <a:chExt cx="7549410" cy="76029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439F338E-525D-4E1C-9478-CA8E1D4D10EF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559400-355C-4391-B796-E0EEE5686559}"/>
                  </a:ext>
                </a:extLst>
              </p:cNvPr>
              <p:cNvSpPr/>
              <p:nvPr/>
            </p:nvSpPr>
            <p:spPr>
              <a:xfrm>
                <a:off x="4875181" y="3617097"/>
                <a:ext cx="7549410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EXAMPLE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FE910434-92DD-454D-845B-5772982FF40F}"/>
                </a:ext>
              </a:extLst>
            </p:cNvPr>
            <p:cNvCxnSpPr>
              <a:cxnSpLocks/>
            </p:cNvCxnSpPr>
            <p:nvPr/>
          </p:nvCxnSpPr>
          <p:spPr>
            <a:xfrm>
              <a:off x="-350923" y="817548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A86D2E65-2130-4BF4-A3E4-B1AEE40681E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DF96DDCC-E9F0-459C-91CE-FEEC8538C59F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xmlns="" id="{16BC5BDD-23FE-45F7-836F-A19E63D953A7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9" name="菱形 48">
            <a:extLst>
              <a:ext uri="{FF2B5EF4-FFF2-40B4-BE49-F238E27FC236}">
                <a16:creationId xmlns:a16="http://schemas.microsoft.com/office/drawing/2014/main" xmlns="" id="{4112EE28-11EB-4723-90D2-3CB657D37AED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860763" y="1404425"/>
            <a:ext cx="31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0495" name="TextBox 20494"/>
          <p:cNvSpPr txBox="1"/>
          <p:nvPr/>
        </p:nvSpPr>
        <p:spPr>
          <a:xfrm>
            <a:off x="-12783" y="6473832"/>
            <a:ext cx="49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CURTESY: sciket learn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1716799" y="992522"/>
            <a:ext cx="7760576" cy="5173424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05" y="1332183"/>
            <a:ext cx="7091069" cy="4563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4272" y="5497011"/>
            <a:ext cx="328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Rainfall(independent variable)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587074" y="3013655"/>
            <a:ext cx="397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Crop yield(dependent </a:t>
            </a:r>
            <a:r>
              <a:rPr lang="en-IN" dirty="0" smtClean="0"/>
              <a:t>variable)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28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xmlns="" id="{F2D33F3C-A764-4CF4-84F3-8D869053D71E}"/>
              </a:ext>
            </a:extLst>
          </p:cNvPr>
          <p:cNvSpPr/>
          <p:nvPr/>
        </p:nvSpPr>
        <p:spPr>
          <a:xfrm>
            <a:off x="4748159" y="-4185501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84E22C24-D2BA-4F5A-801E-0AC9CAA8C648}"/>
              </a:ext>
            </a:extLst>
          </p:cNvPr>
          <p:cNvSpPr/>
          <p:nvPr/>
        </p:nvSpPr>
        <p:spPr>
          <a:xfrm>
            <a:off x="9127974" y="-3437157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n</a:t>
            </a: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2B5F62F-D6FD-4BAF-9378-477FF1824A01}"/>
              </a:ext>
            </a:extLst>
          </p:cNvPr>
          <p:cNvSpPr/>
          <p:nvPr/>
        </p:nvSpPr>
        <p:spPr>
          <a:xfrm>
            <a:off x="3865733" y="4744925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2EC0E0BE-4154-4EF5-A84C-D3502B29E20F}"/>
              </a:ext>
            </a:extLst>
          </p:cNvPr>
          <p:cNvSpPr/>
          <p:nvPr/>
        </p:nvSpPr>
        <p:spPr>
          <a:xfrm>
            <a:off x="9674177" y="-959058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B39EB411-C8AF-4CCF-8DDD-A98688F94CF6}"/>
              </a:ext>
            </a:extLst>
          </p:cNvPr>
          <p:cNvSpPr/>
          <p:nvPr/>
        </p:nvSpPr>
        <p:spPr>
          <a:xfrm>
            <a:off x="6053906" y="5093022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3A039A7B-EDEC-4A93-8716-1147C5385541}"/>
              </a:ext>
            </a:extLst>
          </p:cNvPr>
          <p:cNvSpPr/>
          <p:nvPr/>
        </p:nvSpPr>
        <p:spPr>
          <a:xfrm>
            <a:off x="6935353" y="-390273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1C411000-C580-4D6C-926F-2F80454D9907}"/>
              </a:ext>
            </a:extLst>
          </p:cNvPr>
          <p:cNvSpPr/>
          <p:nvPr/>
        </p:nvSpPr>
        <p:spPr>
          <a:xfrm>
            <a:off x="7301626" y="-65115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3BF2EB08-4D04-472B-850C-4F9049241930}"/>
              </a:ext>
            </a:extLst>
          </p:cNvPr>
          <p:cNvSpPr/>
          <p:nvPr/>
        </p:nvSpPr>
        <p:spPr>
          <a:xfrm>
            <a:off x="6676643" y="5429941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C1E84CD-FFB1-4C84-9ED6-D42DCDC407F2}"/>
              </a:ext>
            </a:extLst>
          </p:cNvPr>
          <p:cNvCxnSpPr>
            <a:cxnSpLocks/>
          </p:cNvCxnSpPr>
          <p:nvPr/>
        </p:nvCxnSpPr>
        <p:spPr>
          <a:xfrm>
            <a:off x="10126089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0A20C88B-810F-4504-B028-422201E2FA99}"/>
              </a:ext>
            </a:extLst>
          </p:cNvPr>
          <p:cNvCxnSpPr>
            <a:cxnSpLocks/>
          </p:cNvCxnSpPr>
          <p:nvPr/>
        </p:nvCxnSpPr>
        <p:spPr>
          <a:xfrm>
            <a:off x="10631543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059D544-10F4-45E4-9FC9-6BF07F4015DC}"/>
              </a:ext>
            </a:extLst>
          </p:cNvPr>
          <p:cNvCxnSpPr>
            <a:cxnSpLocks/>
          </p:cNvCxnSpPr>
          <p:nvPr/>
        </p:nvCxnSpPr>
        <p:spPr>
          <a:xfrm>
            <a:off x="1115192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6D8F368-13B9-4AEC-AA0E-3E0C818EF2D6}"/>
              </a:ext>
            </a:extLst>
          </p:cNvPr>
          <p:cNvCxnSpPr>
            <a:cxnSpLocks/>
          </p:cNvCxnSpPr>
          <p:nvPr/>
        </p:nvCxnSpPr>
        <p:spPr>
          <a:xfrm flipV="1">
            <a:off x="11151927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7EF4D1B-3602-4A83-924E-BFFFB7A37424}"/>
              </a:ext>
            </a:extLst>
          </p:cNvPr>
          <p:cNvCxnSpPr>
            <a:cxnSpLocks/>
          </p:cNvCxnSpPr>
          <p:nvPr/>
        </p:nvCxnSpPr>
        <p:spPr>
          <a:xfrm flipV="1">
            <a:off x="10631543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9D8A3AE-0E9C-45FA-AB71-80F1B6B13B0D}"/>
              </a:ext>
            </a:extLst>
          </p:cNvPr>
          <p:cNvCxnSpPr>
            <a:cxnSpLocks/>
          </p:cNvCxnSpPr>
          <p:nvPr/>
        </p:nvCxnSpPr>
        <p:spPr>
          <a:xfrm flipV="1">
            <a:off x="10126089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1AE0C72E-74F2-4DBF-9165-A6A01BE7A06C}"/>
              </a:ext>
            </a:extLst>
          </p:cNvPr>
          <p:cNvCxnSpPr>
            <a:cxnSpLocks/>
          </p:cNvCxnSpPr>
          <p:nvPr/>
        </p:nvCxnSpPr>
        <p:spPr>
          <a:xfrm>
            <a:off x="2542868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6645E26-8574-4381-A8F2-1E7B39BA5F5E}"/>
              </a:ext>
            </a:extLst>
          </p:cNvPr>
          <p:cNvCxnSpPr>
            <a:cxnSpLocks/>
          </p:cNvCxnSpPr>
          <p:nvPr/>
        </p:nvCxnSpPr>
        <p:spPr>
          <a:xfrm flipV="1">
            <a:off x="5629525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F40CCFB6-387E-49CF-8F79-EB69116516F7}"/>
              </a:ext>
            </a:extLst>
          </p:cNvPr>
          <p:cNvSpPr/>
          <p:nvPr/>
        </p:nvSpPr>
        <p:spPr>
          <a:xfrm>
            <a:off x="254625" y="1120745"/>
            <a:ext cx="3568374" cy="5426904"/>
          </a:xfrm>
          <a:custGeom>
            <a:avLst/>
            <a:gdLst>
              <a:gd name="connsiteX0" fmla="*/ 0 w 2292350"/>
              <a:gd name="connsiteY0" fmla="*/ 0 h 3543300"/>
              <a:gd name="connsiteX1" fmla="*/ 2292350 w 2292350"/>
              <a:gd name="connsiteY1" fmla="*/ 0 h 3543300"/>
              <a:gd name="connsiteX2" fmla="*/ 2292350 w 2292350"/>
              <a:gd name="connsiteY2" fmla="*/ 501509 h 3543300"/>
              <a:gd name="connsiteX3" fmla="*/ 2196278 w 2292350"/>
              <a:gd name="connsiteY3" fmla="*/ 501509 h 3543300"/>
              <a:gd name="connsiteX4" fmla="*/ 2196278 w 2292350"/>
              <a:gd name="connsiteY4" fmla="*/ 96072 h 3543300"/>
              <a:gd name="connsiteX5" fmla="*/ 96072 w 2292350"/>
              <a:gd name="connsiteY5" fmla="*/ 96072 h 3543300"/>
              <a:gd name="connsiteX6" fmla="*/ 96072 w 2292350"/>
              <a:gd name="connsiteY6" fmla="*/ 3447228 h 3543300"/>
              <a:gd name="connsiteX7" fmla="*/ 2196278 w 2292350"/>
              <a:gd name="connsiteY7" fmla="*/ 3447228 h 3543300"/>
              <a:gd name="connsiteX8" fmla="*/ 2196278 w 2292350"/>
              <a:gd name="connsiteY8" fmla="*/ 3111493 h 3543300"/>
              <a:gd name="connsiteX9" fmla="*/ 2292350 w 2292350"/>
              <a:gd name="connsiteY9" fmla="*/ 3111493 h 3543300"/>
              <a:gd name="connsiteX10" fmla="*/ 2292350 w 2292350"/>
              <a:gd name="connsiteY10" fmla="*/ 3543300 h 3543300"/>
              <a:gd name="connsiteX11" fmla="*/ 0 w 2292350"/>
              <a:gd name="connsiteY11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2350" h="3543300">
                <a:moveTo>
                  <a:pt x="0" y="0"/>
                </a:moveTo>
                <a:lnTo>
                  <a:pt x="2292350" y="0"/>
                </a:lnTo>
                <a:lnTo>
                  <a:pt x="2292350" y="501509"/>
                </a:lnTo>
                <a:lnTo>
                  <a:pt x="2196278" y="501509"/>
                </a:lnTo>
                <a:lnTo>
                  <a:pt x="2196278" y="96072"/>
                </a:lnTo>
                <a:lnTo>
                  <a:pt x="96072" y="96072"/>
                </a:lnTo>
                <a:lnTo>
                  <a:pt x="96072" y="3447228"/>
                </a:lnTo>
                <a:lnTo>
                  <a:pt x="2196278" y="3447228"/>
                </a:lnTo>
                <a:lnTo>
                  <a:pt x="2196278" y="3111493"/>
                </a:lnTo>
                <a:lnTo>
                  <a:pt x="2292350" y="3111493"/>
                </a:lnTo>
                <a:lnTo>
                  <a:pt x="2292350" y="3543300"/>
                </a:lnTo>
                <a:lnTo>
                  <a:pt x="0" y="35433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5C9C57F8-F565-462C-A9F2-ACA2C54778BD}"/>
              </a:ext>
            </a:extLst>
          </p:cNvPr>
          <p:cNvSpPr/>
          <p:nvPr/>
        </p:nvSpPr>
        <p:spPr bwMode="auto">
          <a:xfrm>
            <a:off x="182950" y="265860"/>
            <a:ext cx="4816926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What is ML ?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69F2E4B6-9A41-4F16-91FF-C4B43004F2B7}"/>
              </a:ext>
            </a:extLst>
          </p:cNvPr>
          <p:cNvSpPr/>
          <p:nvPr/>
        </p:nvSpPr>
        <p:spPr bwMode="auto">
          <a:xfrm>
            <a:off x="844910" y="1991757"/>
            <a:ext cx="7162961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ML is an area of AI with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the sole purpose that a machine can learn &amp; adapt itself to new data without any external input or human intervention</a:t>
            </a: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64AF4D21-EF75-45A9-8E17-53A5EE7ED730}"/>
              </a:ext>
            </a:extLst>
          </p:cNvPr>
          <p:cNvCxnSpPr>
            <a:cxnSpLocks/>
          </p:cNvCxnSpPr>
          <p:nvPr/>
        </p:nvCxnSpPr>
        <p:spPr>
          <a:xfrm>
            <a:off x="801887" y="6320889"/>
            <a:ext cx="18630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887768" y="6264229"/>
            <a:ext cx="3136665" cy="3364265"/>
          </a:xfrm>
          <a:prstGeom prst="ellipse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512494" y="4973154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963029" y="501860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05022" y="-1960443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297598" y="536718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62738" y="176599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Multiple linear regression</a:t>
            </a: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5364" y="936923"/>
            <a:ext cx="5235255" cy="4682395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393700" dist="50800" dir="5400000" algn="ctr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9208439" y="6411156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origenlab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00" y="1071575"/>
            <a:ext cx="4561679" cy="43906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01558" y="5706353"/>
            <a:ext cx="8814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more than one independent variable which defines dependent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4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8">
            <a:extLst>
              <a:ext uri="{FF2B5EF4-FFF2-40B4-BE49-F238E27FC236}">
                <a16:creationId xmlns:a16="http://schemas.microsoft.com/office/drawing/2014/main" xmlns="" id="{99609D8C-C08B-4E54-A012-276C9CA0161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2179632"/>
            <a:ext cx="2084388" cy="517176"/>
            <a:chOff x="6003923" y="4322116"/>
            <a:chExt cx="2082722" cy="51679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ED82AAA-1E91-4298-A791-7321B1AC42C5}"/>
                </a:ext>
              </a:extLst>
            </p:cNvPr>
            <p:cNvSpPr/>
            <p:nvPr/>
          </p:nvSpPr>
          <p:spPr>
            <a:xfrm>
              <a:off x="6003923" y="4623624"/>
              <a:ext cx="2082722" cy="21528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34E6D46-C1BF-40F7-AA02-2C69D58DC237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0485" name="组合 8">
            <a:extLst>
              <a:ext uri="{FF2B5EF4-FFF2-40B4-BE49-F238E27FC236}">
                <a16:creationId xmlns:a16="http://schemas.microsoft.com/office/drawing/2014/main" xmlns="" id="{2762C781-1ADC-4F00-9779-1D1D434DDEC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3740157"/>
            <a:ext cx="2084388" cy="516550"/>
            <a:chOff x="6003923" y="4322116"/>
            <a:chExt cx="2082722" cy="51724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55222A20-C6FD-4E2F-940B-457BC0586587}"/>
                </a:ext>
              </a:extLst>
            </p:cNvPr>
            <p:cNvSpPr/>
            <p:nvPr/>
          </p:nvSpPr>
          <p:spPr>
            <a:xfrm>
              <a:off x="6003923" y="4623624"/>
              <a:ext cx="2082722" cy="215732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1F33FA9-23E9-409E-A897-7C3F13DD4021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4867CF23-88BD-45D1-93A9-4D895C704784}"/>
              </a:ext>
            </a:extLst>
          </p:cNvPr>
          <p:cNvGrpSpPr/>
          <p:nvPr/>
        </p:nvGrpSpPr>
        <p:grpSpPr>
          <a:xfrm>
            <a:off x="4165408" y="382517"/>
            <a:ext cx="7553408" cy="712271"/>
            <a:chOff x="630155" y="337584"/>
            <a:chExt cx="7553408" cy="712271"/>
          </a:xfrm>
        </p:grpSpPr>
        <p:grpSp>
          <p:nvGrpSpPr>
            <p:cNvPr id="40" name="组合 8">
              <a:extLst>
                <a:ext uri="{FF2B5EF4-FFF2-40B4-BE49-F238E27FC236}">
                  <a16:creationId xmlns:a16="http://schemas.microsoft.com/office/drawing/2014/main" xmlns="" id="{9B05EF18-2AD0-4583-8DD0-97B7F1C57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155" y="337584"/>
              <a:ext cx="7553408" cy="712271"/>
              <a:chOff x="5975362" y="3664774"/>
              <a:chExt cx="7549410" cy="71262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439F338E-525D-4E1C-9478-CA8E1D4D10EF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559400-355C-4391-B796-E0EEE5686559}"/>
                  </a:ext>
                </a:extLst>
              </p:cNvPr>
              <p:cNvSpPr/>
              <p:nvPr/>
            </p:nvSpPr>
            <p:spPr>
              <a:xfrm>
                <a:off x="5975362" y="3664774"/>
                <a:ext cx="7549410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EXAMPLES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FE910434-92DD-454D-845B-5772982FF40F}"/>
                </a:ext>
              </a:extLst>
            </p:cNvPr>
            <p:cNvCxnSpPr>
              <a:cxnSpLocks/>
            </p:cNvCxnSpPr>
            <p:nvPr/>
          </p:nvCxnSpPr>
          <p:spPr>
            <a:xfrm>
              <a:off x="773027" y="862684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A86D2E65-2130-4BF4-A3E4-B1AEE40681E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DF96DDCC-E9F0-459C-91CE-FEEC8538C59F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xmlns="" id="{16BC5BDD-23FE-45F7-836F-A19E63D953A7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9" name="菱形 48">
            <a:extLst>
              <a:ext uri="{FF2B5EF4-FFF2-40B4-BE49-F238E27FC236}">
                <a16:creationId xmlns:a16="http://schemas.microsoft.com/office/drawing/2014/main" xmlns="" id="{4112EE28-11EB-4723-90D2-3CB657D37AED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860763" y="1404425"/>
            <a:ext cx="31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0495" name="TextBox 20494"/>
          <p:cNvSpPr txBox="1"/>
          <p:nvPr/>
        </p:nvSpPr>
        <p:spPr>
          <a:xfrm>
            <a:off x="-12783" y="6473832"/>
            <a:ext cx="41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COURTESY: </a:t>
            </a:r>
            <a:r>
              <a:rPr lang="en-IN" dirty="0" err="1" smtClean="0"/>
              <a:t>github,sportstiger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630113" y="1295962"/>
            <a:ext cx="4722099" cy="467211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6166422" y="1295962"/>
            <a:ext cx="4833023" cy="467211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6" t="17392" r="1126" b="61391"/>
          <a:stretch/>
        </p:blipFill>
        <p:spPr>
          <a:xfrm>
            <a:off x="937035" y="2459350"/>
            <a:ext cx="4108253" cy="3009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4701" y="1629474"/>
            <a:ext cx="418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HOUSE PREDCTION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7" b="61559"/>
          <a:stretch/>
        </p:blipFill>
        <p:spPr>
          <a:xfrm>
            <a:off x="6437754" y="2459350"/>
            <a:ext cx="4193353" cy="29595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1001" y="1734956"/>
            <a:ext cx="423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SCORE PREDCTION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8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427776" y="4978919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72378" y="-16090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1007567" y="5464303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E4D254D0-1727-4DD5-AA04-3A9770496DCE}"/>
              </a:ext>
            </a:extLst>
          </p:cNvPr>
          <p:cNvSpPr/>
          <p:nvPr/>
        </p:nvSpPr>
        <p:spPr bwMode="auto">
          <a:xfrm>
            <a:off x="1089121" y="997894"/>
            <a:ext cx="4787724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Common algorithms : 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</a:rPr>
              <a:t>Decision tree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</a:rPr>
              <a:t>Logistic regression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</a:rPr>
              <a:t>Random forest 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</a:rPr>
              <a:t>Naïve </a:t>
            </a:r>
            <a:r>
              <a:rPr lang="en-US" altLang="zh-CN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</a:rPr>
              <a:t>bayes</a:t>
            </a: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字魂36号-正文宋楷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83191" y="281701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Classification</a:t>
            </a: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65968" y="361234"/>
            <a:ext cx="4593419" cy="6196242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393700" dist="50800" dir="5400000" algn="ctr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4796850" y="6515970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towardsdatascience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5" t="11444" r="1961" b="4920"/>
          <a:stretch/>
        </p:blipFill>
        <p:spPr>
          <a:xfrm>
            <a:off x="6587839" y="618572"/>
            <a:ext cx="4168239" cy="57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1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1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512494" y="4973154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963029" y="501860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05022" y="-1960443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297598" y="536718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62738" y="176599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Decision tree: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5364" y="936923"/>
            <a:ext cx="5235255" cy="4682395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467179" y="6484936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towardsdatascience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824127" y="5653939"/>
            <a:ext cx="928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a very specific type of probability tree that enables you to make a decision about some kind of process. 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97" y="1278571"/>
            <a:ext cx="4787103" cy="39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512494" y="4973154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963029" y="501860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05022" y="-1960443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297598" y="536718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62738" y="176599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Random forest</a:t>
            </a: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1691" y="937222"/>
            <a:ext cx="6539208" cy="4081382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467179" y="6484936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researchgate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824126" y="5369047"/>
            <a:ext cx="928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is a classification algorithm consisting of many decisions trees.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" t="-415" r="-655" b="-1727"/>
          <a:stretch/>
        </p:blipFill>
        <p:spPr>
          <a:xfrm>
            <a:off x="3769722" y="1172472"/>
            <a:ext cx="6056417" cy="378822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 flipV="1">
            <a:off x="3836050" y="1236716"/>
            <a:ext cx="790403" cy="511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0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512494" y="4973154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963029" y="501860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05022" y="-1960443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297598" y="536718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62738" y="176599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Naïve </a:t>
            </a:r>
            <a:r>
              <a:rPr lang="en-US" altLang="zh-CN" sz="4000" b="1" dirty="0" err="1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bayes</a:t>
            </a: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1691" y="937222"/>
            <a:ext cx="7655488" cy="4081382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467179" y="6484936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thatware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824126" y="5369047"/>
            <a:ext cx="928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is a classification algorithm for binary (two-class) and multi-class classification problems. 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22" y="1234928"/>
            <a:ext cx="6911300" cy="349404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64529" y="1733379"/>
            <a:ext cx="1608137" cy="267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9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512494" y="4973154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963029" y="501860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05022" y="-1960443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297598" y="536718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62738" y="176599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Logistic regression</a:t>
            </a: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1979" y="937222"/>
            <a:ext cx="7315200" cy="4081382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467179" y="6484936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thatware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824126" y="5369047"/>
            <a:ext cx="928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used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or predict the probability of a binary (yes/no) event occurring. 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4" b="57229"/>
          <a:stretch/>
        </p:blipFill>
        <p:spPr>
          <a:xfrm>
            <a:off x="4276915" y="1123335"/>
            <a:ext cx="6482178" cy="36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4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-289278" y="-5382933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8810932" y="-2966558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783201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383234" y="3917870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1906595" y="-1486447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2307085" y="-117426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971522" y="450534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250020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007795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526046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3526046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3007795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2500207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1F29D765-3904-43AD-B35F-BC6326DD17A3}"/>
              </a:ext>
            </a:extLst>
          </p:cNvPr>
          <p:cNvSpPr/>
          <p:nvPr/>
        </p:nvSpPr>
        <p:spPr bwMode="auto">
          <a:xfrm>
            <a:off x="5459114" y="2124186"/>
            <a:ext cx="6544111" cy="41549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Bioinformatics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Speech recognition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Object recognition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Traffic prediction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Email spam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Image classification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4918596" y="443119"/>
            <a:ext cx="8435404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USES OF SUPERVISED ML</a:t>
            </a:r>
            <a:endParaRPr lang="zh-CN" altLang="en-US" sz="4400" b="1" dirty="0">
              <a:solidFill>
                <a:schemeClr val="accent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13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2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427776" y="4978919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72378" y="-16090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1007567" y="5464303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E4D254D0-1727-4DD5-AA04-3A9770496DCE}"/>
              </a:ext>
            </a:extLst>
          </p:cNvPr>
          <p:cNvSpPr/>
          <p:nvPr/>
        </p:nvSpPr>
        <p:spPr bwMode="auto">
          <a:xfrm>
            <a:off x="832464" y="1013353"/>
            <a:ext cx="6940354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CLUSTERING: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      Common used algorithm: 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6号-正文宋楷" panose="02000000000000000000" pitchFamily="2" charset="-122"/>
                <a:cs typeface="Times New Roman" panose="02020603050405020304" pitchFamily="18" charset="0"/>
              </a:rPr>
              <a:t>K Means clustering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83191" y="281701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UNSUPERVISED ML</a:t>
            </a: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9077" y="2208691"/>
            <a:ext cx="6721250" cy="3985235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393700" dist="50800" dir="5400000" algn="ctr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89" y="2714319"/>
            <a:ext cx="6289184" cy="304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22026" y="6448301"/>
            <a:ext cx="439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naukri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77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1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512494" y="4973154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963029" y="501860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05022" y="-1960443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297598" y="536718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62738" y="176599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K – means clustering: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319" y="1734557"/>
            <a:ext cx="6539208" cy="4081382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467179" y="6484936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analytics </a:t>
            </a:r>
            <a:r>
              <a:rPr lang="en-US" dirty="0" err="1" smtClean="0"/>
              <a:t>vidhya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963044" y="5905065"/>
            <a:ext cx="928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is one of the simplest and popular unsupervised machine learning algorithms.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3836050" y="1236716"/>
            <a:ext cx="790403" cy="511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980086" y="1128156"/>
            <a:ext cx="10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 cluster refers to a collection of data points aggregated together because of certain similarities.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" t="10737" r="375" b="54112"/>
          <a:stretch/>
        </p:blipFill>
        <p:spPr>
          <a:xfrm>
            <a:off x="3974093" y="1889809"/>
            <a:ext cx="5191595" cy="37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1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xmlns="" id="{F2D33F3C-A764-4CF4-84F3-8D869053D71E}"/>
              </a:ext>
            </a:extLst>
          </p:cNvPr>
          <p:cNvSpPr/>
          <p:nvPr/>
        </p:nvSpPr>
        <p:spPr>
          <a:xfrm>
            <a:off x="4748159" y="-4185501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84E22C24-D2BA-4F5A-801E-0AC9CAA8C648}"/>
              </a:ext>
            </a:extLst>
          </p:cNvPr>
          <p:cNvSpPr/>
          <p:nvPr/>
        </p:nvSpPr>
        <p:spPr>
          <a:xfrm>
            <a:off x="9127974" y="-3437157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n</a:t>
            </a: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2B5F62F-D6FD-4BAF-9378-477FF1824A01}"/>
              </a:ext>
            </a:extLst>
          </p:cNvPr>
          <p:cNvSpPr/>
          <p:nvPr/>
        </p:nvSpPr>
        <p:spPr>
          <a:xfrm>
            <a:off x="3865733" y="4744925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2EC0E0BE-4154-4EF5-A84C-D3502B29E20F}"/>
              </a:ext>
            </a:extLst>
          </p:cNvPr>
          <p:cNvSpPr/>
          <p:nvPr/>
        </p:nvSpPr>
        <p:spPr>
          <a:xfrm>
            <a:off x="9674177" y="-959058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B39EB411-C8AF-4CCF-8DDD-A98688F94CF6}"/>
              </a:ext>
            </a:extLst>
          </p:cNvPr>
          <p:cNvSpPr/>
          <p:nvPr/>
        </p:nvSpPr>
        <p:spPr>
          <a:xfrm>
            <a:off x="6053906" y="5093022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3A039A7B-EDEC-4A93-8716-1147C5385541}"/>
              </a:ext>
            </a:extLst>
          </p:cNvPr>
          <p:cNvSpPr/>
          <p:nvPr/>
        </p:nvSpPr>
        <p:spPr>
          <a:xfrm>
            <a:off x="6935353" y="-390273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1C411000-C580-4D6C-926F-2F80454D9907}"/>
              </a:ext>
            </a:extLst>
          </p:cNvPr>
          <p:cNvSpPr/>
          <p:nvPr/>
        </p:nvSpPr>
        <p:spPr>
          <a:xfrm>
            <a:off x="7301626" y="-65115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3BF2EB08-4D04-472B-850C-4F9049241930}"/>
              </a:ext>
            </a:extLst>
          </p:cNvPr>
          <p:cNvSpPr/>
          <p:nvPr/>
        </p:nvSpPr>
        <p:spPr>
          <a:xfrm>
            <a:off x="6676643" y="5429941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C1E84CD-FFB1-4C84-9ED6-D42DCDC407F2}"/>
              </a:ext>
            </a:extLst>
          </p:cNvPr>
          <p:cNvCxnSpPr>
            <a:cxnSpLocks/>
          </p:cNvCxnSpPr>
          <p:nvPr/>
        </p:nvCxnSpPr>
        <p:spPr>
          <a:xfrm>
            <a:off x="10126089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0A20C88B-810F-4504-B028-422201E2FA99}"/>
              </a:ext>
            </a:extLst>
          </p:cNvPr>
          <p:cNvCxnSpPr>
            <a:cxnSpLocks/>
          </p:cNvCxnSpPr>
          <p:nvPr/>
        </p:nvCxnSpPr>
        <p:spPr>
          <a:xfrm>
            <a:off x="10631543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059D544-10F4-45E4-9FC9-6BF07F4015DC}"/>
              </a:ext>
            </a:extLst>
          </p:cNvPr>
          <p:cNvCxnSpPr>
            <a:cxnSpLocks/>
          </p:cNvCxnSpPr>
          <p:nvPr/>
        </p:nvCxnSpPr>
        <p:spPr>
          <a:xfrm>
            <a:off x="1115192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6D8F368-13B9-4AEC-AA0E-3E0C818EF2D6}"/>
              </a:ext>
            </a:extLst>
          </p:cNvPr>
          <p:cNvCxnSpPr>
            <a:cxnSpLocks/>
          </p:cNvCxnSpPr>
          <p:nvPr/>
        </p:nvCxnSpPr>
        <p:spPr>
          <a:xfrm flipV="1">
            <a:off x="11151927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7EF4D1B-3602-4A83-924E-BFFFB7A37424}"/>
              </a:ext>
            </a:extLst>
          </p:cNvPr>
          <p:cNvCxnSpPr>
            <a:cxnSpLocks/>
          </p:cNvCxnSpPr>
          <p:nvPr/>
        </p:nvCxnSpPr>
        <p:spPr>
          <a:xfrm flipV="1">
            <a:off x="10631543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9D8A3AE-0E9C-45FA-AB71-80F1B6B13B0D}"/>
              </a:ext>
            </a:extLst>
          </p:cNvPr>
          <p:cNvCxnSpPr>
            <a:cxnSpLocks/>
          </p:cNvCxnSpPr>
          <p:nvPr/>
        </p:nvCxnSpPr>
        <p:spPr>
          <a:xfrm flipV="1">
            <a:off x="10126089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1AE0C72E-74F2-4DBF-9165-A6A01BE7A06C}"/>
              </a:ext>
            </a:extLst>
          </p:cNvPr>
          <p:cNvCxnSpPr>
            <a:cxnSpLocks/>
          </p:cNvCxnSpPr>
          <p:nvPr/>
        </p:nvCxnSpPr>
        <p:spPr>
          <a:xfrm>
            <a:off x="2542868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6645E26-8574-4381-A8F2-1E7B39BA5F5E}"/>
              </a:ext>
            </a:extLst>
          </p:cNvPr>
          <p:cNvCxnSpPr>
            <a:cxnSpLocks/>
          </p:cNvCxnSpPr>
          <p:nvPr/>
        </p:nvCxnSpPr>
        <p:spPr>
          <a:xfrm flipV="1">
            <a:off x="5629525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5C9C57F8-F565-462C-A9F2-ACA2C54778BD}"/>
              </a:ext>
            </a:extLst>
          </p:cNvPr>
          <p:cNvSpPr/>
          <p:nvPr/>
        </p:nvSpPr>
        <p:spPr bwMode="auto">
          <a:xfrm>
            <a:off x="44700" y="-91027"/>
            <a:ext cx="6009206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How ML </a:t>
            </a:r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is </a:t>
            </a:r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Associated ?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64AF4D21-EF75-45A9-8E17-53A5EE7ED730}"/>
              </a:ext>
            </a:extLst>
          </p:cNvPr>
          <p:cNvCxnSpPr>
            <a:cxnSpLocks/>
          </p:cNvCxnSpPr>
          <p:nvPr/>
        </p:nvCxnSpPr>
        <p:spPr>
          <a:xfrm>
            <a:off x="182950" y="6618648"/>
            <a:ext cx="18630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44601" y="1658673"/>
            <a:ext cx="4278319" cy="4158779"/>
          </a:xfrm>
          <a:prstGeom prst="ellipse">
            <a:avLst/>
          </a:prstGeom>
          <a:solidFill>
            <a:srgbClr val="2C3749">
              <a:alpha val="73000"/>
            </a:srgbClr>
          </a:solidFill>
          <a:ln>
            <a:noFill/>
          </a:ln>
          <a:effectLst>
            <a:outerShdw blurRad="317500" dist="27940" dir="5400000" algn="ctr">
              <a:srgbClr val="000000">
                <a:alpha val="7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064668" y="1594456"/>
            <a:ext cx="196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AI</a:t>
            </a:r>
            <a:endParaRPr lang="en-IN" sz="4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19727" y="2346385"/>
            <a:ext cx="3529285" cy="3450565"/>
          </a:xfrm>
          <a:prstGeom prst="ellipse">
            <a:avLst/>
          </a:prstGeom>
          <a:solidFill>
            <a:schemeClr val="accent1">
              <a:alpha val="91000"/>
            </a:schemeClr>
          </a:solidFill>
          <a:ln>
            <a:noFill/>
          </a:ln>
          <a:effectLst>
            <a:outerShdw blurRad="93980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2935616" y="2469496"/>
            <a:ext cx="168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ML</a:t>
            </a:r>
            <a:endParaRPr lang="en-IN" sz="4000" dirty="0"/>
          </a:p>
        </p:txBody>
      </p:sp>
      <p:sp>
        <p:nvSpPr>
          <p:cNvPr id="27" name="Oval 26"/>
          <p:cNvSpPr/>
          <p:nvPr/>
        </p:nvSpPr>
        <p:spPr>
          <a:xfrm>
            <a:off x="2116523" y="3142534"/>
            <a:ext cx="2602038" cy="2654416"/>
          </a:xfrm>
          <a:prstGeom prst="ellipse">
            <a:avLst/>
          </a:prstGeom>
          <a:solidFill>
            <a:srgbClr val="A5A5A5">
              <a:alpha val="79000"/>
            </a:srgbClr>
          </a:solidFill>
          <a:ln>
            <a:noFill/>
          </a:ln>
          <a:effectLst>
            <a:outerShdw blurRad="35560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612175" y="3917464"/>
            <a:ext cx="1813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</a:rPr>
              <a:t>DEEP LEARNING</a:t>
            </a:r>
            <a:endParaRPr lang="en-IN" sz="2400" dirty="0">
              <a:latin typeface="Tw Cen MT" panose="020B06020201040206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37162" y="2009955"/>
            <a:ext cx="3039394" cy="3010619"/>
          </a:xfrm>
          <a:prstGeom prst="ellipse">
            <a:avLst/>
          </a:prstGeom>
          <a:solidFill>
            <a:schemeClr val="accent2">
              <a:lumMod val="40000"/>
              <a:lumOff val="60000"/>
              <a:alpha val="53000"/>
            </a:schemeClr>
          </a:solidFill>
          <a:ln>
            <a:noFill/>
          </a:ln>
          <a:effectLst>
            <a:outerShdw blurRad="520700" dist="27940" dir="5400000" algn="ctr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4925618" y="2954018"/>
            <a:ext cx="1961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w Cen MT" panose="020B0602020104020603" pitchFamily="34" charset="0"/>
              </a:rPr>
              <a:t>DATA SCIENCE</a:t>
            </a:r>
            <a:endParaRPr lang="en-IN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9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9BECEE7-7B54-4F75-97AC-D436E5899ACF}"/>
              </a:ext>
            </a:extLst>
          </p:cNvPr>
          <p:cNvSpPr/>
          <p:nvPr/>
        </p:nvSpPr>
        <p:spPr>
          <a:xfrm>
            <a:off x="227766" y="1402321"/>
            <a:ext cx="4827670" cy="3298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grpSp>
        <p:nvGrpSpPr>
          <p:cNvPr id="6148" name="组合 8">
            <a:extLst>
              <a:ext uri="{FF2B5EF4-FFF2-40B4-BE49-F238E27FC236}">
                <a16:creationId xmlns:a16="http://schemas.microsoft.com/office/drawing/2014/main" xmlns="" id="{B76777EA-4338-447C-9E9F-BCF5975CCCC2}"/>
              </a:ext>
            </a:extLst>
          </p:cNvPr>
          <p:cNvGrpSpPr>
            <a:grpSpLocks/>
          </p:cNvGrpSpPr>
          <p:nvPr/>
        </p:nvGrpSpPr>
        <p:grpSpPr bwMode="auto">
          <a:xfrm>
            <a:off x="6742113" y="1912710"/>
            <a:ext cx="3648075" cy="1306513"/>
            <a:chOff x="6003923" y="4254292"/>
            <a:chExt cx="3959716" cy="13071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9530A4B6-1FA1-4952-8AB0-2AA0A174D1D5}"/>
                </a:ext>
              </a:extLst>
            </p:cNvPr>
            <p:cNvSpPr/>
            <p:nvPr/>
          </p:nvSpPr>
          <p:spPr>
            <a:xfrm>
              <a:off x="6003923" y="4623624"/>
              <a:ext cx="3959716" cy="2617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This template 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exclusivtu</a:t>
              </a:r>
              <a:r>
                <a:rPr lang="en-US" altLang="zh-CN" sz="11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. Internet.</a:t>
              </a:r>
              <a:endParaRPr lang="zh-CN" altLang="en-US" sz="11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0DAF6871-DEC2-4019-A100-AE52A713E9E3}"/>
                </a:ext>
              </a:extLst>
            </p:cNvPr>
            <p:cNvSpPr/>
            <p:nvPr/>
          </p:nvSpPr>
          <p:spPr>
            <a:xfrm>
              <a:off x="6003923" y="4254292"/>
              <a:ext cx="2301875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Add your text.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20953453-9E55-480A-B0C1-C01417C59C5E}"/>
                </a:ext>
              </a:extLst>
            </p:cNvPr>
            <p:cNvSpPr/>
            <p:nvPr/>
          </p:nvSpPr>
          <p:spPr>
            <a:xfrm>
              <a:off x="6003923" y="5130714"/>
              <a:ext cx="3959716" cy="43074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This template is exclusive designed by Fei. </a:t>
              </a:r>
              <a:r>
                <a:rPr lang="en-US" altLang="zh-CN" sz="1100" dirty="0" err="1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er.</a:t>
              </a:r>
              <a:r>
                <a:rPr lang="en-US" altLang="zh-CN" sz="11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 creative, and copyrights belongs to Bao. </a:t>
              </a:r>
              <a:r>
                <a:rPr lang="en-US" altLang="zh-CN" sz="1100" dirty="0" err="1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tu.</a:t>
              </a:r>
              <a:r>
                <a:rPr lang="en-US" altLang="zh-CN" sz="1100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 Internet.</a:t>
              </a:r>
              <a:endParaRPr lang="zh-CN" altLang="en-US" sz="11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717A378-8938-4212-AD15-7A8AD4CB8DA9}"/>
              </a:ext>
            </a:extLst>
          </p:cNvPr>
          <p:cNvGrpSpPr/>
          <p:nvPr/>
        </p:nvGrpSpPr>
        <p:grpSpPr>
          <a:xfrm>
            <a:off x="658730" y="307528"/>
            <a:ext cx="3927476" cy="947285"/>
            <a:chOff x="658730" y="307528"/>
            <a:chExt cx="3927476" cy="947285"/>
          </a:xfrm>
        </p:grpSpPr>
        <p:grpSp>
          <p:nvGrpSpPr>
            <p:cNvPr id="11" name="组合 8">
              <a:extLst>
                <a:ext uri="{FF2B5EF4-FFF2-40B4-BE49-F238E27FC236}">
                  <a16:creationId xmlns:a16="http://schemas.microsoft.com/office/drawing/2014/main" xmlns="" id="{799EFF79-C080-4400-9D57-854198E15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730" y="307528"/>
              <a:ext cx="3927476" cy="742326"/>
              <a:chOff x="6003922" y="3634704"/>
              <a:chExt cx="3925397" cy="74269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009C9C93-A5D7-46B5-BEF0-7B627135B716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2915A7FB-41EC-4C1E-A6A8-F94129B4E40C}"/>
                  </a:ext>
                </a:extLst>
              </p:cNvPr>
              <p:cNvSpPr/>
              <p:nvPr/>
            </p:nvSpPr>
            <p:spPr>
              <a:xfrm>
                <a:off x="6003922" y="3634704"/>
                <a:ext cx="3761602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Association</a:t>
                </a: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.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5278F432-A4F1-471A-928A-1DBF8D9275A8}"/>
                </a:ext>
              </a:extLst>
            </p:cNvPr>
            <p:cNvCxnSpPr>
              <a:cxnSpLocks/>
            </p:cNvCxnSpPr>
            <p:nvPr/>
          </p:nvCxnSpPr>
          <p:spPr>
            <a:xfrm>
              <a:off x="782552" y="1254813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74FD46CA-4D9C-4355-9DC0-3ED5BD76B61D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16" name="菱形 15">
              <a:extLst>
                <a:ext uri="{FF2B5EF4-FFF2-40B4-BE49-F238E27FC236}">
                  <a16:creationId xmlns:a16="http://schemas.microsoft.com/office/drawing/2014/main" xmlns="" id="{DC7DB7BE-16D9-46F5-89D7-68113CC3DC3B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48814518-8557-413A-BDED-31BA24AA4CCB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18" name="菱形 17">
            <a:extLst>
              <a:ext uri="{FF2B5EF4-FFF2-40B4-BE49-F238E27FC236}">
                <a16:creationId xmlns:a16="http://schemas.microsoft.com/office/drawing/2014/main" xmlns="" id="{564B415D-D450-4CE5-95F3-3DB966EEA627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9" name="矩形 2">
            <a:extLst>
              <a:ext uri="{FF2B5EF4-FFF2-40B4-BE49-F238E27FC236}">
                <a16:creationId xmlns:a16="http://schemas.microsoft.com/office/drawing/2014/main" xmlns="" id="{59BECEE7-7B54-4F75-97AC-D436E5899ACF}"/>
              </a:ext>
            </a:extLst>
          </p:cNvPr>
          <p:cNvSpPr/>
          <p:nvPr/>
        </p:nvSpPr>
        <p:spPr>
          <a:xfrm>
            <a:off x="5387809" y="2011493"/>
            <a:ext cx="6522626" cy="1958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6" b="56017"/>
          <a:stretch/>
        </p:blipFill>
        <p:spPr>
          <a:xfrm>
            <a:off x="488064" y="1645054"/>
            <a:ext cx="4307073" cy="2700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34" y="5094514"/>
            <a:ext cx="1073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Association rule learning is a kind of unsupervised learning technique that tests for the reliance of one data element on another data element and design appropriately so that it can be more cost-effective.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 b="80432"/>
          <a:stretch/>
        </p:blipFill>
        <p:spPr>
          <a:xfrm>
            <a:off x="5495203" y="2281857"/>
            <a:ext cx="6307839" cy="1444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-289278" y="-5382933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8810932" y="-2966558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783201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383234" y="3917870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1906595" y="-1486447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2307085" y="-117426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971522" y="450534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250020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007795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526046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3526046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3007795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2500207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1F29D765-3904-43AD-B35F-BC6326DD17A3}"/>
              </a:ext>
            </a:extLst>
          </p:cNvPr>
          <p:cNvSpPr/>
          <p:nvPr/>
        </p:nvSpPr>
        <p:spPr bwMode="auto">
          <a:xfrm>
            <a:off x="5459114" y="2124186"/>
            <a:ext cx="6544111" cy="48320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Anmoly</a:t>
            </a: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  <a:r>
              <a:rPr lang="en-US" altLang="zh-CN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dectation</a:t>
            </a:r>
            <a:endParaRPr lang="en-US" altLang="zh-CN" sz="4400" dirty="0" smtClean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Segmentation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Social network analysis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Identification cancer cell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In search engine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3939305" y="1150482"/>
            <a:ext cx="8435404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USES OF UNSUPERVISED ML</a:t>
            </a:r>
            <a:endParaRPr lang="zh-CN" altLang="en-US" sz="4400" b="1" dirty="0">
              <a:solidFill>
                <a:schemeClr val="accent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5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2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8">
            <a:extLst>
              <a:ext uri="{FF2B5EF4-FFF2-40B4-BE49-F238E27FC236}">
                <a16:creationId xmlns:a16="http://schemas.microsoft.com/office/drawing/2014/main" xmlns="" id="{99609D8C-C08B-4E54-A012-276C9CA0161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2179632"/>
            <a:ext cx="2084388" cy="517176"/>
            <a:chOff x="6003923" y="4322116"/>
            <a:chExt cx="2082722" cy="51679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2ED82AAA-1E91-4298-A791-7321B1AC42C5}"/>
                </a:ext>
              </a:extLst>
            </p:cNvPr>
            <p:cNvSpPr/>
            <p:nvPr/>
          </p:nvSpPr>
          <p:spPr>
            <a:xfrm>
              <a:off x="6003923" y="4623624"/>
              <a:ext cx="2082722" cy="215284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34E6D46-C1BF-40F7-AA02-2C69D58DC237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0485" name="组合 8">
            <a:extLst>
              <a:ext uri="{FF2B5EF4-FFF2-40B4-BE49-F238E27FC236}">
                <a16:creationId xmlns:a16="http://schemas.microsoft.com/office/drawing/2014/main" xmlns="" id="{2762C781-1ADC-4F00-9779-1D1D434DDECE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3740157"/>
            <a:ext cx="2084388" cy="516550"/>
            <a:chOff x="6003923" y="4322116"/>
            <a:chExt cx="2082722" cy="51724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55222A20-C6FD-4E2F-940B-457BC0586587}"/>
                </a:ext>
              </a:extLst>
            </p:cNvPr>
            <p:cNvSpPr/>
            <p:nvPr/>
          </p:nvSpPr>
          <p:spPr>
            <a:xfrm>
              <a:off x="6003923" y="4623624"/>
              <a:ext cx="2082722" cy="215732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1F33FA9-23E9-409E-A897-7C3F13DD4021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4867CF23-88BD-45D1-93A9-4D895C704784}"/>
              </a:ext>
            </a:extLst>
          </p:cNvPr>
          <p:cNvGrpSpPr/>
          <p:nvPr/>
        </p:nvGrpSpPr>
        <p:grpSpPr>
          <a:xfrm>
            <a:off x="2354180" y="423972"/>
            <a:ext cx="7553408" cy="712271"/>
            <a:chOff x="630155" y="337584"/>
            <a:chExt cx="7553408" cy="712271"/>
          </a:xfrm>
        </p:grpSpPr>
        <p:grpSp>
          <p:nvGrpSpPr>
            <p:cNvPr id="40" name="组合 8">
              <a:extLst>
                <a:ext uri="{FF2B5EF4-FFF2-40B4-BE49-F238E27FC236}">
                  <a16:creationId xmlns:a16="http://schemas.microsoft.com/office/drawing/2014/main" xmlns="" id="{9B05EF18-2AD0-4583-8DD0-97B7F1C57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155" y="337584"/>
              <a:ext cx="7553408" cy="712271"/>
              <a:chOff x="5975362" y="3664774"/>
              <a:chExt cx="7549410" cy="71262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439F338E-525D-4E1C-9478-CA8E1D4D10EF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559400-355C-4391-B796-E0EEE5686559}"/>
                  </a:ext>
                </a:extLst>
              </p:cNvPr>
              <p:cNvSpPr/>
              <p:nvPr/>
            </p:nvSpPr>
            <p:spPr>
              <a:xfrm>
                <a:off x="5975362" y="3664774"/>
                <a:ext cx="7549410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SUPERVISED VS UNSUPERVISED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FE910434-92DD-454D-845B-5772982FF40F}"/>
                </a:ext>
              </a:extLst>
            </p:cNvPr>
            <p:cNvCxnSpPr>
              <a:cxnSpLocks/>
            </p:cNvCxnSpPr>
            <p:nvPr/>
          </p:nvCxnSpPr>
          <p:spPr>
            <a:xfrm>
              <a:off x="773027" y="862684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A86D2E65-2130-4BF4-A3E4-B1AEE40681E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DF96DDCC-E9F0-459C-91CE-FEEC8538C59F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xmlns="" id="{16BC5BDD-23FE-45F7-836F-A19E63D953A7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9" name="菱形 48">
            <a:extLst>
              <a:ext uri="{FF2B5EF4-FFF2-40B4-BE49-F238E27FC236}">
                <a16:creationId xmlns:a16="http://schemas.microsoft.com/office/drawing/2014/main" xmlns="" id="{4112EE28-11EB-4723-90D2-3CB657D37AED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5310838" y="949072"/>
            <a:ext cx="133350" cy="5879309"/>
          </a:xfrm>
          <a:prstGeom prst="rect">
            <a:avLst/>
          </a:prstGeom>
          <a:solidFill>
            <a:srgbClr val="2C3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1375923" y="1188411"/>
            <a:ext cx="30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,</a:t>
            </a:r>
            <a:endParaRPr lang="en-IN" dirty="0"/>
          </a:p>
        </p:txBody>
      </p:sp>
      <p:sp>
        <p:nvSpPr>
          <p:cNvPr id="20495" name="TextBox 20494"/>
          <p:cNvSpPr txBox="1"/>
          <p:nvPr/>
        </p:nvSpPr>
        <p:spPr>
          <a:xfrm>
            <a:off x="8236454" y="6488668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COURTESY: v7lab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16104" r="49000" b="26579"/>
          <a:stretch/>
        </p:blipFill>
        <p:spPr>
          <a:xfrm>
            <a:off x="2438154" y="1136243"/>
            <a:ext cx="2235284" cy="5480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3" t="16069" r="2340" b="24190"/>
          <a:stretch/>
        </p:blipFill>
        <p:spPr>
          <a:xfrm>
            <a:off x="5955944" y="1089167"/>
            <a:ext cx="2043466" cy="56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1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512494" y="4973154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963029" y="501860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05022" y="-1960443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297598" y="536718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62738" y="176599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Semi- supervised: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62980" y="819664"/>
            <a:ext cx="6722695" cy="3085663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467179" y="6484936"/>
            <a:ext cx="39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teksands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441377" y="4176166"/>
            <a:ext cx="9286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emi-supervised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an approach 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that combines a small amount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large amount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 Semi-supervised learning falls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and supervised learning. 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6" b="67272"/>
          <a:stretch/>
        </p:blipFill>
        <p:spPr>
          <a:xfrm>
            <a:off x="3761011" y="970239"/>
            <a:ext cx="6013197" cy="27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8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5117" y="712519"/>
            <a:ext cx="7671460" cy="39069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03D2A509-8877-4AB5-A0F2-40B448DFBDB1}"/>
              </a:ext>
            </a:extLst>
          </p:cNvPr>
          <p:cNvGrpSpPr/>
          <p:nvPr/>
        </p:nvGrpSpPr>
        <p:grpSpPr>
          <a:xfrm>
            <a:off x="658730" y="307528"/>
            <a:ext cx="3927476" cy="947285"/>
            <a:chOff x="658730" y="307528"/>
            <a:chExt cx="3927476" cy="947285"/>
          </a:xfrm>
        </p:grpSpPr>
        <p:grpSp>
          <p:nvGrpSpPr>
            <p:cNvPr id="26" name="组合 8">
              <a:extLst>
                <a:ext uri="{FF2B5EF4-FFF2-40B4-BE49-F238E27FC236}">
                  <a16:creationId xmlns:a16="http://schemas.microsoft.com/office/drawing/2014/main" xmlns="" id="{C67DDC4A-9897-43F1-B054-40B1BAA0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730" y="307528"/>
              <a:ext cx="3927476" cy="742326"/>
              <a:chOff x="6003922" y="3634704"/>
              <a:chExt cx="3925397" cy="742692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xmlns="" id="{2C5CF81E-FAC9-4CCC-A744-74A1E2921222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xmlns="" id="{A16B33A9-4ADC-4D40-AE46-8F93D8A3CF5A}"/>
                  </a:ext>
                </a:extLst>
              </p:cNvPr>
              <p:cNvSpPr/>
              <p:nvPr/>
            </p:nvSpPr>
            <p:spPr>
              <a:xfrm>
                <a:off x="6003922" y="3634704"/>
                <a:ext cx="3761602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Reinforcement: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55E65ED2-C586-4000-9417-BBD82BAFC197}"/>
                </a:ext>
              </a:extLst>
            </p:cNvPr>
            <p:cNvCxnSpPr>
              <a:cxnSpLocks/>
            </p:cNvCxnSpPr>
            <p:nvPr/>
          </p:nvCxnSpPr>
          <p:spPr>
            <a:xfrm>
              <a:off x="782552" y="1254813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D4467913-0C16-4D52-9368-2D16DB0123E9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50" name="菱形 49">
              <a:extLst>
                <a:ext uri="{FF2B5EF4-FFF2-40B4-BE49-F238E27FC236}">
                  <a16:creationId xmlns:a16="http://schemas.microsoft.com/office/drawing/2014/main" xmlns="" id="{86DE8546-0B77-4E30-8935-8AEA37DEEA03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xmlns="" id="{624BC9C4-CAE0-4856-8365-C55DDDC311CC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52" name="菱形 51">
            <a:extLst>
              <a:ext uri="{FF2B5EF4-FFF2-40B4-BE49-F238E27FC236}">
                <a16:creationId xmlns:a16="http://schemas.microsoft.com/office/drawing/2014/main" xmlns="" id="{157B0264-2B0A-4269-AC31-D8D963E370F9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552" y="4961857"/>
            <a:ext cx="5165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Reinforcement learning is a </a:t>
            </a:r>
            <a:r>
              <a:rPr lang="en-IN" sz="2400" dirty="0" smtClean="0"/>
              <a:t>machine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learning training method based on </a:t>
            </a:r>
            <a:endParaRPr lang="en-IN" sz="2400" dirty="0" smtClean="0"/>
          </a:p>
          <a:p>
            <a:r>
              <a:rPr lang="en-IN" sz="2400" dirty="0" smtClean="0"/>
              <a:t>rewarding </a:t>
            </a:r>
            <a:r>
              <a:rPr lang="en-IN" sz="2400" dirty="0"/>
              <a:t>desired </a:t>
            </a:r>
            <a:r>
              <a:rPr lang="en-IN" sz="2400" dirty="0" err="1"/>
              <a:t>behaviors</a:t>
            </a:r>
            <a:r>
              <a:rPr lang="en-IN" sz="2400" dirty="0"/>
              <a:t> </a:t>
            </a:r>
            <a:r>
              <a:rPr lang="en-IN" sz="2400" dirty="0" smtClean="0"/>
              <a:t>and/or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punishing undesired 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6" t="9524" r="1126" b="69177"/>
          <a:stretch/>
        </p:blipFill>
        <p:spPr>
          <a:xfrm>
            <a:off x="4667782" y="1112587"/>
            <a:ext cx="6789612" cy="3135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xmlns="" id="{F2D33F3C-A764-4CF4-84F3-8D869053D71E}"/>
              </a:ext>
            </a:extLst>
          </p:cNvPr>
          <p:cNvSpPr/>
          <p:nvPr/>
        </p:nvSpPr>
        <p:spPr>
          <a:xfrm>
            <a:off x="11938388" y="-2399255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84E22C24-D2BA-4F5A-801E-0AC9CAA8C648}"/>
              </a:ext>
            </a:extLst>
          </p:cNvPr>
          <p:cNvSpPr/>
          <p:nvPr/>
        </p:nvSpPr>
        <p:spPr>
          <a:xfrm>
            <a:off x="8021091" y="-2966558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2B5F62F-D6FD-4BAF-9378-477FF1824A01}"/>
              </a:ext>
            </a:extLst>
          </p:cNvPr>
          <p:cNvSpPr/>
          <p:nvPr/>
        </p:nvSpPr>
        <p:spPr>
          <a:xfrm>
            <a:off x="487319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2EC0E0BE-4154-4EF5-A84C-D3502B29E20F}"/>
              </a:ext>
            </a:extLst>
          </p:cNvPr>
          <p:cNvSpPr/>
          <p:nvPr/>
        </p:nvSpPr>
        <p:spPr>
          <a:xfrm>
            <a:off x="1187705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B39EB411-C8AF-4CCF-8DDD-A98688F94CF6}"/>
              </a:ext>
            </a:extLst>
          </p:cNvPr>
          <p:cNvSpPr/>
          <p:nvPr/>
        </p:nvSpPr>
        <p:spPr>
          <a:xfrm>
            <a:off x="8038153" y="3917870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3A039A7B-EDEC-4A93-8716-1147C5385541}"/>
              </a:ext>
            </a:extLst>
          </p:cNvPr>
          <p:cNvSpPr/>
          <p:nvPr/>
        </p:nvSpPr>
        <p:spPr>
          <a:xfrm>
            <a:off x="10862835" y="-332188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1C411000-C580-4D6C-926F-2F80454D9907}"/>
              </a:ext>
            </a:extLst>
          </p:cNvPr>
          <p:cNvSpPr/>
          <p:nvPr/>
        </p:nvSpPr>
        <p:spPr>
          <a:xfrm>
            <a:off x="11279111" y="67208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3BF2EB08-4D04-472B-850C-4F9049241930}"/>
              </a:ext>
            </a:extLst>
          </p:cNvPr>
          <p:cNvSpPr/>
          <p:nvPr/>
        </p:nvSpPr>
        <p:spPr>
          <a:xfrm>
            <a:off x="8625716" y="450534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C1E84CD-FFB1-4C84-9ED6-D42DCDC407F2}"/>
              </a:ext>
            </a:extLst>
          </p:cNvPr>
          <p:cNvCxnSpPr>
            <a:cxnSpLocks/>
          </p:cNvCxnSpPr>
          <p:nvPr/>
        </p:nvCxnSpPr>
        <p:spPr>
          <a:xfrm>
            <a:off x="10126089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0A20C88B-810F-4504-B028-422201E2FA99}"/>
              </a:ext>
            </a:extLst>
          </p:cNvPr>
          <p:cNvCxnSpPr>
            <a:cxnSpLocks/>
          </p:cNvCxnSpPr>
          <p:nvPr/>
        </p:nvCxnSpPr>
        <p:spPr>
          <a:xfrm>
            <a:off x="10631543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059D544-10F4-45E4-9FC9-6BF07F4015DC}"/>
              </a:ext>
            </a:extLst>
          </p:cNvPr>
          <p:cNvCxnSpPr>
            <a:cxnSpLocks/>
          </p:cNvCxnSpPr>
          <p:nvPr/>
        </p:nvCxnSpPr>
        <p:spPr>
          <a:xfrm>
            <a:off x="1115192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6D8F368-13B9-4AEC-AA0E-3E0C818EF2D6}"/>
              </a:ext>
            </a:extLst>
          </p:cNvPr>
          <p:cNvCxnSpPr>
            <a:cxnSpLocks/>
          </p:cNvCxnSpPr>
          <p:nvPr/>
        </p:nvCxnSpPr>
        <p:spPr>
          <a:xfrm flipV="1">
            <a:off x="11151927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7EF4D1B-3602-4A83-924E-BFFFB7A37424}"/>
              </a:ext>
            </a:extLst>
          </p:cNvPr>
          <p:cNvCxnSpPr>
            <a:cxnSpLocks/>
          </p:cNvCxnSpPr>
          <p:nvPr/>
        </p:nvCxnSpPr>
        <p:spPr>
          <a:xfrm flipV="1">
            <a:off x="10631543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9D8A3AE-0E9C-45FA-AB71-80F1B6B13B0D}"/>
              </a:ext>
            </a:extLst>
          </p:cNvPr>
          <p:cNvCxnSpPr>
            <a:cxnSpLocks/>
          </p:cNvCxnSpPr>
          <p:nvPr/>
        </p:nvCxnSpPr>
        <p:spPr>
          <a:xfrm flipV="1">
            <a:off x="10126089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1AE0C72E-74F2-4DBF-9165-A6A01BE7A06C}"/>
              </a:ext>
            </a:extLst>
          </p:cNvPr>
          <p:cNvCxnSpPr>
            <a:cxnSpLocks/>
          </p:cNvCxnSpPr>
          <p:nvPr/>
        </p:nvCxnSpPr>
        <p:spPr>
          <a:xfrm>
            <a:off x="2542868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6645E26-8574-4381-A8F2-1E7B39BA5F5E}"/>
              </a:ext>
            </a:extLst>
          </p:cNvPr>
          <p:cNvCxnSpPr>
            <a:cxnSpLocks/>
          </p:cNvCxnSpPr>
          <p:nvPr/>
        </p:nvCxnSpPr>
        <p:spPr>
          <a:xfrm flipV="1">
            <a:off x="5629525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5C9C57F8-F565-462C-A9F2-ACA2C54778BD}"/>
              </a:ext>
            </a:extLst>
          </p:cNvPr>
          <p:cNvSpPr/>
          <p:nvPr/>
        </p:nvSpPr>
        <p:spPr bwMode="auto">
          <a:xfrm>
            <a:off x="346207" y="103566"/>
            <a:ext cx="5649771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Example: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69F2E4B6-9A41-4F16-91FF-C4B43004F2B7}"/>
              </a:ext>
            </a:extLst>
          </p:cNvPr>
          <p:cNvSpPr/>
          <p:nvPr/>
        </p:nvSpPr>
        <p:spPr bwMode="auto">
          <a:xfrm>
            <a:off x="1291225" y="3130053"/>
            <a:ext cx="12021909" cy="35394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The </a:t>
            </a:r>
            <a:r>
              <a:rPr lang="en-I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above image shows the robot, </a:t>
            </a:r>
            <a:endParaRPr lang="en-IN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diamond</a:t>
            </a:r>
            <a:r>
              <a:rPr lang="en-I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, and fire. The goal of the </a:t>
            </a:r>
            <a:endParaRPr lang="en-IN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robot </a:t>
            </a:r>
            <a:r>
              <a:rPr lang="en-I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is to get the reward that </a:t>
            </a: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is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  <a:r>
              <a:rPr lang="en-I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the diamond and avoid the </a:t>
            </a:r>
            <a:endParaRPr lang="en-IN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hurdles </a:t>
            </a:r>
            <a:r>
              <a:rPr lang="en-I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that are fired. The robot </a:t>
            </a: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learns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  <a:r>
              <a:rPr lang="en-I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by trying all the possible paths </a:t>
            </a: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and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  <a:r>
              <a:rPr lang="en-I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then choosing the path which </a:t>
            </a:r>
            <a:endParaRPr lang="en-IN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gives </a:t>
            </a:r>
            <a:r>
              <a:rPr lang="en-I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him the reward with least </a:t>
            </a:r>
            <a:r>
              <a:rPr lang="en-IN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hurdles.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-693" r="1188" b="55498"/>
          <a:stretch/>
        </p:blipFill>
        <p:spPr>
          <a:xfrm>
            <a:off x="4548743" y="-20748"/>
            <a:ext cx="3947241" cy="30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3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-289278" y="-5382933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8810932" y="-2966558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783201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383234" y="3917870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1906595" y="-1486447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2307085" y="-117426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971522" y="450534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250020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007795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526046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3526046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3007795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2500207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1F29D765-3904-43AD-B35F-BC6326DD17A3}"/>
              </a:ext>
            </a:extLst>
          </p:cNvPr>
          <p:cNvSpPr/>
          <p:nvPr/>
        </p:nvSpPr>
        <p:spPr bwMode="auto">
          <a:xfrm>
            <a:off x="5459114" y="2514296"/>
            <a:ext cx="6544111" cy="34778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Personalised</a:t>
            </a: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  <a:r>
              <a:rPr lang="en-US" altLang="zh-CN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chatbot</a:t>
            </a: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respond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Self driving cars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Video </a:t>
            </a:r>
            <a:r>
              <a:rPr lang="en-US" altLang="zh-CN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recomendations</a:t>
            </a:r>
            <a:endParaRPr lang="en-US" altLang="zh-CN" sz="4400" dirty="0" smtClean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4028175" y="1291594"/>
            <a:ext cx="8435404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USES OF REINFORCEMENT ML</a:t>
            </a:r>
            <a:endParaRPr lang="zh-CN" altLang="en-US" sz="4400" b="1" dirty="0">
              <a:solidFill>
                <a:schemeClr val="accent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31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2" grpId="0"/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90120" y="942704"/>
            <a:ext cx="10840341" cy="32549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930620" y="-3800452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158565" y="4929319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733925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1640249" y="465669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10230203" y="-15328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1093114" y="5168088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4688780" y="461527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955720" y="3620229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200323" y="-3178063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6236528" y="-5341346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634974" y="-581322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-3067374" y="4854097"/>
            <a:ext cx="5405160" cy="540516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45158" y="282246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TRAINING AND TESTING</a:t>
            </a: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8268" y="4481785"/>
            <a:ext cx="8743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is implemented to build up a model, while a test set is to validate the model built. In the processes of training and testing there could be problems that you want to avoid.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26485" y="6433982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COURESY: </a:t>
            </a:r>
            <a:r>
              <a:rPr lang="en-IN" dirty="0" err="1" smtClean="0"/>
              <a:t>educba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14" y="1139387"/>
            <a:ext cx="4144603" cy="2805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6" y="1099706"/>
            <a:ext cx="5480368" cy="27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04592" y="990132"/>
            <a:ext cx="5613777" cy="55495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930620" y="-3800452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158565" y="4929319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733925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1640249" y="465669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10230203" y="-15328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1093114" y="5168088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4688780" y="461527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955720" y="3620229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200323" y="-3178063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6236528" y="-5341346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634974" y="-581322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-3067374" y="4854097"/>
            <a:ext cx="5405160" cy="540516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45158" y="282246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UNDERFIT AND OVERFIT: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57862" y="6515237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COURESY: </a:t>
            </a:r>
            <a:r>
              <a:rPr lang="en-IN" dirty="0" err="1" smtClean="0"/>
              <a:t>educba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38" y="1077962"/>
            <a:ext cx="5084367" cy="52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04592" y="990133"/>
            <a:ext cx="5613777" cy="45699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930620" y="-3800452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158565" y="4929319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733925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1640249" y="465669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10230203" y="-15328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1093114" y="5168088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4688780" y="461527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955720" y="3620229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200323" y="-3178063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6236528" y="-5341346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634974" y="-581322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-3067374" y="4854097"/>
            <a:ext cx="5405160" cy="540516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45158" y="282246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FUNNY EXAMPLE</a:t>
            </a: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66" y="6488668"/>
            <a:ext cx="45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COURESY: </a:t>
            </a:r>
            <a:r>
              <a:rPr lang="en-IN" dirty="0" smtClean="0"/>
              <a:t>YOUTBE- Planet </a:t>
            </a:r>
            <a:r>
              <a:rPr lang="en-IN" dirty="0" err="1" smtClean="0"/>
              <a:t>dolan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2"/>
          <a:stretch/>
        </p:blipFill>
        <p:spPr>
          <a:xfrm>
            <a:off x="3764070" y="1345935"/>
            <a:ext cx="4866474" cy="37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>
            <a:extLst>
              <a:ext uri="{FF2B5EF4-FFF2-40B4-BE49-F238E27FC236}">
                <a16:creationId xmlns:a16="http://schemas.microsoft.com/office/drawing/2014/main" xmlns="" id="{E4D1CC6B-5F6E-4482-AD63-24EB7485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244" y="2153503"/>
            <a:ext cx="45688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îŝḷîḓé-Oval 5">
            <a:extLst>
              <a:ext uri="{FF2B5EF4-FFF2-40B4-BE49-F238E27FC236}">
                <a16:creationId xmlns:a16="http://schemas.microsoft.com/office/drawing/2014/main" xmlns="" id="{E31D5036-5DB7-4536-8A7B-DE18148E5CFE}"/>
              </a:ext>
            </a:extLst>
          </p:cNvPr>
          <p:cNvSpPr/>
          <p:nvPr/>
        </p:nvSpPr>
        <p:spPr>
          <a:xfrm>
            <a:off x="4721937" y="1529628"/>
            <a:ext cx="792162" cy="792163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5" name="îŝḷîḓé-Oval 5">
            <a:extLst>
              <a:ext uri="{FF2B5EF4-FFF2-40B4-BE49-F238E27FC236}">
                <a16:creationId xmlns:a16="http://schemas.microsoft.com/office/drawing/2014/main" xmlns="" id="{16485904-9ADE-40D7-9968-E456BC9630CF}"/>
              </a:ext>
            </a:extLst>
          </p:cNvPr>
          <p:cNvSpPr/>
          <p:nvPr/>
        </p:nvSpPr>
        <p:spPr>
          <a:xfrm>
            <a:off x="4953085" y="1798214"/>
            <a:ext cx="354012" cy="258702"/>
          </a:xfrm>
          <a:custGeom>
            <a:avLst/>
            <a:gdLst>
              <a:gd name="connsiteX0" fmla="*/ 227854 w 607639"/>
              <a:gd name="connsiteY0" fmla="*/ 404591 h 455076"/>
              <a:gd name="connsiteX1" fmla="*/ 227854 w 607639"/>
              <a:gd name="connsiteY1" fmla="*/ 429834 h 455076"/>
              <a:gd name="connsiteX2" fmla="*/ 379786 w 607639"/>
              <a:gd name="connsiteY2" fmla="*/ 429834 h 455076"/>
              <a:gd name="connsiteX3" fmla="*/ 379786 w 607639"/>
              <a:gd name="connsiteY3" fmla="*/ 404591 h 455076"/>
              <a:gd name="connsiteX4" fmla="*/ 303680 w 607639"/>
              <a:gd name="connsiteY4" fmla="*/ 353928 h 455076"/>
              <a:gd name="connsiteX5" fmla="*/ 303775 w 607639"/>
              <a:gd name="connsiteY5" fmla="*/ 353928 h 455076"/>
              <a:gd name="connsiteX6" fmla="*/ 303888 w 607639"/>
              <a:gd name="connsiteY6" fmla="*/ 353928 h 455076"/>
              <a:gd name="connsiteX7" fmla="*/ 312716 w 607639"/>
              <a:gd name="connsiteY7" fmla="*/ 357595 h 455076"/>
              <a:gd name="connsiteX8" fmla="*/ 316415 w 607639"/>
              <a:gd name="connsiteY8" fmla="*/ 366552 h 455076"/>
              <a:gd name="connsiteX9" fmla="*/ 303784 w 607639"/>
              <a:gd name="connsiteY9" fmla="*/ 379219 h 455076"/>
              <a:gd name="connsiteX10" fmla="*/ 291153 w 607639"/>
              <a:gd name="connsiteY10" fmla="*/ 366552 h 455076"/>
              <a:gd name="connsiteX11" fmla="*/ 294853 w 607639"/>
              <a:gd name="connsiteY11" fmla="*/ 357595 h 455076"/>
              <a:gd name="connsiteX12" fmla="*/ 303784 w 607639"/>
              <a:gd name="connsiteY12" fmla="*/ 353885 h 455076"/>
              <a:gd name="connsiteX13" fmla="*/ 303680 w 607639"/>
              <a:gd name="connsiteY13" fmla="*/ 353928 h 455076"/>
              <a:gd name="connsiteX14" fmla="*/ 25367 w 607639"/>
              <a:gd name="connsiteY14" fmla="*/ 353928 h 455076"/>
              <a:gd name="connsiteX15" fmla="*/ 25367 w 607639"/>
              <a:gd name="connsiteY15" fmla="*/ 379260 h 455076"/>
              <a:gd name="connsiteX16" fmla="*/ 303775 w 607639"/>
              <a:gd name="connsiteY16" fmla="*/ 379260 h 455076"/>
              <a:gd name="connsiteX17" fmla="*/ 582272 w 607639"/>
              <a:gd name="connsiteY17" fmla="*/ 379260 h 455076"/>
              <a:gd name="connsiteX18" fmla="*/ 582272 w 607639"/>
              <a:gd name="connsiteY18" fmla="*/ 353928 h 455076"/>
              <a:gd name="connsiteX19" fmla="*/ 303888 w 607639"/>
              <a:gd name="connsiteY19" fmla="*/ 353928 h 455076"/>
              <a:gd name="connsiteX20" fmla="*/ 25367 w 607639"/>
              <a:gd name="connsiteY20" fmla="*/ 25331 h 455076"/>
              <a:gd name="connsiteX21" fmla="*/ 25367 w 607639"/>
              <a:gd name="connsiteY21" fmla="*/ 328686 h 455076"/>
              <a:gd name="connsiteX22" fmla="*/ 582272 w 607639"/>
              <a:gd name="connsiteY22" fmla="*/ 328686 h 455076"/>
              <a:gd name="connsiteX23" fmla="*/ 582272 w 607639"/>
              <a:gd name="connsiteY23" fmla="*/ 25331 h 455076"/>
              <a:gd name="connsiteX24" fmla="*/ 25367 w 607639"/>
              <a:gd name="connsiteY24" fmla="*/ 0 h 455076"/>
              <a:gd name="connsiteX25" fmla="*/ 582272 w 607639"/>
              <a:gd name="connsiteY25" fmla="*/ 0 h 455076"/>
              <a:gd name="connsiteX26" fmla="*/ 607639 w 607639"/>
              <a:gd name="connsiteY26" fmla="*/ 25331 h 455076"/>
              <a:gd name="connsiteX27" fmla="*/ 607639 w 607639"/>
              <a:gd name="connsiteY27" fmla="*/ 379260 h 455076"/>
              <a:gd name="connsiteX28" fmla="*/ 582272 w 607639"/>
              <a:gd name="connsiteY28" fmla="*/ 404591 h 455076"/>
              <a:gd name="connsiteX29" fmla="*/ 405063 w 607639"/>
              <a:gd name="connsiteY29" fmla="*/ 404591 h 455076"/>
              <a:gd name="connsiteX30" fmla="*/ 405063 w 607639"/>
              <a:gd name="connsiteY30" fmla="*/ 429834 h 455076"/>
              <a:gd name="connsiteX31" fmla="*/ 455707 w 607639"/>
              <a:gd name="connsiteY31" fmla="*/ 429834 h 455076"/>
              <a:gd name="connsiteX32" fmla="*/ 468346 w 607639"/>
              <a:gd name="connsiteY32" fmla="*/ 442455 h 455076"/>
              <a:gd name="connsiteX33" fmla="*/ 455707 w 607639"/>
              <a:gd name="connsiteY33" fmla="*/ 455076 h 455076"/>
              <a:gd name="connsiteX34" fmla="*/ 151932 w 607639"/>
              <a:gd name="connsiteY34" fmla="*/ 455076 h 455076"/>
              <a:gd name="connsiteX35" fmla="*/ 139293 w 607639"/>
              <a:gd name="connsiteY35" fmla="*/ 442455 h 455076"/>
              <a:gd name="connsiteX36" fmla="*/ 151932 w 607639"/>
              <a:gd name="connsiteY36" fmla="*/ 429834 h 455076"/>
              <a:gd name="connsiteX37" fmla="*/ 202487 w 607639"/>
              <a:gd name="connsiteY37" fmla="*/ 429834 h 455076"/>
              <a:gd name="connsiteX38" fmla="*/ 202487 w 607639"/>
              <a:gd name="connsiteY38" fmla="*/ 404591 h 455076"/>
              <a:gd name="connsiteX39" fmla="*/ 25367 w 607639"/>
              <a:gd name="connsiteY39" fmla="*/ 404591 h 455076"/>
              <a:gd name="connsiteX40" fmla="*/ 0 w 607639"/>
              <a:gd name="connsiteY40" fmla="*/ 379260 h 455076"/>
              <a:gd name="connsiteX41" fmla="*/ 0 w 607639"/>
              <a:gd name="connsiteY41" fmla="*/ 25331 h 455076"/>
              <a:gd name="connsiteX42" fmla="*/ 25367 w 607639"/>
              <a:gd name="connsiteY42" fmla="*/ 0 h 45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7639" h="455076">
                <a:moveTo>
                  <a:pt x="227854" y="404591"/>
                </a:moveTo>
                <a:lnTo>
                  <a:pt x="227854" y="429834"/>
                </a:lnTo>
                <a:lnTo>
                  <a:pt x="379786" y="429834"/>
                </a:lnTo>
                <a:lnTo>
                  <a:pt x="379786" y="404591"/>
                </a:lnTo>
                <a:close/>
                <a:moveTo>
                  <a:pt x="303680" y="353928"/>
                </a:moveTo>
                <a:lnTo>
                  <a:pt x="303775" y="353928"/>
                </a:lnTo>
                <a:lnTo>
                  <a:pt x="303888" y="353928"/>
                </a:lnTo>
                <a:lnTo>
                  <a:pt x="312716" y="357595"/>
                </a:lnTo>
                <a:cubicBezTo>
                  <a:pt x="315001" y="359887"/>
                  <a:pt x="316415" y="363054"/>
                  <a:pt x="316415" y="366552"/>
                </a:cubicBezTo>
                <a:cubicBezTo>
                  <a:pt x="316415" y="373548"/>
                  <a:pt x="310760" y="379219"/>
                  <a:pt x="303784" y="379219"/>
                </a:cubicBezTo>
                <a:cubicBezTo>
                  <a:pt x="296808" y="379219"/>
                  <a:pt x="291153" y="373548"/>
                  <a:pt x="291153" y="366552"/>
                </a:cubicBezTo>
                <a:cubicBezTo>
                  <a:pt x="291153" y="363054"/>
                  <a:pt x="292567" y="359887"/>
                  <a:pt x="294853" y="357595"/>
                </a:cubicBezTo>
                <a:close/>
                <a:moveTo>
                  <a:pt x="303784" y="353885"/>
                </a:moveTo>
                <a:lnTo>
                  <a:pt x="303680" y="353928"/>
                </a:lnTo>
                <a:lnTo>
                  <a:pt x="25367" y="353928"/>
                </a:lnTo>
                <a:lnTo>
                  <a:pt x="25367" y="379260"/>
                </a:lnTo>
                <a:lnTo>
                  <a:pt x="303775" y="379260"/>
                </a:lnTo>
                <a:lnTo>
                  <a:pt x="582272" y="379260"/>
                </a:lnTo>
                <a:lnTo>
                  <a:pt x="582272" y="353928"/>
                </a:lnTo>
                <a:lnTo>
                  <a:pt x="303888" y="353928"/>
                </a:lnTo>
                <a:close/>
                <a:moveTo>
                  <a:pt x="25367" y="25331"/>
                </a:moveTo>
                <a:lnTo>
                  <a:pt x="25367" y="328686"/>
                </a:lnTo>
                <a:lnTo>
                  <a:pt x="582272" y="328686"/>
                </a:lnTo>
                <a:lnTo>
                  <a:pt x="582272" y="25331"/>
                </a:lnTo>
                <a:close/>
                <a:moveTo>
                  <a:pt x="25367" y="0"/>
                </a:moveTo>
                <a:lnTo>
                  <a:pt x="582272" y="0"/>
                </a:lnTo>
                <a:cubicBezTo>
                  <a:pt x="596246" y="0"/>
                  <a:pt x="607639" y="11377"/>
                  <a:pt x="607639" y="25331"/>
                </a:cubicBezTo>
                <a:lnTo>
                  <a:pt x="607639" y="379260"/>
                </a:lnTo>
                <a:cubicBezTo>
                  <a:pt x="607639" y="393214"/>
                  <a:pt x="596246" y="404591"/>
                  <a:pt x="582272" y="404591"/>
                </a:cubicBezTo>
                <a:lnTo>
                  <a:pt x="405063" y="404591"/>
                </a:lnTo>
                <a:lnTo>
                  <a:pt x="405063" y="429834"/>
                </a:lnTo>
                <a:lnTo>
                  <a:pt x="455707" y="429834"/>
                </a:lnTo>
                <a:cubicBezTo>
                  <a:pt x="462738" y="429834"/>
                  <a:pt x="468346" y="435522"/>
                  <a:pt x="468346" y="442455"/>
                </a:cubicBezTo>
                <a:cubicBezTo>
                  <a:pt x="468346" y="449477"/>
                  <a:pt x="462738" y="455076"/>
                  <a:pt x="455707" y="455076"/>
                </a:cubicBezTo>
                <a:lnTo>
                  <a:pt x="151932" y="455076"/>
                </a:lnTo>
                <a:cubicBezTo>
                  <a:pt x="144901" y="455076"/>
                  <a:pt x="139293" y="449477"/>
                  <a:pt x="139293" y="442455"/>
                </a:cubicBezTo>
                <a:cubicBezTo>
                  <a:pt x="139293" y="435433"/>
                  <a:pt x="144901" y="429834"/>
                  <a:pt x="151932" y="429834"/>
                </a:cubicBezTo>
                <a:lnTo>
                  <a:pt x="202487" y="429834"/>
                </a:lnTo>
                <a:lnTo>
                  <a:pt x="202487" y="404591"/>
                </a:lnTo>
                <a:lnTo>
                  <a:pt x="25367" y="404591"/>
                </a:lnTo>
                <a:cubicBezTo>
                  <a:pt x="11304" y="404591"/>
                  <a:pt x="0" y="393214"/>
                  <a:pt x="0" y="379260"/>
                </a:cubicBezTo>
                <a:lnTo>
                  <a:pt x="0" y="25331"/>
                </a:lnTo>
                <a:cubicBezTo>
                  <a:pt x="0" y="11377"/>
                  <a:pt x="11304" y="0"/>
                  <a:pt x="253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8" name="îŝḷîḓé-Oval 5">
            <a:extLst>
              <a:ext uri="{FF2B5EF4-FFF2-40B4-BE49-F238E27FC236}">
                <a16:creationId xmlns:a16="http://schemas.microsoft.com/office/drawing/2014/main" xmlns="" id="{C59098A6-FF48-490C-838E-D15E07A70DD8}"/>
              </a:ext>
            </a:extLst>
          </p:cNvPr>
          <p:cNvSpPr/>
          <p:nvPr/>
        </p:nvSpPr>
        <p:spPr>
          <a:xfrm>
            <a:off x="4972365" y="3840350"/>
            <a:ext cx="354012" cy="288925"/>
          </a:xfrm>
          <a:custGeom>
            <a:avLst/>
            <a:gdLst>
              <a:gd name="connsiteX0" fmla="*/ 249749 w 607639"/>
              <a:gd name="connsiteY0" fmla="*/ 406379 h 493111"/>
              <a:gd name="connsiteX1" fmla="*/ 249749 w 607639"/>
              <a:gd name="connsiteY1" fmla="*/ 468940 h 493111"/>
              <a:gd name="connsiteX2" fmla="*/ 357890 w 607639"/>
              <a:gd name="connsiteY2" fmla="*/ 468940 h 493111"/>
              <a:gd name="connsiteX3" fmla="*/ 357890 w 607639"/>
              <a:gd name="connsiteY3" fmla="*/ 406379 h 493111"/>
              <a:gd name="connsiteX4" fmla="*/ 447786 w 607639"/>
              <a:gd name="connsiteY4" fmla="*/ 330489 h 493111"/>
              <a:gd name="connsiteX5" fmla="*/ 426068 w 607639"/>
              <a:gd name="connsiteY5" fmla="*/ 352172 h 493111"/>
              <a:gd name="connsiteX6" fmla="*/ 510712 w 607639"/>
              <a:gd name="connsiteY6" fmla="*/ 436593 h 493111"/>
              <a:gd name="connsiteX7" fmla="*/ 521571 w 607639"/>
              <a:gd name="connsiteY7" fmla="*/ 441125 h 493111"/>
              <a:gd name="connsiteX8" fmla="*/ 532430 w 607639"/>
              <a:gd name="connsiteY8" fmla="*/ 436593 h 493111"/>
              <a:gd name="connsiteX9" fmla="*/ 532430 w 607639"/>
              <a:gd name="connsiteY9" fmla="*/ 414910 h 493111"/>
              <a:gd name="connsiteX10" fmla="*/ 207471 w 607639"/>
              <a:gd name="connsiteY10" fmla="*/ 183863 h 493111"/>
              <a:gd name="connsiteX11" fmla="*/ 218591 w 607639"/>
              <a:gd name="connsiteY11" fmla="*/ 196937 h 493111"/>
              <a:gd name="connsiteX12" fmla="*/ 218325 w 607639"/>
              <a:gd name="connsiteY12" fmla="*/ 203341 h 493111"/>
              <a:gd name="connsiteX13" fmla="*/ 206225 w 607639"/>
              <a:gd name="connsiteY13" fmla="*/ 215436 h 493111"/>
              <a:gd name="connsiteX14" fmla="*/ 194126 w 607639"/>
              <a:gd name="connsiteY14" fmla="*/ 203341 h 493111"/>
              <a:gd name="connsiteX15" fmla="*/ 194393 w 607639"/>
              <a:gd name="connsiteY15" fmla="*/ 194980 h 493111"/>
              <a:gd name="connsiteX16" fmla="*/ 207471 w 607639"/>
              <a:gd name="connsiteY16" fmla="*/ 183863 h 493111"/>
              <a:gd name="connsiteX17" fmla="*/ 263111 w 607639"/>
              <a:gd name="connsiteY17" fmla="*/ 105036 h 493111"/>
              <a:gd name="connsiteX18" fmla="*/ 278606 w 607639"/>
              <a:gd name="connsiteY18" fmla="*/ 112325 h 493111"/>
              <a:gd name="connsiteX19" fmla="*/ 271393 w 607639"/>
              <a:gd name="connsiteY19" fmla="*/ 127792 h 493111"/>
              <a:gd name="connsiteX20" fmla="*/ 225798 w 607639"/>
              <a:gd name="connsiteY20" fmla="*/ 169392 h 493111"/>
              <a:gd name="connsiteX21" fmla="*/ 214844 w 607639"/>
              <a:gd name="connsiteY21" fmla="*/ 176414 h 493111"/>
              <a:gd name="connsiteX22" fmla="*/ 209679 w 607639"/>
              <a:gd name="connsiteY22" fmla="*/ 175258 h 493111"/>
              <a:gd name="connsiteX23" fmla="*/ 203891 w 607639"/>
              <a:gd name="connsiteY23" fmla="*/ 159169 h 493111"/>
              <a:gd name="connsiteX24" fmla="*/ 263111 w 607639"/>
              <a:gd name="connsiteY24" fmla="*/ 105036 h 493111"/>
              <a:gd name="connsiteX25" fmla="*/ 298702 w 607639"/>
              <a:gd name="connsiteY25" fmla="*/ 85132 h 493111"/>
              <a:gd name="connsiteX26" fmla="*/ 180324 w 607639"/>
              <a:gd name="connsiteY26" fmla="*/ 203323 h 493111"/>
              <a:gd name="connsiteX27" fmla="*/ 298702 w 607639"/>
              <a:gd name="connsiteY27" fmla="*/ 321513 h 493111"/>
              <a:gd name="connsiteX28" fmla="*/ 417168 w 607639"/>
              <a:gd name="connsiteY28" fmla="*/ 203323 h 493111"/>
              <a:gd name="connsiteX29" fmla="*/ 298702 w 607639"/>
              <a:gd name="connsiteY29" fmla="*/ 85132 h 493111"/>
              <a:gd name="connsiteX30" fmla="*/ 24209 w 607639"/>
              <a:gd name="connsiteY30" fmla="*/ 24171 h 493111"/>
              <a:gd name="connsiteX31" fmla="*/ 24209 w 607639"/>
              <a:gd name="connsiteY31" fmla="*/ 382208 h 493111"/>
              <a:gd name="connsiteX32" fmla="*/ 421974 w 607639"/>
              <a:gd name="connsiteY32" fmla="*/ 382208 h 493111"/>
              <a:gd name="connsiteX33" fmla="*/ 400435 w 607639"/>
              <a:gd name="connsiteY33" fmla="*/ 360703 h 493111"/>
              <a:gd name="connsiteX34" fmla="*/ 396875 w 607639"/>
              <a:gd name="connsiteY34" fmla="*/ 352172 h 493111"/>
              <a:gd name="connsiteX35" fmla="*/ 400435 w 607639"/>
              <a:gd name="connsiteY35" fmla="*/ 343552 h 493111"/>
              <a:gd name="connsiteX36" fmla="*/ 411294 w 607639"/>
              <a:gd name="connsiteY36" fmla="*/ 332710 h 493111"/>
              <a:gd name="connsiteX37" fmla="*/ 390644 w 607639"/>
              <a:gd name="connsiteY37" fmla="*/ 312094 h 493111"/>
              <a:gd name="connsiteX38" fmla="*/ 298702 w 607639"/>
              <a:gd name="connsiteY38" fmla="*/ 345684 h 493111"/>
              <a:gd name="connsiteX39" fmla="*/ 156115 w 607639"/>
              <a:gd name="connsiteY39" fmla="*/ 203323 h 493111"/>
              <a:gd name="connsiteX40" fmla="*/ 298702 w 607639"/>
              <a:gd name="connsiteY40" fmla="*/ 60961 h 493111"/>
              <a:gd name="connsiteX41" fmla="*/ 441377 w 607639"/>
              <a:gd name="connsiteY41" fmla="*/ 203323 h 493111"/>
              <a:gd name="connsiteX42" fmla="*/ 407733 w 607639"/>
              <a:gd name="connsiteY42" fmla="*/ 295032 h 493111"/>
              <a:gd name="connsiteX43" fmla="*/ 428383 w 607639"/>
              <a:gd name="connsiteY43" fmla="*/ 315648 h 493111"/>
              <a:gd name="connsiteX44" fmla="*/ 439241 w 607639"/>
              <a:gd name="connsiteY44" fmla="*/ 304807 h 493111"/>
              <a:gd name="connsiteX45" fmla="*/ 456330 w 607639"/>
              <a:gd name="connsiteY45" fmla="*/ 304807 h 493111"/>
              <a:gd name="connsiteX46" fmla="*/ 533854 w 607639"/>
              <a:gd name="connsiteY46" fmla="*/ 382208 h 493111"/>
              <a:gd name="connsiteX47" fmla="*/ 583430 w 607639"/>
              <a:gd name="connsiteY47" fmla="*/ 382208 h 493111"/>
              <a:gd name="connsiteX48" fmla="*/ 583430 w 607639"/>
              <a:gd name="connsiteY48" fmla="*/ 24171 h 493111"/>
              <a:gd name="connsiteX49" fmla="*/ 12104 w 607639"/>
              <a:gd name="connsiteY49" fmla="*/ 0 h 493111"/>
              <a:gd name="connsiteX50" fmla="*/ 595535 w 607639"/>
              <a:gd name="connsiteY50" fmla="*/ 0 h 493111"/>
              <a:gd name="connsiteX51" fmla="*/ 607639 w 607639"/>
              <a:gd name="connsiteY51" fmla="*/ 12085 h 493111"/>
              <a:gd name="connsiteX52" fmla="*/ 607639 w 607639"/>
              <a:gd name="connsiteY52" fmla="*/ 394294 h 493111"/>
              <a:gd name="connsiteX53" fmla="*/ 595535 w 607639"/>
              <a:gd name="connsiteY53" fmla="*/ 406379 h 493111"/>
              <a:gd name="connsiteX54" fmla="*/ 556016 w 607639"/>
              <a:gd name="connsiteY54" fmla="*/ 406379 h 493111"/>
              <a:gd name="connsiteX55" fmla="*/ 549519 w 607639"/>
              <a:gd name="connsiteY55" fmla="*/ 453744 h 493111"/>
              <a:gd name="connsiteX56" fmla="*/ 521571 w 607639"/>
              <a:gd name="connsiteY56" fmla="*/ 465297 h 493111"/>
              <a:gd name="connsiteX57" fmla="*/ 493534 w 607639"/>
              <a:gd name="connsiteY57" fmla="*/ 453744 h 493111"/>
              <a:gd name="connsiteX58" fmla="*/ 446184 w 607639"/>
              <a:gd name="connsiteY58" fmla="*/ 406379 h 493111"/>
              <a:gd name="connsiteX59" fmla="*/ 382100 w 607639"/>
              <a:gd name="connsiteY59" fmla="*/ 406379 h 493111"/>
              <a:gd name="connsiteX60" fmla="*/ 382100 w 607639"/>
              <a:gd name="connsiteY60" fmla="*/ 468940 h 493111"/>
              <a:gd name="connsiteX61" fmla="*/ 425000 w 607639"/>
              <a:gd name="connsiteY61" fmla="*/ 468940 h 493111"/>
              <a:gd name="connsiteX62" fmla="*/ 437105 w 607639"/>
              <a:gd name="connsiteY62" fmla="*/ 481026 h 493111"/>
              <a:gd name="connsiteX63" fmla="*/ 425000 w 607639"/>
              <a:gd name="connsiteY63" fmla="*/ 493111 h 493111"/>
              <a:gd name="connsiteX64" fmla="*/ 182639 w 607639"/>
              <a:gd name="connsiteY64" fmla="*/ 493111 h 493111"/>
              <a:gd name="connsiteX65" fmla="*/ 170534 w 607639"/>
              <a:gd name="connsiteY65" fmla="*/ 481026 h 493111"/>
              <a:gd name="connsiteX66" fmla="*/ 182639 w 607639"/>
              <a:gd name="connsiteY66" fmla="*/ 468940 h 493111"/>
              <a:gd name="connsiteX67" fmla="*/ 225540 w 607639"/>
              <a:gd name="connsiteY67" fmla="*/ 468940 h 493111"/>
              <a:gd name="connsiteX68" fmla="*/ 225540 w 607639"/>
              <a:gd name="connsiteY68" fmla="*/ 406379 h 493111"/>
              <a:gd name="connsiteX69" fmla="*/ 12104 w 607639"/>
              <a:gd name="connsiteY69" fmla="*/ 406379 h 493111"/>
              <a:gd name="connsiteX70" fmla="*/ 0 w 607639"/>
              <a:gd name="connsiteY70" fmla="*/ 394294 h 493111"/>
              <a:gd name="connsiteX71" fmla="*/ 0 w 607639"/>
              <a:gd name="connsiteY71" fmla="*/ 12085 h 493111"/>
              <a:gd name="connsiteX72" fmla="*/ 12104 w 607639"/>
              <a:gd name="connsiteY72" fmla="*/ 0 h 49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7639" h="493111">
                <a:moveTo>
                  <a:pt x="249749" y="406379"/>
                </a:moveTo>
                <a:lnTo>
                  <a:pt x="249749" y="468940"/>
                </a:lnTo>
                <a:lnTo>
                  <a:pt x="357890" y="468940"/>
                </a:lnTo>
                <a:lnTo>
                  <a:pt x="357890" y="406379"/>
                </a:lnTo>
                <a:close/>
                <a:moveTo>
                  <a:pt x="447786" y="330489"/>
                </a:moveTo>
                <a:lnTo>
                  <a:pt x="426068" y="352172"/>
                </a:lnTo>
                <a:lnTo>
                  <a:pt x="510712" y="436593"/>
                </a:lnTo>
                <a:cubicBezTo>
                  <a:pt x="513561" y="439526"/>
                  <a:pt x="517477" y="441125"/>
                  <a:pt x="521571" y="441125"/>
                </a:cubicBezTo>
                <a:cubicBezTo>
                  <a:pt x="525665" y="441125"/>
                  <a:pt x="529493" y="439526"/>
                  <a:pt x="532430" y="436593"/>
                </a:cubicBezTo>
                <a:cubicBezTo>
                  <a:pt x="538393" y="430639"/>
                  <a:pt x="538393" y="420953"/>
                  <a:pt x="532430" y="414910"/>
                </a:cubicBezTo>
                <a:close/>
                <a:moveTo>
                  <a:pt x="207471" y="183863"/>
                </a:moveTo>
                <a:cubicBezTo>
                  <a:pt x="214143" y="184397"/>
                  <a:pt x="219036" y="190266"/>
                  <a:pt x="218591" y="196937"/>
                </a:cubicBezTo>
                <a:cubicBezTo>
                  <a:pt x="218413" y="199071"/>
                  <a:pt x="218325" y="201206"/>
                  <a:pt x="218325" y="203341"/>
                </a:cubicBezTo>
                <a:cubicBezTo>
                  <a:pt x="218325" y="210011"/>
                  <a:pt x="212898" y="215436"/>
                  <a:pt x="206225" y="215436"/>
                </a:cubicBezTo>
                <a:cubicBezTo>
                  <a:pt x="199553" y="215436"/>
                  <a:pt x="194126" y="210011"/>
                  <a:pt x="194126" y="203341"/>
                </a:cubicBezTo>
                <a:cubicBezTo>
                  <a:pt x="194126" y="200583"/>
                  <a:pt x="194215" y="197737"/>
                  <a:pt x="194393" y="194980"/>
                </a:cubicBezTo>
                <a:cubicBezTo>
                  <a:pt x="194927" y="188310"/>
                  <a:pt x="200799" y="183329"/>
                  <a:pt x="207471" y="183863"/>
                </a:cubicBezTo>
                <a:close/>
                <a:moveTo>
                  <a:pt x="263111" y="105036"/>
                </a:moveTo>
                <a:cubicBezTo>
                  <a:pt x="269433" y="102814"/>
                  <a:pt x="276380" y="106014"/>
                  <a:pt x="278606" y="112325"/>
                </a:cubicBezTo>
                <a:cubicBezTo>
                  <a:pt x="280921" y="118547"/>
                  <a:pt x="277626" y="125480"/>
                  <a:pt x="271393" y="127792"/>
                </a:cubicBezTo>
                <a:cubicBezTo>
                  <a:pt x="251445" y="134992"/>
                  <a:pt x="234792" y="150192"/>
                  <a:pt x="225798" y="169392"/>
                </a:cubicBezTo>
                <a:cubicBezTo>
                  <a:pt x="223750" y="173836"/>
                  <a:pt x="219386" y="176414"/>
                  <a:pt x="214844" y="176414"/>
                </a:cubicBezTo>
                <a:cubicBezTo>
                  <a:pt x="213063" y="176414"/>
                  <a:pt x="211371" y="176058"/>
                  <a:pt x="209679" y="175258"/>
                </a:cubicBezTo>
                <a:cubicBezTo>
                  <a:pt x="203624" y="172414"/>
                  <a:pt x="201041" y="165214"/>
                  <a:pt x="203891" y="159169"/>
                </a:cubicBezTo>
                <a:cubicBezTo>
                  <a:pt x="215557" y="134192"/>
                  <a:pt x="237107" y="114458"/>
                  <a:pt x="263111" y="105036"/>
                </a:cubicBezTo>
                <a:close/>
                <a:moveTo>
                  <a:pt x="298702" y="85132"/>
                </a:moveTo>
                <a:cubicBezTo>
                  <a:pt x="233461" y="85132"/>
                  <a:pt x="180324" y="138185"/>
                  <a:pt x="180324" y="203323"/>
                </a:cubicBezTo>
                <a:cubicBezTo>
                  <a:pt x="180324" y="268550"/>
                  <a:pt x="233461" y="321513"/>
                  <a:pt x="298702" y="321513"/>
                </a:cubicBezTo>
                <a:cubicBezTo>
                  <a:pt x="364032" y="321513"/>
                  <a:pt x="417168" y="268550"/>
                  <a:pt x="417168" y="203323"/>
                </a:cubicBezTo>
                <a:cubicBezTo>
                  <a:pt x="417168" y="138185"/>
                  <a:pt x="364032" y="85132"/>
                  <a:pt x="298702" y="85132"/>
                </a:cubicBezTo>
                <a:close/>
                <a:moveTo>
                  <a:pt x="24209" y="24171"/>
                </a:moveTo>
                <a:lnTo>
                  <a:pt x="24209" y="382208"/>
                </a:lnTo>
                <a:lnTo>
                  <a:pt x="421974" y="382208"/>
                </a:lnTo>
                <a:lnTo>
                  <a:pt x="400435" y="360703"/>
                </a:lnTo>
                <a:cubicBezTo>
                  <a:pt x="398121" y="358392"/>
                  <a:pt x="396875" y="355371"/>
                  <a:pt x="396875" y="352172"/>
                </a:cubicBezTo>
                <a:cubicBezTo>
                  <a:pt x="396875" y="348972"/>
                  <a:pt x="398121" y="345862"/>
                  <a:pt x="400435" y="343552"/>
                </a:cubicBezTo>
                <a:lnTo>
                  <a:pt x="411294" y="332710"/>
                </a:lnTo>
                <a:lnTo>
                  <a:pt x="390644" y="312094"/>
                </a:lnTo>
                <a:cubicBezTo>
                  <a:pt x="365812" y="333066"/>
                  <a:pt x="333681" y="345684"/>
                  <a:pt x="298702" y="345684"/>
                </a:cubicBezTo>
                <a:cubicBezTo>
                  <a:pt x="220110" y="345684"/>
                  <a:pt x="156115" y="281880"/>
                  <a:pt x="156115" y="203323"/>
                </a:cubicBezTo>
                <a:cubicBezTo>
                  <a:pt x="156115" y="124855"/>
                  <a:pt x="220110" y="60961"/>
                  <a:pt x="298702" y="60961"/>
                </a:cubicBezTo>
                <a:cubicBezTo>
                  <a:pt x="377383" y="60961"/>
                  <a:pt x="441377" y="124855"/>
                  <a:pt x="441377" y="203323"/>
                </a:cubicBezTo>
                <a:cubicBezTo>
                  <a:pt x="441377" y="238247"/>
                  <a:pt x="428650" y="270238"/>
                  <a:pt x="407733" y="295032"/>
                </a:cubicBezTo>
                <a:lnTo>
                  <a:pt x="428383" y="315648"/>
                </a:lnTo>
                <a:lnTo>
                  <a:pt x="439241" y="304807"/>
                </a:lnTo>
                <a:cubicBezTo>
                  <a:pt x="443959" y="300097"/>
                  <a:pt x="451613" y="300097"/>
                  <a:pt x="456330" y="304807"/>
                </a:cubicBezTo>
                <a:lnTo>
                  <a:pt x="533854" y="382208"/>
                </a:lnTo>
                <a:lnTo>
                  <a:pt x="583430" y="382208"/>
                </a:lnTo>
                <a:lnTo>
                  <a:pt x="583430" y="24171"/>
                </a:lnTo>
                <a:close/>
                <a:moveTo>
                  <a:pt x="12104" y="0"/>
                </a:moveTo>
                <a:lnTo>
                  <a:pt x="595535" y="0"/>
                </a:lnTo>
                <a:cubicBezTo>
                  <a:pt x="602210" y="0"/>
                  <a:pt x="607639" y="5421"/>
                  <a:pt x="607639" y="12085"/>
                </a:cubicBezTo>
                <a:lnTo>
                  <a:pt x="607639" y="394294"/>
                </a:lnTo>
                <a:cubicBezTo>
                  <a:pt x="607639" y="400958"/>
                  <a:pt x="602210" y="406379"/>
                  <a:pt x="595535" y="406379"/>
                </a:cubicBezTo>
                <a:lnTo>
                  <a:pt x="556016" y="406379"/>
                </a:lnTo>
                <a:cubicBezTo>
                  <a:pt x="564472" y="421397"/>
                  <a:pt x="562336" y="440859"/>
                  <a:pt x="549519" y="453744"/>
                </a:cubicBezTo>
                <a:cubicBezTo>
                  <a:pt x="542042" y="461120"/>
                  <a:pt x="532074" y="465297"/>
                  <a:pt x="521571" y="465297"/>
                </a:cubicBezTo>
                <a:cubicBezTo>
                  <a:pt x="510980" y="465297"/>
                  <a:pt x="501011" y="461120"/>
                  <a:pt x="493534" y="453744"/>
                </a:cubicBezTo>
                <a:lnTo>
                  <a:pt x="446184" y="406379"/>
                </a:lnTo>
                <a:lnTo>
                  <a:pt x="382100" y="406379"/>
                </a:lnTo>
                <a:lnTo>
                  <a:pt x="382100" y="468940"/>
                </a:lnTo>
                <a:lnTo>
                  <a:pt x="425000" y="468940"/>
                </a:lnTo>
                <a:cubicBezTo>
                  <a:pt x="431676" y="468940"/>
                  <a:pt x="437105" y="474361"/>
                  <a:pt x="437105" y="481026"/>
                </a:cubicBezTo>
                <a:cubicBezTo>
                  <a:pt x="437105" y="487690"/>
                  <a:pt x="431676" y="493111"/>
                  <a:pt x="425000" y="493111"/>
                </a:cubicBezTo>
                <a:lnTo>
                  <a:pt x="182639" y="493111"/>
                </a:lnTo>
                <a:cubicBezTo>
                  <a:pt x="175874" y="493111"/>
                  <a:pt x="170534" y="487690"/>
                  <a:pt x="170534" y="481026"/>
                </a:cubicBezTo>
                <a:cubicBezTo>
                  <a:pt x="170534" y="474361"/>
                  <a:pt x="175874" y="468940"/>
                  <a:pt x="182639" y="468940"/>
                </a:cubicBezTo>
                <a:lnTo>
                  <a:pt x="225540" y="468940"/>
                </a:lnTo>
                <a:lnTo>
                  <a:pt x="225540" y="406379"/>
                </a:lnTo>
                <a:lnTo>
                  <a:pt x="12104" y="406379"/>
                </a:lnTo>
                <a:cubicBezTo>
                  <a:pt x="5429" y="406379"/>
                  <a:pt x="0" y="400958"/>
                  <a:pt x="0" y="394294"/>
                </a:cubicBezTo>
                <a:lnTo>
                  <a:pt x="0" y="12085"/>
                </a:lnTo>
                <a:cubicBezTo>
                  <a:pt x="0" y="5421"/>
                  <a:pt x="5429" y="0"/>
                  <a:pt x="121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white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grpSp>
        <p:nvGrpSpPr>
          <p:cNvPr id="4104" name="组合 8">
            <a:extLst>
              <a:ext uri="{FF2B5EF4-FFF2-40B4-BE49-F238E27FC236}">
                <a16:creationId xmlns:a16="http://schemas.microsoft.com/office/drawing/2014/main" xmlns="" id="{0BFBBBA7-D825-465D-9965-5CC690AABD2C}"/>
              </a:ext>
            </a:extLst>
          </p:cNvPr>
          <p:cNvGrpSpPr>
            <a:grpSpLocks/>
          </p:cNvGrpSpPr>
          <p:nvPr/>
        </p:nvGrpSpPr>
        <p:grpSpPr bwMode="auto">
          <a:xfrm>
            <a:off x="549193" y="4955324"/>
            <a:ext cx="5086432" cy="554008"/>
            <a:chOff x="4821918" y="4234398"/>
            <a:chExt cx="5083142" cy="55380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6DE223B5-7BEB-4F8C-A3C4-14EB4A319860}"/>
                </a:ext>
              </a:extLst>
            </p:cNvPr>
            <p:cNvSpPr/>
            <p:nvPr/>
          </p:nvSpPr>
          <p:spPr>
            <a:xfrm>
              <a:off x="6003923" y="4572840"/>
              <a:ext cx="3901137" cy="21536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B64BAF78-23F8-42AD-BF2C-6112B56FB0DC}"/>
                </a:ext>
              </a:extLst>
            </p:cNvPr>
            <p:cNvSpPr/>
            <p:nvPr/>
          </p:nvSpPr>
          <p:spPr>
            <a:xfrm>
              <a:off x="4821918" y="4234398"/>
              <a:ext cx="2301875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4105" name="组合 8">
            <a:extLst>
              <a:ext uri="{FF2B5EF4-FFF2-40B4-BE49-F238E27FC236}">
                <a16:creationId xmlns:a16="http://schemas.microsoft.com/office/drawing/2014/main" xmlns="" id="{7142499E-FB43-46FC-97B7-6CB7A453AB4A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660613"/>
            <a:ext cx="4702339" cy="3046988"/>
            <a:chOff x="5993149" y="4351156"/>
            <a:chExt cx="4700227" cy="304789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2AC5704E-B7E1-4C19-AE2B-46246FF70EE3}"/>
                </a:ext>
              </a:extLst>
            </p:cNvPr>
            <p:cNvSpPr/>
            <p:nvPr/>
          </p:nvSpPr>
          <p:spPr>
            <a:xfrm>
              <a:off x="6312646" y="5520786"/>
              <a:ext cx="3159293" cy="21550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.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D66FA831-C6B7-4BD7-8CCD-9A94F6B4C635}"/>
                </a:ext>
              </a:extLst>
            </p:cNvPr>
            <p:cNvSpPr/>
            <p:nvPr/>
          </p:nvSpPr>
          <p:spPr>
            <a:xfrm>
              <a:off x="5993149" y="4351156"/>
              <a:ext cx="4700227" cy="30478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AI is the technology using which we can create intelligent system that can simulate human intelligence ,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 whereas ML is the subfield of AI , which enables machines to learn from past data or experiences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.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4106" name="组合 8">
            <a:extLst>
              <a:ext uri="{FF2B5EF4-FFF2-40B4-BE49-F238E27FC236}">
                <a16:creationId xmlns:a16="http://schemas.microsoft.com/office/drawing/2014/main" xmlns="" id="{FFD38D83-B2DA-4899-B304-E3A9ECA356A5}"/>
              </a:ext>
            </a:extLst>
          </p:cNvPr>
          <p:cNvGrpSpPr>
            <a:grpSpLocks/>
          </p:cNvGrpSpPr>
          <p:nvPr/>
        </p:nvGrpSpPr>
        <p:grpSpPr bwMode="auto">
          <a:xfrm>
            <a:off x="3569015" y="5035186"/>
            <a:ext cx="3160712" cy="517402"/>
            <a:chOff x="6003922" y="4322116"/>
            <a:chExt cx="3159293" cy="51663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43293EBD-0F18-411D-B114-B77C222BCD3D}"/>
                </a:ext>
              </a:extLst>
            </p:cNvPr>
            <p:cNvSpPr/>
            <p:nvPr/>
          </p:nvSpPr>
          <p:spPr>
            <a:xfrm>
              <a:off x="6003922" y="4623624"/>
              <a:ext cx="3159293" cy="215123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54B69396-83E4-424D-A1A8-BB91198647DA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8C593F2-E9AF-4871-BFB6-FD53ADCF6283}"/>
              </a:ext>
            </a:extLst>
          </p:cNvPr>
          <p:cNvGrpSpPr/>
          <p:nvPr/>
        </p:nvGrpSpPr>
        <p:grpSpPr>
          <a:xfrm>
            <a:off x="658730" y="307528"/>
            <a:ext cx="6199270" cy="947285"/>
            <a:chOff x="658730" y="307528"/>
            <a:chExt cx="6199270" cy="947285"/>
          </a:xfrm>
        </p:grpSpPr>
        <p:grpSp>
          <p:nvGrpSpPr>
            <p:cNvPr id="17" name="组合 8">
              <a:extLst>
                <a:ext uri="{FF2B5EF4-FFF2-40B4-BE49-F238E27FC236}">
                  <a16:creationId xmlns:a16="http://schemas.microsoft.com/office/drawing/2014/main" xmlns="" id="{78B5B6A6-416A-4ED4-8445-429759B1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730" y="307528"/>
              <a:ext cx="6199270" cy="902432"/>
              <a:chOff x="6003922" y="3634704"/>
              <a:chExt cx="6195988" cy="90287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661B6A77-1A2C-4137-89A4-BE5DAFFCCE8B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39260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This template is exclusive designed by Fei. </a:t>
                </a:r>
                <a:r>
                  <a:rPr lang="en-US" altLang="zh-CN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er.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 creative, and copyrights belongs to Bao. </a:t>
                </a:r>
                <a:r>
                  <a:rPr lang="en-US" altLang="zh-CN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tu.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 Internet.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2D1E4E65-CD45-4A33-BCD1-E3493148D615}"/>
                  </a:ext>
                </a:extLst>
              </p:cNvPr>
              <p:cNvSpPr/>
              <p:nvPr/>
            </p:nvSpPr>
            <p:spPr>
              <a:xfrm>
                <a:off x="6003922" y="3634704"/>
                <a:ext cx="6195988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How ML differ from AI?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25446FE1-A740-4811-9072-0669F25E3F55}"/>
                </a:ext>
              </a:extLst>
            </p:cNvPr>
            <p:cNvCxnSpPr>
              <a:cxnSpLocks/>
            </p:cNvCxnSpPr>
            <p:nvPr/>
          </p:nvCxnSpPr>
          <p:spPr>
            <a:xfrm>
              <a:off x="782552" y="1254813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638112B-43CE-40BF-B188-3F60F9660DA3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27" name="菱形 26">
              <a:extLst>
                <a:ext uri="{FF2B5EF4-FFF2-40B4-BE49-F238E27FC236}">
                  <a16:creationId xmlns:a16="http://schemas.microsoft.com/office/drawing/2014/main" xmlns="" id="{BEA10E35-8CBE-4058-B27E-AFB1E3DFBBD3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xmlns="" id="{399F91F9-33B5-43A3-82A5-C3B99D1219F5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30" name="菱形 29">
            <a:extLst>
              <a:ext uri="{FF2B5EF4-FFF2-40B4-BE49-F238E27FC236}">
                <a16:creationId xmlns:a16="http://schemas.microsoft.com/office/drawing/2014/main" xmlns="" id="{609F17F4-FA3E-49ED-9049-9B967919531F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552" y="2407425"/>
            <a:ext cx="3279780" cy="192597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430814" y="2521141"/>
            <a:ext cx="131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</a:t>
            </a:r>
            <a:endParaRPr lang="en-IN" dirty="0"/>
          </a:p>
        </p:txBody>
      </p:sp>
      <p:sp>
        <p:nvSpPr>
          <p:cNvPr id="31" name="Freeform 30"/>
          <p:cNvSpPr/>
          <p:nvPr/>
        </p:nvSpPr>
        <p:spPr>
          <a:xfrm>
            <a:off x="2149434" y="2476090"/>
            <a:ext cx="1872003" cy="1754702"/>
          </a:xfrm>
          <a:custGeom>
            <a:avLst/>
            <a:gdLst>
              <a:gd name="connsiteX0" fmla="*/ 1337095 w 2337759"/>
              <a:gd name="connsiteY0" fmla="*/ 0 h 1754702"/>
              <a:gd name="connsiteX1" fmla="*/ 2337759 w 2337759"/>
              <a:gd name="connsiteY1" fmla="*/ 0 h 1754702"/>
              <a:gd name="connsiteX2" fmla="*/ 2337759 w 2337759"/>
              <a:gd name="connsiteY2" fmla="*/ 1754702 h 1754702"/>
              <a:gd name="connsiteX3" fmla="*/ 2320506 w 2337759"/>
              <a:gd name="connsiteY3" fmla="*/ 1754702 h 1754702"/>
              <a:gd name="connsiteX4" fmla="*/ 1337095 w 2337759"/>
              <a:gd name="connsiteY4" fmla="*/ 1754702 h 1754702"/>
              <a:gd name="connsiteX5" fmla="*/ 0 w 2337759"/>
              <a:gd name="connsiteY5" fmla="*/ 1754702 h 1754702"/>
              <a:gd name="connsiteX6" fmla="*/ 0 w 2337759"/>
              <a:gd name="connsiteY6" fmla="*/ 809534 h 1754702"/>
              <a:gd name="connsiteX7" fmla="*/ 1337095 w 2337759"/>
              <a:gd name="connsiteY7" fmla="*/ 809534 h 175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7759" h="1754702">
                <a:moveTo>
                  <a:pt x="1337095" y="0"/>
                </a:moveTo>
                <a:lnTo>
                  <a:pt x="2337759" y="0"/>
                </a:lnTo>
                <a:lnTo>
                  <a:pt x="2337759" y="1754702"/>
                </a:lnTo>
                <a:lnTo>
                  <a:pt x="2320506" y="1754702"/>
                </a:lnTo>
                <a:lnTo>
                  <a:pt x="1337095" y="1754702"/>
                </a:lnTo>
                <a:lnTo>
                  <a:pt x="0" y="1754702"/>
                </a:lnTo>
                <a:lnTo>
                  <a:pt x="0" y="809534"/>
                </a:lnTo>
                <a:lnTo>
                  <a:pt x="1337095" y="809534"/>
                </a:lnTo>
                <a:close/>
              </a:path>
            </a:pathLst>
          </a:custGeom>
          <a:solidFill>
            <a:srgbClr val="A5A5A5"/>
          </a:solidFill>
          <a:effectLst>
            <a:outerShdw blurRad="3429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40711" y="2552706"/>
            <a:ext cx="61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3" y="2459643"/>
            <a:ext cx="1266628" cy="1827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1" t="21308" r="9804" b="11142"/>
          <a:stretch/>
        </p:blipFill>
        <p:spPr>
          <a:xfrm>
            <a:off x="3032285" y="3350381"/>
            <a:ext cx="855023" cy="73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04592" y="990133"/>
            <a:ext cx="5613777" cy="45699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930620" y="-3800452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158565" y="4929319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733925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1640249" y="465669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10230203" y="-15328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1093114" y="5168088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4688780" y="461527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955720" y="3620229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200323" y="-3178063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6236528" y="-5341346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634974" y="-581322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-3067374" y="4854097"/>
            <a:ext cx="5405160" cy="540516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45158" y="282246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FUNNY EXAMPLE</a:t>
            </a: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66" y="6488668"/>
            <a:ext cx="45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COURESY: </a:t>
            </a:r>
            <a:r>
              <a:rPr lang="en-IN" dirty="0" smtClean="0"/>
              <a:t>YOUTBE- Planet </a:t>
            </a:r>
            <a:r>
              <a:rPr lang="en-IN" dirty="0" err="1" smtClean="0"/>
              <a:t>dolan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71" y="1146146"/>
            <a:ext cx="4859901" cy="42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1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834984" y="-3824980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512494" y="4973154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842132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963029" y="501860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05022" y="-1960443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297598" y="536718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945204" y="3459355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4241102" y="3249640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408007" y="-2630068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4017302" y="-2689140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62738" y="176599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FUNNY EXAMPLES: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7154" y="866213"/>
            <a:ext cx="5526381" cy="5902721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62738" y="1252312"/>
            <a:ext cx="92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DOG IMAGES?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4" y="1096751"/>
            <a:ext cx="4449999" cy="53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0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D828C3ED-1745-4053-B464-C3B4B4DA8312}"/>
              </a:ext>
            </a:extLst>
          </p:cNvPr>
          <p:cNvCxnSpPr/>
          <p:nvPr/>
        </p:nvCxnSpPr>
        <p:spPr>
          <a:xfrm>
            <a:off x="237157" y="6858000"/>
            <a:ext cx="482758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2D8F14A-4B39-41B3-B683-6318FEB6D987}"/>
              </a:ext>
            </a:extLst>
          </p:cNvPr>
          <p:cNvSpPr/>
          <p:nvPr/>
        </p:nvSpPr>
        <p:spPr bwMode="auto">
          <a:xfrm>
            <a:off x="4358784" y="3531721"/>
            <a:ext cx="2283543" cy="21544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F58A3E80-FCDD-4CD3-B7E4-7691E72AD9D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24" name="菱形 23">
              <a:extLst>
                <a:ext uri="{FF2B5EF4-FFF2-40B4-BE49-F238E27FC236}">
                  <a16:creationId xmlns:a16="http://schemas.microsoft.com/office/drawing/2014/main" xmlns="" id="{762EF984-C813-4192-A940-987C5E5A9365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xmlns="" id="{230223AF-235B-45DD-9E30-BF18804A2ACD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26" name="菱形 25">
            <a:extLst>
              <a:ext uri="{FF2B5EF4-FFF2-40B4-BE49-F238E27FC236}">
                <a16:creationId xmlns:a16="http://schemas.microsoft.com/office/drawing/2014/main" xmlns="" id="{F166D987-533B-4B9D-BD66-3390E7317AE2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7" t="14199" r="5668" b="5108"/>
          <a:stretch/>
        </p:blipFill>
        <p:spPr>
          <a:xfrm>
            <a:off x="3725335" y="0"/>
            <a:ext cx="5394913" cy="68316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 xmlns:c="http://schemas.openxmlformats.org/drawingml/2006/chart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073159" y="-3730073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783201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427776" y="4978919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4772378" y="-160904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1007567" y="5464303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007795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526046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3526046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3007795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097443" y="-5379192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-3067374" y="4854097"/>
            <a:ext cx="5405160" cy="540516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65938" y="530555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DEEP LEARNING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71100" y="2480961"/>
            <a:ext cx="5795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machine learning based on artificial neural networks in which multiple layers of processing are used to extract progressively higher level features from data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75" y="1305013"/>
            <a:ext cx="4510449" cy="22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-289278" y="-5382933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8810932" y="-2966558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82815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783201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383234" y="3917870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1906595" y="-1486447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2307085" y="-1174269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971522" y="450534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250020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3007795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526046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3526046" y="-2196646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3007795" y="-218598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2500207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5082172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1F29D765-3904-43AD-B35F-BC6326DD17A3}"/>
              </a:ext>
            </a:extLst>
          </p:cNvPr>
          <p:cNvSpPr/>
          <p:nvPr/>
        </p:nvSpPr>
        <p:spPr bwMode="auto">
          <a:xfrm>
            <a:off x="5459114" y="2514296"/>
            <a:ext cx="6544111" cy="34778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Python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 Programming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Javascript</a:t>
            </a: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/Java</a:t>
            </a:r>
          </a:p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Julia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4028175" y="1291594"/>
            <a:ext cx="8435404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PROGRAMMIMG FOR ML</a:t>
            </a:r>
            <a:endParaRPr lang="zh-CN" altLang="en-US" sz="4400" b="1" dirty="0">
              <a:solidFill>
                <a:schemeClr val="accent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94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2" grpId="0"/>
      <p:bldP spid="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D828C3ED-1745-4053-B464-C3B4B4DA8312}"/>
              </a:ext>
            </a:extLst>
          </p:cNvPr>
          <p:cNvCxnSpPr/>
          <p:nvPr/>
        </p:nvCxnSpPr>
        <p:spPr>
          <a:xfrm>
            <a:off x="237157" y="6858000"/>
            <a:ext cx="482758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2D8F14A-4B39-41B3-B683-6318FEB6D987}"/>
              </a:ext>
            </a:extLst>
          </p:cNvPr>
          <p:cNvSpPr/>
          <p:nvPr/>
        </p:nvSpPr>
        <p:spPr bwMode="auto">
          <a:xfrm>
            <a:off x="4358784" y="3531721"/>
            <a:ext cx="2283543" cy="21544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F58A3E80-FCDD-4CD3-B7E4-7691E72AD9D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24" name="菱形 23">
              <a:extLst>
                <a:ext uri="{FF2B5EF4-FFF2-40B4-BE49-F238E27FC236}">
                  <a16:creationId xmlns:a16="http://schemas.microsoft.com/office/drawing/2014/main" xmlns="" id="{762EF984-C813-4192-A940-987C5E5A9365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xmlns="" id="{230223AF-235B-45DD-9E30-BF18804A2ACD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26" name="菱形 25">
            <a:extLst>
              <a:ext uri="{FF2B5EF4-FFF2-40B4-BE49-F238E27FC236}">
                <a16:creationId xmlns:a16="http://schemas.microsoft.com/office/drawing/2014/main" xmlns="" id="{F166D987-533B-4B9D-BD66-3390E7317AE2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85" y="463561"/>
            <a:ext cx="6915297" cy="58331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42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226132" y="2294001"/>
            <a:ext cx="5799115" cy="32549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0B75E85C-3911-42E5-A6DB-BF71FB47E1F9}"/>
              </a:ext>
            </a:extLst>
          </p:cNvPr>
          <p:cNvSpPr/>
          <p:nvPr/>
        </p:nvSpPr>
        <p:spPr>
          <a:xfrm flipH="1">
            <a:off x="1878273" y="-6893646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72EFF38D-ADF3-47BF-A00F-3B47281D35B0}"/>
              </a:ext>
            </a:extLst>
          </p:cNvPr>
          <p:cNvSpPr/>
          <p:nvPr/>
        </p:nvSpPr>
        <p:spPr>
          <a:xfrm flipH="1">
            <a:off x="-12930620" y="-3800452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9F0835B-3C27-45A3-AA8B-CB86F7280610}"/>
              </a:ext>
            </a:extLst>
          </p:cNvPr>
          <p:cNvSpPr/>
          <p:nvPr/>
        </p:nvSpPr>
        <p:spPr>
          <a:xfrm flipH="1">
            <a:off x="-3158565" y="4929319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709A14C-B55A-4599-96D0-3568BE4192D9}"/>
              </a:ext>
            </a:extLst>
          </p:cNvPr>
          <p:cNvSpPr/>
          <p:nvPr/>
        </p:nvSpPr>
        <p:spPr>
          <a:xfrm flipH="1">
            <a:off x="-8733925" y="-1407539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9467C318-BD2C-4AD4-97C1-E390284250D7}"/>
              </a:ext>
            </a:extLst>
          </p:cNvPr>
          <p:cNvSpPr/>
          <p:nvPr/>
        </p:nvSpPr>
        <p:spPr>
          <a:xfrm flipH="1">
            <a:off x="-1640249" y="4656693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4ECEA51-DE59-44CE-9A78-0E8AC41A77EC}"/>
              </a:ext>
            </a:extLst>
          </p:cNvPr>
          <p:cNvSpPr/>
          <p:nvPr/>
        </p:nvSpPr>
        <p:spPr>
          <a:xfrm flipH="1">
            <a:off x="4404484" y="-2081376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06F63D6E-5C44-4965-BCF8-8775810BB2D6}"/>
              </a:ext>
            </a:extLst>
          </p:cNvPr>
          <p:cNvSpPr/>
          <p:nvPr/>
        </p:nvSpPr>
        <p:spPr>
          <a:xfrm flipH="1">
            <a:off x="9882716" y="-1060972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xmlns="" id="{33729583-DAD3-40F9-8351-86477CBE83B8}"/>
              </a:ext>
            </a:extLst>
          </p:cNvPr>
          <p:cNvSpPr/>
          <p:nvPr/>
        </p:nvSpPr>
        <p:spPr>
          <a:xfrm flipH="1">
            <a:off x="-1093114" y="5168088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945FC5F-1E45-43E6-9871-143A2D974713}"/>
              </a:ext>
            </a:extLst>
          </p:cNvPr>
          <p:cNvCxnSpPr>
            <a:cxnSpLocks/>
          </p:cNvCxnSpPr>
          <p:nvPr/>
        </p:nvCxnSpPr>
        <p:spPr>
          <a:xfrm flipH="1">
            <a:off x="-5259161" y="5560066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C296B03-2656-423C-9324-3D9C732CF48B}"/>
              </a:ext>
            </a:extLst>
          </p:cNvPr>
          <p:cNvCxnSpPr>
            <a:cxnSpLocks/>
          </p:cNvCxnSpPr>
          <p:nvPr/>
        </p:nvCxnSpPr>
        <p:spPr>
          <a:xfrm flipH="1">
            <a:off x="-4688780" y="4615271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9DFE868-AE6C-4DF2-B43A-6C8A838AD958}"/>
              </a:ext>
            </a:extLst>
          </p:cNvPr>
          <p:cNvCxnSpPr>
            <a:cxnSpLocks/>
          </p:cNvCxnSpPr>
          <p:nvPr/>
        </p:nvCxnSpPr>
        <p:spPr>
          <a:xfrm flipH="1">
            <a:off x="-3955720" y="3620229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83EC1D78-47C9-48F1-92C7-6A78004B45B6}"/>
              </a:ext>
            </a:extLst>
          </p:cNvPr>
          <p:cNvCxnSpPr>
            <a:cxnSpLocks/>
          </p:cNvCxnSpPr>
          <p:nvPr/>
        </p:nvCxnSpPr>
        <p:spPr>
          <a:xfrm flipH="1" flipV="1">
            <a:off x="-4200323" y="-3178063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85757006-224B-4567-B44F-DBEEDF98C989}"/>
              </a:ext>
            </a:extLst>
          </p:cNvPr>
          <p:cNvCxnSpPr>
            <a:cxnSpLocks/>
          </p:cNvCxnSpPr>
          <p:nvPr/>
        </p:nvCxnSpPr>
        <p:spPr>
          <a:xfrm flipH="1" flipV="1">
            <a:off x="-6236528" y="-5341346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C7E1A64-E643-4CCA-AB8F-BEAAF1B4B0EF}"/>
              </a:ext>
            </a:extLst>
          </p:cNvPr>
          <p:cNvCxnSpPr>
            <a:cxnSpLocks/>
          </p:cNvCxnSpPr>
          <p:nvPr/>
        </p:nvCxnSpPr>
        <p:spPr>
          <a:xfrm flipH="1" flipV="1">
            <a:off x="-5634974" y="-581322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BA6FFF3-FA84-471E-8BDF-B2B5C59381BD}"/>
              </a:ext>
            </a:extLst>
          </p:cNvPr>
          <p:cNvCxnSpPr>
            <a:cxnSpLocks/>
          </p:cNvCxnSpPr>
          <p:nvPr/>
        </p:nvCxnSpPr>
        <p:spPr>
          <a:xfrm flipH="1">
            <a:off x="-3067374" y="4854097"/>
            <a:ext cx="5405160" cy="540516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D02E1004-300A-40A9-BAFA-F2D4E3A30895}"/>
              </a:ext>
            </a:extLst>
          </p:cNvPr>
          <p:cNvCxnSpPr>
            <a:cxnSpLocks/>
          </p:cNvCxnSpPr>
          <p:nvPr/>
        </p:nvCxnSpPr>
        <p:spPr>
          <a:xfrm flipH="1" flipV="1">
            <a:off x="4858443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75D8923E-92A3-4E1B-8062-C812AFCF68AC}"/>
              </a:ext>
            </a:extLst>
          </p:cNvPr>
          <p:cNvSpPr/>
          <p:nvPr/>
        </p:nvSpPr>
        <p:spPr bwMode="auto">
          <a:xfrm>
            <a:off x="145158" y="282246"/>
            <a:ext cx="794628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2C3749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EXPLORATORY DATA ANALYSIS:</a:t>
            </a:r>
            <a:endParaRPr lang="zh-CN" altLang="en-US" sz="4000" b="1" dirty="0">
              <a:solidFill>
                <a:srgbClr val="2C3749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8139" y="1384236"/>
            <a:ext cx="8743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data and unorganised data can  disturbs the model and makes the model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innefficient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61880" y="5729557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overcome with EDA is done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871" y="2474656"/>
            <a:ext cx="5098006" cy="28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D828C3ED-1745-4053-B464-C3B4B4DA8312}"/>
              </a:ext>
            </a:extLst>
          </p:cNvPr>
          <p:cNvCxnSpPr/>
          <p:nvPr/>
        </p:nvCxnSpPr>
        <p:spPr>
          <a:xfrm>
            <a:off x="237157" y="6858000"/>
            <a:ext cx="482758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2D8F14A-4B39-41B3-B683-6318FEB6D987}"/>
              </a:ext>
            </a:extLst>
          </p:cNvPr>
          <p:cNvSpPr/>
          <p:nvPr/>
        </p:nvSpPr>
        <p:spPr bwMode="auto">
          <a:xfrm>
            <a:off x="4358784" y="3531721"/>
            <a:ext cx="2283543" cy="21544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F58A3E80-FCDD-4CD3-B7E4-7691E72AD9D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24" name="菱形 23">
              <a:extLst>
                <a:ext uri="{FF2B5EF4-FFF2-40B4-BE49-F238E27FC236}">
                  <a16:creationId xmlns:a16="http://schemas.microsoft.com/office/drawing/2014/main" xmlns="" id="{762EF984-C813-4192-A940-987C5E5A9365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xmlns="" id="{230223AF-235B-45DD-9E30-BF18804A2ACD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26" name="菱形 25">
            <a:extLst>
              <a:ext uri="{FF2B5EF4-FFF2-40B4-BE49-F238E27FC236}">
                <a16:creationId xmlns:a16="http://schemas.microsoft.com/office/drawing/2014/main" xmlns="" id="{F166D987-533B-4B9D-BD66-3390E7317AE2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1" t="4164" r="751" b="74117"/>
          <a:stretch/>
        </p:blipFill>
        <p:spPr>
          <a:xfrm>
            <a:off x="3029957" y="420886"/>
            <a:ext cx="6194707" cy="2790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 b="74199"/>
          <a:stretch/>
        </p:blipFill>
        <p:spPr>
          <a:xfrm>
            <a:off x="2170618" y="3639443"/>
            <a:ext cx="8362945" cy="24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5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37E54D27-E374-403D-A9D9-A8B437FE5950}"/>
              </a:ext>
            </a:extLst>
          </p:cNvPr>
          <p:cNvGrpSpPr/>
          <p:nvPr/>
        </p:nvGrpSpPr>
        <p:grpSpPr>
          <a:xfrm>
            <a:off x="-2630260" y="384806"/>
            <a:ext cx="9703886" cy="685136"/>
            <a:chOff x="696997" y="569677"/>
            <a:chExt cx="9703886" cy="685136"/>
          </a:xfrm>
        </p:grpSpPr>
        <p:grpSp>
          <p:nvGrpSpPr>
            <p:cNvPr id="29" name="组合 8">
              <a:extLst>
                <a:ext uri="{FF2B5EF4-FFF2-40B4-BE49-F238E27FC236}">
                  <a16:creationId xmlns:a16="http://schemas.microsoft.com/office/drawing/2014/main" xmlns="" id="{D9857F5B-6585-41A0-8CC8-3C896B583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997" y="569677"/>
              <a:ext cx="9703886" cy="584775"/>
              <a:chOff x="6042169" y="3896979"/>
              <a:chExt cx="9698749" cy="58506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F08797A2-BCA3-4D12-A56C-2E7E61469A9B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D97CC749-8C6D-45E1-BBCF-F0CE2D28E41A}"/>
                  </a:ext>
                </a:extLst>
              </p:cNvPr>
              <p:cNvSpPr/>
              <p:nvPr/>
            </p:nvSpPr>
            <p:spPr>
              <a:xfrm>
                <a:off x="9249587" y="3896979"/>
                <a:ext cx="6491331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FUTURE OF ML: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xmlns="" id="{23D8B182-AAE8-4CF6-B9E4-836FBD664088}"/>
                </a:ext>
              </a:extLst>
            </p:cNvPr>
            <p:cNvCxnSpPr>
              <a:cxnSpLocks/>
            </p:cNvCxnSpPr>
            <p:nvPr/>
          </p:nvCxnSpPr>
          <p:spPr>
            <a:xfrm>
              <a:off x="782552" y="1254813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11A82238-6DA9-4396-8C64-16E5FED427F0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2" name="菱形 41">
              <a:extLst>
                <a:ext uri="{FF2B5EF4-FFF2-40B4-BE49-F238E27FC236}">
                  <a16:creationId xmlns:a16="http://schemas.microsoft.com/office/drawing/2014/main" xmlns="" id="{968AA05F-E5BE-4E64-9E02-10378BB5C663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9F65E9EE-F7D3-4B1C-9F9B-796324BE99D1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8" name="菱形 47">
            <a:extLst>
              <a:ext uri="{FF2B5EF4-FFF2-40B4-BE49-F238E27FC236}">
                <a16:creationId xmlns:a16="http://schemas.microsoft.com/office/drawing/2014/main" xmlns="" id="{90ACD0DB-79E7-4BD7-B605-14476472B5AE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21" y="1214127"/>
            <a:ext cx="5465051" cy="3823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804488" y="2150790"/>
            <a:ext cx="5441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Internet </a:t>
            </a:r>
            <a:r>
              <a:rPr lang="en-IN" sz="2800" dirty="0"/>
              <a:t>of Things and Machine </a:t>
            </a:r>
            <a:r>
              <a:rPr lang="en-IN" sz="2800" dirty="0" smtClean="0"/>
              <a:t>Automated machine</a:t>
            </a:r>
          </a:p>
          <a:p>
            <a:r>
              <a:rPr lang="en-IN" sz="2800" dirty="0" smtClean="0"/>
              <a:t>Improve </a:t>
            </a:r>
            <a:r>
              <a:rPr lang="en-IN" sz="2800" dirty="0" err="1" smtClean="0"/>
              <a:t>Cybersecurity</a:t>
            </a:r>
            <a:endParaRPr lang="en-IN" sz="2800" dirty="0"/>
          </a:p>
          <a:p>
            <a:r>
              <a:rPr lang="en-IN" sz="2800" dirty="0" smtClean="0"/>
              <a:t>Ethics </a:t>
            </a:r>
            <a:r>
              <a:rPr lang="en-IN" sz="2800" dirty="0"/>
              <a:t>in Artificial </a:t>
            </a:r>
            <a:r>
              <a:rPr lang="en-IN" sz="2800" dirty="0" smtClean="0"/>
              <a:t>Intelligence</a:t>
            </a:r>
          </a:p>
          <a:p>
            <a:r>
              <a:rPr lang="en-IN" sz="2800" dirty="0" smtClean="0"/>
              <a:t>Automation </a:t>
            </a:r>
            <a:r>
              <a:rPr lang="en-IN" sz="2800" dirty="0"/>
              <a:t>of natural speech understanding </a:t>
            </a:r>
            <a:r>
              <a:rPr lang="en-IN" sz="2800" dirty="0" smtClean="0"/>
              <a:t>process</a:t>
            </a:r>
          </a:p>
          <a:p>
            <a:r>
              <a:rPr lang="en-IN" sz="2800" dirty="0" smtClean="0"/>
              <a:t>General </a:t>
            </a:r>
            <a:r>
              <a:rPr lang="en-IN" sz="2800" dirty="0"/>
              <a:t>Adversarial </a:t>
            </a:r>
            <a:r>
              <a:rPr lang="en-IN" sz="2800" dirty="0" smtClean="0"/>
              <a:t>Network</a:t>
            </a:r>
            <a:endParaRPr lang="en-IN" sz="2800" dirty="0"/>
          </a:p>
          <a:p>
            <a:r>
              <a:rPr lang="en-IN" sz="2800" dirty="0"/>
              <a:t>Few </a:t>
            </a:r>
            <a:r>
              <a:rPr lang="en-IN" sz="2800" dirty="0" err="1"/>
              <a:t>Shot</a:t>
            </a:r>
            <a:r>
              <a:rPr lang="en-IN" sz="2800" dirty="0" err="1" smtClean="0"/>
              <a:t>One</a:t>
            </a:r>
            <a:r>
              <a:rPr lang="en-IN" sz="2800" dirty="0" smtClean="0"/>
              <a:t> </a:t>
            </a:r>
            <a:r>
              <a:rPr lang="en-IN" sz="2800" dirty="0"/>
              <a:t>Shot, &amp; Zero-Shot Learning</a:t>
            </a:r>
          </a:p>
        </p:txBody>
      </p:sp>
    </p:spTree>
    <p:extLst>
      <p:ext uri="{BB962C8B-B14F-4D97-AF65-F5344CB8AC3E}">
        <p14:creationId xmlns:p14="http://schemas.microsoft.com/office/powerpoint/2010/main" val="6132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37E54D27-E374-403D-A9D9-A8B437FE5950}"/>
              </a:ext>
            </a:extLst>
          </p:cNvPr>
          <p:cNvGrpSpPr/>
          <p:nvPr/>
        </p:nvGrpSpPr>
        <p:grpSpPr>
          <a:xfrm>
            <a:off x="-2630260" y="384806"/>
            <a:ext cx="9703886" cy="685136"/>
            <a:chOff x="696997" y="569677"/>
            <a:chExt cx="9703886" cy="685136"/>
          </a:xfrm>
        </p:grpSpPr>
        <p:grpSp>
          <p:nvGrpSpPr>
            <p:cNvPr id="29" name="组合 8">
              <a:extLst>
                <a:ext uri="{FF2B5EF4-FFF2-40B4-BE49-F238E27FC236}">
                  <a16:creationId xmlns:a16="http://schemas.microsoft.com/office/drawing/2014/main" xmlns="" id="{D9857F5B-6585-41A0-8CC8-3C896B583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997" y="569677"/>
              <a:ext cx="9703886" cy="584775"/>
              <a:chOff x="6042169" y="3896979"/>
              <a:chExt cx="9698749" cy="58506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F08797A2-BCA3-4D12-A56C-2E7E61469A9B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D97CC749-8C6D-45E1-BBCF-F0CE2D28E41A}"/>
                  </a:ext>
                </a:extLst>
              </p:cNvPr>
              <p:cNvSpPr/>
              <p:nvPr/>
            </p:nvSpPr>
            <p:spPr>
              <a:xfrm>
                <a:off x="9249587" y="3896979"/>
                <a:ext cx="6491331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xmlns="" id="{23D8B182-AAE8-4CF6-B9E4-836FBD664088}"/>
                </a:ext>
              </a:extLst>
            </p:cNvPr>
            <p:cNvCxnSpPr>
              <a:cxnSpLocks/>
            </p:cNvCxnSpPr>
            <p:nvPr/>
          </p:nvCxnSpPr>
          <p:spPr>
            <a:xfrm>
              <a:off x="782552" y="1254813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11A82238-6DA9-4396-8C64-16E5FED427F0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42" name="菱形 41">
              <a:extLst>
                <a:ext uri="{FF2B5EF4-FFF2-40B4-BE49-F238E27FC236}">
                  <a16:creationId xmlns:a16="http://schemas.microsoft.com/office/drawing/2014/main" xmlns="" id="{968AA05F-E5BE-4E64-9E02-10378BB5C663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5" name="菱形 44">
              <a:extLst>
                <a:ext uri="{FF2B5EF4-FFF2-40B4-BE49-F238E27FC236}">
                  <a16:creationId xmlns:a16="http://schemas.microsoft.com/office/drawing/2014/main" xmlns="" id="{9F65E9EE-F7D3-4B1C-9F9B-796324BE99D1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48" name="菱形 47">
            <a:extLst>
              <a:ext uri="{FF2B5EF4-FFF2-40B4-BE49-F238E27FC236}">
                <a16:creationId xmlns:a16="http://schemas.microsoft.com/office/drawing/2014/main" xmlns="" id="{90ACD0DB-79E7-4BD7-B605-14476472B5AE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57" y="2013698"/>
            <a:ext cx="54419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1.Google </a:t>
            </a:r>
            <a:r>
              <a:rPr lang="en-IN" sz="2800" dirty="0"/>
              <a:t>– $3.9 </a:t>
            </a:r>
            <a:r>
              <a:rPr lang="en-IN" sz="2800" dirty="0" smtClean="0"/>
              <a:t>billion</a:t>
            </a:r>
          </a:p>
          <a:p>
            <a:r>
              <a:rPr lang="en-IN" sz="2800" dirty="0" smtClean="0"/>
              <a:t>2</a:t>
            </a:r>
            <a:r>
              <a:rPr lang="en-IN" sz="2800" dirty="0"/>
              <a:t>. Amazon – $871 </a:t>
            </a:r>
            <a:r>
              <a:rPr lang="en-IN" sz="2800" dirty="0" smtClean="0"/>
              <a:t>million</a:t>
            </a:r>
          </a:p>
          <a:p>
            <a:r>
              <a:rPr lang="en-IN" sz="2800" dirty="0" smtClean="0"/>
              <a:t>3</a:t>
            </a:r>
            <a:r>
              <a:rPr lang="en-IN" sz="2800" dirty="0"/>
              <a:t>. Apple – $786 </a:t>
            </a:r>
            <a:r>
              <a:rPr lang="en-IN" sz="2800" dirty="0" smtClean="0"/>
              <a:t>million</a:t>
            </a:r>
          </a:p>
          <a:p>
            <a:r>
              <a:rPr lang="en-IN" sz="2800" dirty="0" smtClean="0"/>
              <a:t>4</a:t>
            </a:r>
            <a:r>
              <a:rPr lang="en-IN" sz="2800" dirty="0"/>
              <a:t>. Intel – $776 </a:t>
            </a:r>
            <a:r>
              <a:rPr lang="en-IN" sz="2800" dirty="0" smtClean="0"/>
              <a:t>million</a:t>
            </a:r>
          </a:p>
          <a:p>
            <a:r>
              <a:rPr lang="en-IN" sz="2800" dirty="0" smtClean="0"/>
              <a:t>5</a:t>
            </a:r>
            <a:r>
              <a:rPr lang="en-IN" sz="2800" dirty="0"/>
              <a:t>. Microsoft – $690 </a:t>
            </a:r>
            <a:r>
              <a:rPr lang="en-IN" sz="2800" dirty="0" smtClean="0"/>
              <a:t>million</a:t>
            </a:r>
          </a:p>
          <a:p>
            <a:r>
              <a:rPr lang="en-IN" sz="2800" dirty="0" smtClean="0"/>
              <a:t>6</a:t>
            </a:r>
            <a:r>
              <a:rPr lang="en-IN" sz="2800" dirty="0"/>
              <a:t>. </a:t>
            </a:r>
            <a:r>
              <a:rPr lang="en-IN" sz="2800" dirty="0" err="1"/>
              <a:t>Uber</a:t>
            </a:r>
            <a:r>
              <a:rPr lang="en-IN" sz="2800" dirty="0"/>
              <a:t> – $680 </a:t>
            </a:r>
            <a:r>
              <a:rPr lang="en-IN" sz="2800" dirty="0" smtClean="0"/>
              <a:t>million</a:t>
            </a:r>
          </a:p>
          <a:p>
            <a:r>
              <a:rPr lang="en-IN" sz="2800" dirty="0" smtClean="0"/>
              <a:t>7</a:t>
            </a:r>
            <a:r>
              <a:rPr lang="en-IN" sz="2800" dirty="0"/>
              <a:t>. Twitter – $629 </a:t>
            </a:r>
            <a:r>
              <a:rPr lang="en-IN" sz="2800" dirty="0" smtClean="0"/>
              <a:t>million</a:t>
            </a:r>
          </a:p>
          <a:p>
            <a:r>
              <a:rPr lang="en-IN" sz="2800" dirty="0" smtClean="0"/>
              <a:t>8</a:t>
            </a:r>
            <a:r>
              <a:rPr lang="en-IN" sz="2800" dirty="0"/>
              <a:t>. AOL – $191.7 </a:t>
            </a:r>
            <a:r>
              <a:rPr lang="en-IN" sz="2800" dirty="0" smtClean="0"/>
              <a:t>million</a:t>
            </a:r>
          </a:p>
          <a:p>
            <a:r>
              <a:rPr lang="en-IN" sz="2800" dirty="0" smtClean="0"/>
              <a:t>9</a:t>
            </a:r>
            <a:r>
              <a:rPr lang="en-IN" sz="2800" dirty="0"/>
              <a:t>. Facebook – $60 </a:t>
            </a:r>
            <a:r>
              <a:rPr lang="en-IN" sz="2800" dirty="0" smtClean="0"/>
              <a:t>million</a:t>
            </a:r>
          </a:p>
          <a:p>
            <a:r>
              <a:rPr lang="en-IN" sz="2800" dirty="0" smtClean="0"/>
              <a:t>10</a:t>
            </a:r>
            <a:r>
              <a:rPr lang="en-IN" sz="2800" dirty="0"/>
              <a:t>. Salesforce – $32.8 million</a:t>
            </a:r>
            <a:endParaRPr lang="en-IN" sz="2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27676" y="423971"/>
            <a:ext cx="71356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INVESTED IN 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MACHNINE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97" y="1243262"/>
            <a:ext cx="5353455" cy="3550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73626" y="6230237"/>
            <a:ext cx="30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CURTACY:Earlytorise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AB524108-20D8-432B-9608-FFAABA213301}"/>
              </a:ext>
            </a:extLst>
          </p:cNvPr>
          <p:cNvGrpSpPr/>
          <p:nvPr/>
        </p:nvGrpSpPr>
        <p:grpSpPr>
          <a:xfrm>
            <a:off x="891465" y="307528"/>
            <a:ext cx="4430855" cy="742326"/>
            <a:chOff x="658728" y="307528"/>
            <a:chExt cx="4430855" cy="742326"/>
          </a:xfrm>
        </p:grpSpPr>
        <p:grpSp>
          <p:nvGrpSpPr>
            <p:cNvPr id="15" name="组合 8">
              <a:extLst>
                <a:ext uri="{FF2B5EF4-FFF2-40B4-BE49-F238E27FC236}">
                  <a16:creationId xmlns:a16="http://schemas.microsoft.com/office/drawing/2014/main" xmlns="" id="{FF3EB822-AB5B-4071-A211-795F0A7EB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728" y="307528"/>
              <a:ext cx="4430855" cy="742326"/>
              <a:chOff x="6003921" y="3634704"/>
              <a:chExt cx="4428510" cy="74269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1CFF307C-190F-4FFE-A009-0BBF25C5CA36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B2A2F941-4ACA-47D3-943C-BA00BC3D638B}"/>
                  </a:ext>
                </a:extLst>
              </p:cNvPr>
              <p:cNvSpPr/>
              <p:nvPr/>
            </p:nvSpPr>
            <p:spPr>
              <a:xfrm>
                <a:off x="6003921" y="3634704"/>
                <a:ext cx="4428510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ML - A subset of AI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A1E3E7A9-BDCB-4803-8C0F-6E2A3223024B}"/>
                </a:ext>
              </a:extLst>
            </p:cNvPr>
            <p:cNvCxnSpPr>
              <a:cxnSpLocks/>
            </p:cNvCxnSpPr>
            <p:nvPr/>
          </p:nvCxnSpPr>
          <p:spPr>
            <a:xfrm>
              <a:off x="782552" y="879033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0E5B234A-1CFE-4473-A852-885E95487609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AD743EF2-4C5D-4D94-9155-EB97AA981CAB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1" name="菱形 20">
              <a:extLst>
                <a:ext uri="{FF2B5EF4-FFF2-40B4-BE49-F238E27FC236}">
                  <a16:creationId xmlns:a16="http://schemas.microsoft.com/office/drawing/2014/main" xmlns="" id="{8A6E8834-FA6C-4150-BD44-7FDE13E3D5DB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1B8FE1EB-04ED-410C-B638-CAD4CD2A17C2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0" name="椭圆 74">
            <a:extLst>
              <a:ext uri="{FF2B5EF4-FFF2-40B4-BE49-F238E27FC236}">
                <a16:creationId xmlns:a16="http://schemas.microsoft.com/office/drawing/2014/main" xmlns="" id="{139FCBAC-2506-4220-9D2D-457F05140D8A}"/>
              </a:ext>
            </a:extLst>
          </p:cNvPr>
          <p:cNvSpPr/>
          <p:nvPr/>
        </p:nvSpPr>
        <p:spPr bwMode="auto">
          <a:xfrm>
            <a:off x="4772276" y="442059"/>
            <a:ext cx="388937" cy="388937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6739" y="1144717"/>
            <a:ext cx="9353932" cy="469277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571500" dist="250190" dir="8460000" algn="ctr">
              <a:srgbClr val="000000">
                <a:alpha val="62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10817" r="101" b="895"/>
          <a:stretch/>
        </p:blipFill>
        <p:spPr>
          <a:xfrm>
            <a:off x="1465916" y="1383223"/>
            <a:ext cx="8769685" cy="42551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678174" y="5124091"/>
            <a:ext cx="134572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49193" y="6296742"/>
            <a:ext cx="279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dirty="0" err="1" smtClean="0"/>
              <a:t>Razorsocial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D828C3ED-1745-4053-B464-C3B4B4DA8312}"/>
              </a:ext>
            </a:extLst>
          </p:cNvPr>
          <p:cNvCxnSpPr/>
          <p:nvPr/>
        </p:nvCxnSpPr>
        <p:spPr>
          <a:xfrm>
            <a:off x="237157" y="6858000"/>
            <a:ext cx="482758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2D8F14A-4B39-41B3-B683-6318FEB6D987}"/>
              </a:ext>
            </a:extLst>
          </p:cNvPr>
          <p:cNvSpPr/>
          <p:nvPr/>
        </p:nvSpPr>
        <p:spPr bwMode="auto">
          <a:xfrm>
            <a:off x="4358784" y="3531721"/>
            <a:ext cx="2283543" cy="21544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F58A3E80-FCDD-4CD3-B7E4-7691E72AD9D8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24" name="菱形 23">
              <a:extLst>
                <a:ext uri="{FF2B5EF4-FFF2-40B4-BE49-F238E27FC236}">
                  <a16:creationId xmlns:a16="http://schemas.microsoft.com/office/drawing/2014/main" xmlns="" id="{762EF984-C813-4192-A940-987C5E5A9365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xmlns="" id="{230223AF-235B-45DD-9E30-BF18804A2ACD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26" name="菱形 25">
            <a:extLst>
              <a:ext uri="{FF2B5EF4-FFF2-40B4-BE49-F238E27FC236}">
                <a16:creationId xmlns:a16="http://schemas.microsoft.com/office/drawing/2014/main" xmlns="" id="{F166D987-533B-4B9D-BD66-3390E7317AE2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b="13387"/>
          <a:stretch/>
        </p:blipFill>
        <p:spPr>
          <a:xfrm>
            <a:off x="603166" y="534390"/>
            <a:ext cx="10854228" cy="5011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1895" y="6112076"/>
            <a:ext cx="323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COURTESY:Datamontics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013371" y="605642"/>
            <a:ext cx="2339439" cy="451262"/>
          </a:xfrm>
          <a:prstGeom prst="rect">
            <a:avLst/>
          </a:prstGeom>
          <a:solidFill>
            <a:srgbClr val="010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7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3">
            <a:extLst>
              <a:ext uri="{FF2B5EF4-FFF2-40B4-BE49-F238E27FC236}">
                <a16:creationId xmlns:a16="http://schemas.microsoft.com/office/drawing/2014/main" xmlns="" id="{A4024243-F3DA-46B6-9460-15D8B4B62BA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00288"/>
            <a:ext cx="3768725" cy="3052762"/>
            <a:chOff x="3152599" y="1905031"/>
            <a:chExt cx="5826764" cy="4718140"/>
          </a:xfrm>
        </p:grpSpPr>
        <p:sp>
          <p:nvSpPr>
            <p:cNvPr id="2" name="Freeform 7">
              <a:extLst>
                <a:ext uri="{FF2B5EF4-FFF2-40B4-BE49-F238E27FC236}">
                  <a16:creationId xmlns:a16="http://schemas.microsoft.com/office/drawing/2014/main" xmlns="" id="{90CED235-AC51-4EA9-A5C5-E92DB6AE3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6308" y="3676481"/>
              <a:ext cx="461429" cy="723791"/>
            </a:xfrm>
            <a:custGeom>
              <a:avLst/>
              <a:gdLst>
                <a:gd name="T0" fmla="*/ 3 w 223"/>
                <a:gd name="T1" fmla="*/ 196 h 351"/>
                <a:gd name="T2" fmla="*/ 10 w 223"/>
                <a:gd name="T3" fmla="*/ 177 h 351"/>
                <a:gd name="T4" fmla="*/ 53 w 223"/>
                <a:gd name="T5" fmla="*/ 157 h 351"/>
                <a:gd name="T6" fmla="*/ 76 w 223"/>
                <a:gd name="T7" fmla="*/ 97 h 351"/>
                <a:gd name="T8" fmla="*/ 90 w 223"/>
                <a:gd name="T9" fmla="*/ 88 h 351"/>
                <a:gd name="T10" fmla="*/ 90 w 223"/>
                <a:gd name="T11" fmla="*/ 88 h 351"/>
                <a:gd name="T12" fmla="*/ 119 w 223"/>
                <a:gd name="T13" fmla="*/ 88 h 351"/>
                <a:gd name="T14" fmla="*/ 119 w 223"/>
                <a:gd name="T15" fmla="*/ 88 h 351"/>
                <a:gd name="T16" fmla="*/ 125 w 223"/>
                <a:gd name="T17" fmla="*/ 89 h 351"/>
                <a:gd name="T18" fmla="*/ 184 w 223"/>
                <a:gd name="T19" fmla="*/ 118 h 351"/>
                <a:gd name="T20" fmla="*/ 190 w 223"/>
                <a:gd name="T21" fmla="*/ 123 h 351"/>
                <a:gd name="T22" fmla="*/ 219 w 223"/>
                <a:gd name="T23" fmla="*/ 167 h 351"/>
                <a:gd name="T24" fmla="*/ 215 w 223"/>
                <a:gd name="T25" fmla="*/ 187 h 351"/>
                <a:gd name="T26" fmla="*/ 207 w 223"/>
                <a:gd name="T27" fmla="*/ 190 h 351"/>
                <a:gd name="T28" fmla="*/ 195 w 223"/>
                <a:gd name="T29" fmla="*/ 183 h 351"/>
                <a:gd name="T30" fmla="*/ 167 w 223"/>
                <a:gd name="T31" fmla="*/ 143 h 351"/>
                <a:gd name="T32" fmla="*/ 134 w 223"/>
                <a:gd name="T33" fmla="*/ 126 h 351"/>
                <a:gd name="T34" fmla="*/ 135 w 223"/>
                <a:gd name="T35" fmla="*/ 131 h 351"/>
                <a:gd name="T36" fmla="*/ 148 w 223"/>
                <a:gd name="T37" fmla="*/ 190 h 351"/>
                <a:gd name="T38" fmla="*/ 138 w 223"/>
                <a:gd name="T39" fmla="*/ 222 h 351"/>
                <a:gd name="T40" fmla="*/ 87 w 223"/>
                <a:gd name="T41" fmla="*/ 273 h 351"/>
                <a:gd name="T42" fmla="*/ 59 w 223"/>
                <a:gd name="T43" fmla="*/ 342 h 351"/>
                <a:gd name="T44" fmla="*/ 46 w 223"/>
                <a:gd name="T45" fmla="*/ 351 h 351"/>
                <a:gd name="T46" fmla="*/ 40 w 223"/>
                <a:gd name="T47" fmla="*/ 350 h 351"/>
                <a:gd name="T48" fmla="*/ 32 w 223"/>
                <a:gd name="T49" fmla="*/ 331 h 351"/>
                <a:gd name="T50" fmla="*/ 61 w 223"/>
                <a:gd name="T51" fmla="*/ 258 h 351"/>
                <a:gd name="T52" fmla="*/ 63 w 223"/>
                <a:gd name="T53" fmla="*/ 254 h 351"/>
                <a:gd name="T54" fmla="*/ 72 w 223"/>
                <a:gd name="T55" fmla="*/ 242 h 351"/>
                <a:gd name="T56" fmla="*/ 97 w 223"/>
                <a:gd name="T57" fmla="*/ 203 h 351"/>
                <a:gd name="T58" fmla="*/ 86 w 223"/>
                <a:gd name="T59" fmla="*/ 152 h 351"/>
                <a:gd name="T60" fmla="*/ 78 w 223"/>
                <a:gd name="T61" fmla="*/ 173 h 351"/>
                <a:gd name="T62" fmla="*/ 71 w 223"/>
                <a:gd name="T63" fmla="*/ 181 h 351"/>
                <a:gd name="T64" fmla="*/ 22 w 223"/>
                <a:gd name="T65" fmla="*/ 203 h 351"/>
                <a:gd name="T66" fmla="*/ 16 w 223"/>
                <a:gd name="T67" fmla="*/ 205 h 351"/>
                <a:gd name="T68" fmla="*/ 3 w 223"/>
                <a:gd name="T69" fmla="*/ 196 h 351"/>
                <a:gd name="T70" fmla="*/ 82 w 223"/>
                <a:gd name="T71" fmla="*/ 73 h 351"/>
                <a:gd name="T72" fmla="*/ 119 w 223"/>
                <a:gd name="T73" fmla="*/ 36 h 351"/>
                <a:gd name="T74" fmla="*/ 82 w 223"/>
                <a:gd name="T75" fmla="*/ 0 h 351"/>
                <a:gd name="T76" fmla="*/ 46 w 223"/>
                <a:gd name="T77" fmla="*/ 36 h 351"/>
                <a:gd name="T78" fmla="*/ 82 w 223"/>
                <a:gd name="T79" fmla="*/ 73 h 351"/>
                <a:gd name="T80" fmla="*/ 153 w 223"/>
                <a:gd name="T81" fmla="*/ 225 h 351"/>
                <a:gd name="T82" fmla="*/ 147 w 223"/>
                <a:gd name="T83" fmla="*/ 232 h 351"/>
                <a:gd name="T84" fmla="*/ 123 w 223"/>
                <a:gd name="T85" fmla="*/ 256 h 351"/>
                <a:gd name="T86" fmla="*/ 133 w 223"/>
                <a:gd name="T87" fmla="*/ 281 h 351"/>
                <a:gd name="T88" fmla="*/ 138 w 223"/>
                <a:gd name="T89" fmla="*/ 288 h 351"/>
                <a:gd name="T90" fmla="*/ 180 w 223"/>
                <a:gd name="T91" fmla="*/ 345 h 351"/>
                <a:gd name="T92" fmla="*/ 192 w 223"/>
                <a:gd name="T93" fmla="*/ 351 h 351"/>
                <a:gd name="T94" fmla="*/ 201 w 223"/>
                <a:gd name="T95" fmla="*/ 348 h 351"/>
                <a:gd name="T96" fmla="*/ 204 w 223"/>
                <a:gd name="T97" fmla="*/ 328 h 351"/>
                <a:gd name="T98" fmla="*/ 162 w 223"/>
                <a:gd name="T99" fmla="*/ 272 h 351"/>
                <a:gd name="T100" fmla="*/ 153 w 223"/>
                <a:gd name="T101" fmla="*/ 225 h 351"/>
                <a:gd name="T102" fmla="*/ 153 w 223"/>
                <a:gd name="T103" fmla="*/ 225 h 351"/>
                <a:gd name="T104" fmla="*/ 153 w 223"/>
                <a:gd name="T105" fmla="*/ 22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" h="351">
                  <a:moveTo>
                    <a:pt x="3" y="196"/>
                  </a:moveTo>
                  <a:cubicBezTo>
                    <a:pt x="0" y="189"/>
                    <a:pt x="3" y="180"/>
                    <a:pt x="10" y="17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8" y="91"/>
                    <a:pt x="84" y="88"/>
                    <a:pt x="90" y="88"/>
                  </a:cubicBezTo>
                  <a:cubicBezTo>
                    <a:pt x="90" y="88"/>
                    <a:pt x="90" y="88"/>
                    <a:pt x="90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1" y="88"/>
                    <a:pt x="123" y="88"/>
                    <a:pt x="125" y="89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6" y="119"/>
                    <a:pt x="188" y="121"/>
                    <a:pt x="190" y="123"/>
                  </a:cubicBezTo>
                  <a:cubicBezTo>
                    <a:pt x="219" y="167"/>
                    <a:pt x="219" y="167"/>
                    <a:pt x="219" y="167"/>
                  </a:cubicBezTo>
                  <a:cubicBezTo>
                    <a:pt x="223" y="174"/>
                    <a:pt x="222" y="183"/>
                    <a:pt x="215" y="187"/>
                  </a:cubicBezTo>
                  <a:cubicBezTo>
                    <a:pt x="212" y="189"/>
                    <a:pt x="209" y="190"/>
                    <a:pt x="207" y="190"/>
                  </a:cubicBezTo>
                  <a:cubicBezTo>
                    <a:pt x="202" y="190"/>
                    <a:pt x="197" y="188"/>
                    <a:pt x="195" y="183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5" y="129"/>
                    <a:pt x="135" y="131"/>
                    <a:pt x="135" y="131"/>
                  </a:cubicBezTo>
                  <a:cubicBezTo>
                    <a:pt x="139" y="153"/>
                    <a:pt x="145" y="181"/>
                    <a:pt x="148" y="190"/>
                  </a:cubicBezTo>
                  <a:cubicBezTo>
                    <a:pt x="153" y="210"/>
                    <a:pt x="138" y="222"/>
                    <a:pt x="138" y="222"/>
                  </a:cubicBezTo>
                  <a:cubicBezTo>
                    <a:pt x="87" y="273"/>
                    <a:pt x="87" y="273"/>
                    <a:pt x="87" y="273"/>
                  </a:cubicBezTo>
                  <a:cubicBezTo>
                    <a:pt x="59" y="342"/>
                    <a:pt x="59" y="342"/>
                    <a:pt x="59" y="342"/>
                  </a:cubicBezTo>
                  <a:cubicBezTo>
                    <a:pt x="57" y="348"/>
                    <a:pt x="52" y="351"/>
                    <a:pt x="46" y="351"/>
                  </a:cubicBezTo>
                  <a:cubicBezTo>
                    <a:pt x="44" y="351"/>
                    <a:pt x="42" y="351"/>
                    <a:pt x="40" y="350"/>
                  </a:cubicBezTo>
                  <a:cubicBezTo>
                    <a:pt x="33" y="347"/>
                    <a:pt x="29" y="338"/>
                    <a:pt x="32" y="331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2" y="256"/>
                    <a:pt x="62" y="255"/>
                    <a:pt x="63" y="254"/>
                  </a:cubicBezTo>
                  <a:cubicBezTo>
                    <a:pt x="72" y="242"/>
                    <a:pt x="72" y="242"/>
                    <a:pt x="72" y="242"/>
                  </a:cubicBezTo>
                  <a:cubicBezTo>
                    <a:pt x="97" y="203"/>
                    <a:pt x="97" y="203"/>
                    <a:pt x="97" y="203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78" y="173"/>
                    <a:pt x="78" y="173"/>
                    <a:pt x="78" y="173"/>
                  </a:cubicBezTo>
                  <a:cubicBezTo>
                    <a:pt x="77" y="177"/>
                    <a:pt x="74" y="180"/>
                    <a:pt x="71" y="181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0" y="204"/>
                    <a:pt x="18" y="205"/>
                    <a:pt x="16" y="205"/>
                  </a:cubicBezTo>
                  <a:cubicBezTo>
                    <a:pt x="11" y="205"/>
                    <a:pt x="6" y="201"/>
                    <a:pt x="3" y="196"/>
                  </a:cubicBezTo>
                  <a:close/>
                  <a:moveTo>
                    <a:pt x="82" y="73"/>
                  </a:moveTo>
                  <a:cubicBezTo>
                    <a:pt x="102" y="73"/>
                    <a:pt x="119" y="56"/>
                    <a:pt x="119" y="36"/>
                  </a:cubicBezTo>
                  <a:cubicBezTo>
                    <a:pt x="119" y="16"/>
                    <a:pt x="102" y="0"/>
                    <a:pt x="82" y="0"/>
                  </a:cubicBezTo>
                  <a:cubicBezTo>
                    <a:pt x="62" y="0"/>
                    <a:pt x="46" y="16"/>
                    <a:pt x="46" y="36"/>
                  </a:cubicBezTo>
                  <a:cubicBezTo>
                    <a:pt x="46" y="56"/>
                    <a:pt x="62" y="73"/>
                    <a:pt x="82" y="73"/>
                  </a:cubicBezTo>
                  <a:close/>
                  <a:moveTo>
                    <a:pt x="153" y="225"/>
                  </a:moveTo>
                  <a:cubicBezTo>
                    <a:pt x="151" y="228"/>
                    <a:pt x="148" y="231"/>
                    <a:pt x="147" y="232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33" y="281"/>
                    <a:pt x="133" y="281"/>
                    <a:pt x="133" y="281"/>
                  </a:cubicBezTo>
                  <a:cubicBezTo>
                    <a:pt x="134" y="284"/>
                    <a:pt x="136" y="286"/>
                    <a:pt x="138" y="288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83" y="349"/>
                    <a:pt x="188" y="351"/>
                    <a:pt x="192" y="351"/>
                  </a:cubicBezTo>
                  <a:cubicBezTo>
                    <a:pt x="195" y="351"/>
                    <a:pt x="198" y="350"/>
                    <a:pt x="201" y="348"/>
                  </a:cubicBezTo>
                  <a:cubicBezTo>
                    <a:pt x="207" y="343"/>
                    <a:pt x="209" y="334"/>
                    <a:pt x="204" y="328"/>
                  </a:cubicBezTo>
                  <a:cubicBezTo>
                    <a:pt x="162" y="272"/>
                    <a:pt x="162" y="272"/>
                    <a:pt x="162" y="272"/>
                  </a:cubicBezTo>
                  <a:cubicBezTo>
                    <a:pt x="153" y="225"/>
                    <a:pt x="153" y="225"/>
                    <a:pt x="153" y="225"/>
                  </a:cubicBezTo>
                  <a:close/>
                  <a:moveTo>
                    <a:pt x="153" y="225"/>
                  </a:moveTo>
                  <a:cubicBezTo>
                    <a:pt x="153" y="225"/>
                    <a:pt x="153" y="225"/>
                    <a:pt x="153" y="2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91412" tIns="45706" rIns="91412" bIns="45706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094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10CE5DCE-38E1-48BE-A65C-7CDBBB2405B2}"/>
                </a:ext>
              </a:extLst>
            </p:cNvPr>
            <p:cNvGrpSpPr/>
            <p:nvPr/>
          </p:nvGrpSpPr>
          <p:grpSpPr>
            <a:xfrm>
              <a:off x="6971266" y="2487887"/>
              <a:ext cx="617154" cy="667321"/>
              <a:chOff x="6902450" y="3638551"/>
              <a:chExt cx="666750" cy="720725"/>
            </a:xfrm>
            <a:solidFill>
              <a:schemeClr val="accent3"/>
            </a:solidFill>
            <a:effectLst/>
          </p:grpSpPr>
          <p:sp>
            <p:nvSpPr>
              <p:cNvPr id="4" name="Oval 8">
                <a:extLst>
                  <a:ext uri="{FF2B5EF4-FFF2-40B4-BE49-F238E27FC236}">
                    <a16:creationId xmlns:a16="http://schemas.microsoft.com/office/drawing/2014/main" xmlns="" id="{CE69AE51-6C20-4B87-B65F-7E79B414A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6112" y="3638551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xmlns="" id="{066242D4-5CEF-4835-952F-490A3EE6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6625" y="4048126"/>
                <a:ext cx="282575" cy="134938"/>
              </a:xfrm>
              <a:custGeom>
                <a:avLst/>
                <a:gdLst>
                  <a:gd name="T0" fmla="*/ 27 w 127"/>
                  <a:gd name="T1" fmla="*/ 0 h 61"/>
                  <a:gd name="T2" fmla="*/ 0 w 127"/>
                  <a:gd name="T3" fmla="*/ 26 h 61"/>
                  <a:gd name="T4" fmla="*/ 17 w 127"/>
                  <a:gd name="T5" fmla="*/ 51 h 61"/>
                  <a:gd name="T6" fmla="*/ 34 w 127"/>
                  <a:gd name="T7" fmla="*/ 61 h 61"/>
                  <a:gd name="T8" fmla="*/ 108 w 127"/>
                  <a:gd name="T9" fmla="*/ 61 h 61"/>
                  <a:gd name="T10" fmla="*/ 127 w 127"/>
                  <a:gd name="T11" fmla="*/ 42 h 61"/>
                  <a:gd name="T12" fmla="*/ 108 w 127"/>
                  <a:gd name="T13" fmla="*/ 24 h 61"/>
                  <a:gd name="T14" fmla="*/ 44 w 127"/>
                  <a:gd name="T15" fmla="*/ 24 h 61"/>
                  <a:gd name="T16" fmla="*/ 27 w 127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61">
                    <a:moveTo>
                      <a:pt x="27" y="0"/>
                    </a:moveTo>
                    <a:cubicBezTo>
                      <a:pt x="25" y="9"/>
                      <a:pt x="1" y="26"/>
                      <a:pt x="0" y="26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21" y="58"/>
                      <a:pt x="27" y="61"/>
                      <a:pt x="34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19" y="61"/>
                      <a:pt x="127" y="53"/>
                      <a:pt x="127" y="42"/>
                    </a:cubicBezTo>
                    <a:cubicBezTo>
                      <a:pt x="127" y="32"/>
                      <a:pt x="118" y="24"/>
                      <a:pt x="108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27" y="0"/>
                      <a:pt x="27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6" name="Freeform 10">
                <a:extLst>
                  <a:ext uri="{FF2B5EF4-FFF2-40B4-BE49-F238E27FC236}">
                    <a16:creationId xmlns:a16="http://schemas.microsoft.com/office/drawing/2014/main" xmlns="" id="{EA2CFAB4-46F3-423D-85B6-89161BC3C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450" y="3729038"/>
                <a:ext cx="549275" cy="630238"/>
              </a:xfrm>
              <a:custGeom>
                <a:avLst/>
                <a:gdLst>
                  <a:gd name="T0" fmla="*/ 14 w 247"/>
                  <a:gd name="T1" fmla="*/ 106 h 283"/>
                  <a:gd name="T2" fmla="*/ 3 w 247"/>
                  <a:gd name="T3" fmla="*/ 125 h 283"/>
                  <a:gd name="T4" fmla="*/ 19 w 247"/>
                  <a:gd name="T5" fmla="*/ 137 h 283"/>
                  <a:gd name="T6" fmla="*/ 20 w 247"/>
                  <a:gd name="T7" fmla="*/ 137 h 283"/>
                  <a:gd name="T8" fmla="*/ 79 w 247"/>
                  <a:gd name="T9" fmla="*/ 122 h 283"/>
                  <a:gd name="T10" fmla="*/ 90 w 247"/>
                  <a:gd name="T11" fmla="*/ 112 h 283"/>
                  <a:gd name="T12" fmla="*/ 99 w 247"/>
                  <a:gd name="T13" fmla="*/ 83 h 283"/>
                  <a:gd name="T14" fmla="*/ 131 w 247"/>
                  <a:gd name="T15" fmla="*/ 136 h 283"/>
                  <a:gd name="T16" fmla="*/ 91 w 247"/>
                  <a:gd name="T17" fmla="*/ 166 h 283"/>
                  <a:gd name="T18" fmla="*/ 86 w 247"/>
                  <a:gd name="T19" fmla="*/ 188 h 283"/>
                  <a:gd name="T20" fmla="*/ 122 w 247"/>
                  <a:gd name="T21" fmla="*/ 272 h 283"/>
                  <a:gd name="T22" fmla="*/ 139 w 247"/>
                  <a:gd name="T23" fmla="*/ 283 h 283"/>
                  <a:gd name="T24" fmla="*/ 147 w 247"/>
                  <a:gd name="T25" fmla="*/ 281 h 283"/>
                  <a:gd name="T26" fmla="*/ 156 w 247"/>
                  <a:gd name="T27" fmla="*/ 257 h 283"/>
                  <a:gd name="T28" fmla="*/ 125 w 247"/>
                  <a:gd name="T29" fmla="*/ 188 h 283"/>
                  <a:gd name="T30" fmla="*/ 177 w 247"/>
                  <a:gd name="T31" fmla="*/ 150 h 283"/>
                  <a:gd name="T32" fmla="*/ 183 w 247"/>
                  <a:gd name="T33" fmla="*/ 143 h 283"/>
                  <a:gd name="T34" fmla="*/ 179 w 247"/>
                  <a:gd name="T35" fmla="*/ 106 h 283"/>
                  <a:gd name="T36" fmla="*/ 139 w 247"/>
                  <a:gd name="T37" fmla="*/ 44 h 283"/>
                  <a:gd name="T38" fmla="*/ 170 w 247"/>
                  <a:gd name="T39" fmla="*/ 33 h 283"/>
                  <a:gd name="T40" fmla="*/ 223 w 247"/>
                  <a:gd name="T41" fmla="*/ 60 h 283"/>
                  <a:gd name="T42" fmla="*/ 231 w 247"/>
                  <a:gd name="T43" fmla="*/ 61 h 283"/>
                  <a:gd name="T44" fmla="*/ 243 w 247"/>
                  <a:gd name="T45" fmla="*/ 53 h 283"/>
                  <a:gd name="T46" fmla="*/ 236 w 247"/>
                  <a:gd name="T47" fmla="*/ 33 h 283"/>
                  <a:gd name="T48" fmla="*/ 178 w 247"/>
                  <a:gd name="T49" fmla="*/ 1 h 283"/>
                  <a:gd name="T50" fmla="*/ 166 w 247"/>
                  <a:gd name="T51" fmla="*/ 1 h 283"/>
                  <a:gd name="T52" fmla="*/ 114 w 247"/>
                  <a:gd name="T53" fmla="*/ 19 h 283"/>
                  <a:gd name="T54" fmla="*/ 108 w 247"/>
                  <a:gd name="T55" fmla="*/ 23 h 283"/>
                  <a:gd name="T56" fmla="*/ 86 w 247"/>
                  <a:gd name="T57" fmla="*/ 38 h 283"/>
                  <a:gd name="T58" fmla="*/ 80 w 247"/>
                  <a:gd name="T59" fmla="*/ 45 h 283"/>
                  <a:gd name="T60" fmla="*/ 79 w 247"/>
                  <a:gd name="T61" fmla="*/ 48 h 283"/>
                  <a:gd name="T62" fmla="*/ 64 w 247"/>
                  <a:gd name="T63" fmla="*/ 94 h 283"/>
                  <a:gd name="T64" fmla="*/ 14 w 247"/>
                  <a:gd name="T65" fmla="*/ 10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7" h="283">
                    <a:moveTo>
                      <a:pt x="14" y="106"/>
                    </a:moveTo>
                    <a:cubicBezTo>
                      <a:pt x="5" y="107"/>
                      <a:pt x="0" y="116"/>
                      <a:pt x="3" y="125"/>
                    </a:cubicBezTo>
                    <a:cubicBezTo>
                      <a:pt x="4" y="133"/>
                      <a:pt x="11" y="139"/>
                      <a:pt x="19" y="137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84" y="121"/>
                      <a:pt x="88" y="117"/>
                      <a:pt x="90" y="112"/>
                    </a:cubicBezTo>
                    <a:cubicBezTo>
                      <a:pt x="99" y="83"/>
                      <a:pt x="99" y="83"/>
                      <a:pt x="99" y="83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91" y="166"/>
                      <a:pt x="91" y="166"/>
                      <a:pt x="91" y="166"/>
                    </a:cubicBezTo>
                    <a:cubicBezTo>
                      <a:pt x="84" y="171"/>
                      <a:pt x="82" y="181"/>
                      <a:pt x="86" y="188"/>
                    </a:cubicBezTo>
                    <a:cubicBezTo>
                      <a:pt x="122" y="272"/>
                      <a:pt x="122" y="272"/>
                      <a:pt x="122" y="272"/>
                    </a:cubicBezTo>
                    <a:cubicBezTo>
                      <a:pt x="125" y="279"/>
                      <a:pt x="132" y="283"/>
                      <a:pt x="139" y="283"/>
                    </a:cubicBezTo>
                    <a:cubicBezTo>
                      <a:pt x="141" y="283"/>
                      <a:pt x="144" y="283"/>
                      <a:pt x="147" y="281"/>
                    </a:cubicBezTo>
                    <a:cubicBezTo>
                      <a:pt x="156" y="277"/>
                      <a:pt x="160" y="266"/>
                      <a:pt x="156" y="257"/>
                    </a:cubicBezTo>
                    <a:cubicBezTo>
                      <a:pt x="125" y="188"/>
                      <a:pt x="125" y="188"/>
                      <a:pt x="125" y="188"/>
                    </a:cubicBezTo>
                    <a:cubicBezTo>
                      <a:pt x="177" y="150"/>
                      <a:pt x="177" y="150"/>
                      <a:pt x="177" y="150"/>
                    </a:cubicBezTo>
                    <a:cubicBezTo>
                      <a:pt x="180" y="148"/>
                      <a:pt x="182" y="145"/>
                      <a:pt x="183" y="143"/>
                    </a:cubicBezTo>
                    <a:cubicBezTo>
                      <a:pt x="191" y="132"/>
                      <a:pt x="187" y="119"/>
                      <a:pt x="179" y="106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223" y="60"/>
                      <a:pt x="223" y="60"/>
                      <a:pt x="223" y="60"/>
                    </a:cubicBezTo>
                    <a:cubicBezTo>
                      <a:pt x="226" y="61"/>
                      <a:pt x="228" y="61"/>
                      <a:pt x="231" y="61"/>
                    </a:cubicBezTo>
                    <a:cubicBezTo>
                      <a:pt x="236" y="61"/>
                      <a:pt x="241" y="58"/>
                      <a:pt x="243" y="53"/>
                    </a:cubicBezTo>
                    <a:cubicBezTo>
                      <a:pt x="247" y="46"/>
                      <a:pt x="245" y="37"/>
                      <a:pt x="236" y="33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175" y="0"/>
                      <a:pt x="170" y="0"/>
                      <a:pt x="166" y="1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2" y="20"/>
                      <a:pt x="110" y="21"/>
                      <a:pt x="108" y="23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3" y="40"/>
                      <a:pt x="81" y="43"/>
                      <a:pt x="80" y="45"/>
                    </a:cubicBezTo>
                    <a:cubicBezTo>
                      <a:pt x="80" y="46"/>
                      <a:pt x="79" y="47"/>
                      <a:pt x="79" y="48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14" y="106"/>
                      <a:pt x="14" y="106"/>
                      <a:pt x="1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81FA9868-35D8-49AA-BDA6-4159FA16F1E8}"/>
                </a:ext>
              </a:extLst>
            </p:cNvPr>
            <p:cNvGrpSpPr/>
            <p:nvPr/>
          </p:nvGrpSpPr>
          <p:grpSpPr>
            <a:xfrm>
              <a:off x="5403747" y="3588258"/>
              <a:ext cx="680339" cy="608526"/>
              <a:chOff x="5514975" y="2330451"/>
              <a:chExt cx="735013" cy="657225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xmlns="" id="{4F877E0C-D44A-4072-9839-47955FA256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2650" y="2709863"/>
                <a:ext cx="287338" cy="174625"/>
              </a:xfrm>
              <a:custGeom>
                <a:avLst/>
                <a:gdLst>
                  <a:gd name="T0" fmla="*/ 52 w 129"/>
                  <a:gd name="T1" fmla="*/ 35 h 79"/>
                  <a:gd name="T2" fmla="*/ 24 w 129"/>
                  <a:gd name="T3" fmla="*/ 0 h 79"/>
                  <a:gd name="T4" fmla="*/ 10 w 129"/>
                  <a:gd name="T5" fmla="*/ 18 h 79"/>
                  <a:gd name="T6" fmla="*/ 0 w 129"/>
                  <a:gd name="T7" fmla="*/ 23 h 79"/>
                  <a:gd name="T8" fmla="*/ 29 w 129"/>
                  <a:gd name="T9" fmla="*/ 60 h 79"/>
                  <a:gd name="T10" fmla="*/ 39 w 129"/>
                  <a:gd name="T11" fmla="*/ 66 h 79"/>
                  <a:gd name="T12" fmla="*/ 107 w 129"/>
                  <a:gd name="T13" fmla="*/ 79 h 79"/>
                  <a:gd name="T14" fmla="*/ 111 w 129"/>
                  <a:gd name="T15" fmla="*/ 79 h 79"/>
                  <a:gd name="T16" fmla="*/ 127 w 129"/>
                  <a:gd name="T17" fmla="*/ 66 h 79"/>
                  <a:gd name="T18" fmla="*/ 114 w 129"/>
                  <a:gd name="T19" fmla="*/ 47 h 79"/>
                  <a:gd name="T20" fmla="*/ 52 w 129"/>
                  <a:gd name="T21" fmla="*/ 35 h 79"/>
                  <a:gd name="T22" fmla="*/ 114 w 129"/>
                  <a:gd name="T23" fmla="*/ 47 h 79"/>
                  <a:gd name="T24" fmla="*/ 114 w 129"/>
                  <a:gd name="T25" fmla="*/ 4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79">
                    <a:moveTo>
                      <a:pt x="52" y="35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2" y="8"/>
                      <a:pt x="17" y="14"/>
                      <a:pt x="10" y="1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32" y="63"/>
                      <a:pt x="35" y="65"/>
                      <a:pt x="39" y="66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8" y="79"/>
                      <a:pt x="110" y="79"/>
                      <a:pt x="111" y="79"/>
                    </a:cubicBezTo>
                    <a:cubicBezTo>
                      <a:pt x="118" y="79"/>
                      <a:pt x="125" y="74"/>
                      <a:pt x="127" y="66"/>
                    </a:cubicBezTo>
                    <a:cubicBezTo>
                      <a:pt x="129" y="57"/>
                      <a:pt x="123" y="48"/>
                      <a:pt x="114" y="47"/>
                    </a:cubicBezTo>
                    <a:lnTo>
                      <a:pt x="52" y="35"/>
                    </a:lnTo>
                    <a:close/>
                    <a:moveTo>
                      <a:pt x="114" y="47"/>
                    </a:moveTo>
                    <a:cubicBezTo>
                      <a:pt x="114" y="47"/>
                      <a:pt x="114" y="47"/>
                      <a:pt x="114" y="4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9" name="Freeform 12">
                <a:extLst>
                  <a:ext uri="{FF2B5EF4-FFF2-40B4-BE49-F238E27FC236}">
                    <a16:creationId xmlns:a16="http://schemas.microsoft.com/office/drawing/2014/main" xmlns="" id="{FD6E43DE-463C-4227-8D58-94863CC37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94350" y="2330451"/>
                <a:ext cx="160338" cy="161925"/>
              </a:xfrm>
              <a:custGeom>
                <a:avLst/>
                <a:gdLst>
                  <a:gd name="T0" fmla="*/ 0 w 72"/>
                  <a:gd name="T1" fmla="*/ 36 h 73"/>
                  <a:gd name="T2" fmla="*/ 36 w 72"/>
                  <a:gd name="T3" fmla="*/ 0 h 73"/>
                  <a:gd name="T4" fmla="*/ 72 w 72"/>
                  <a:gd name="T5" fmla="*/ 36 h 73"/>
                  <a:gd name="T6" fmla="*/ 36 w 72"/>
                  <a:gd name="T7" fmla="*/ 73 h 73"/>
                  <a:gd name="T8" fmla="*/ 0 w 72"/>
                  <a:gd name="T9" fmla="*/ 36 h 73"/>
                  <a:gd name="T10" fmla="*/ 0 w 72"/>
                  <a:gd name="T11" fmla="*/ 36 h 73"/>
                  <a:gd name="T12" fmla="*/ 0 w 72"/>
                  <a:gd name="T13" fmla="*/ 3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3">
                    <a:moveTo>
                      <a:pt x="0" y="36"/>
                    </a:move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3"/>
                      <a:pt x="36" y="73"/>
                    </a:cubicBezTo>
                    <a:cubicBezTo>
                      <a:pt x="16" y="73"/>
                      <a:pt x="0" y="56"/>
                      <a:pt x="0" y="36"/>
                    </a:cubicBezTo>
                    <a:close/>
                    <a:moveTo>
                      <a:pt x="0" y="36"/>
                    </a:moveTo>
                    <a:cubicBezTo>
                      <a:pt x="0" y="36"/>
                      <a:pt x="0" y="36"/>
                      <a:pt x="0" y="3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xmlns="" id="{9AB4C692-19BF-4306-BE1A-59D270443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4975" y="2379663"/>
                <a:ext cx="541338" cy="608013"/>
              </a:xfrm>
              <a:custGeom>
                <a:avLst/>
                <a:gdLst>
                  <a:gd name="T0" fmla="*/ 151 w 243"/>
                  <a:gd name="T1" fmla="*/ 5 h 273"/>
                  <a:gd name="T2" fmla="*/ 60 w 243"/>
                  <a:gd name="T3" fmla="*/ 92 h 273"/>
                  <a:gd name="T4" fmla="*/ 29 w 243"/>
                  <a:gd name="T5" fmla="*/ 64 h 273"/>
                  <a:gd name="T6" fmla="*/ 18 w 243"/>
                  <a:gd name="T7" fmla="*/ 59 h 273"/>
                  <a:gd name="T8" fmla="*/ 6 w 243"/>
                  <a:gd name="T9" fmla="*/ 64 h 273"/>
                  <a:gd name="T10" fmla="*/ 7 w 243"/>
                  <a:gd name="T11" fmla="*/ 87 h 273"/>
                  <a:gd name="T12" fmla="*/ 48 w 243"/>
                  <a:gd name="T13" fmla="*/ 126 h 273"/>
                  <a:gd name="T14" fmla="*/ 59 w 243"/>
                  <a:gd name="T15" fmla="*/ 130 h 273"/>
                  <a:gd name="T16" fmla="*/ 70 w 243"/>
                  <a:gd name="T17" fmla="*/ 126 h 273"/>
                  <a:gd name="T18" fmla="*/ 106 w 243"/>
                  <a:gd name="T19" fmla="*/ 95 h 273"/>
                  <a:gd name="T20" fmla="*/ 154 w 243"/>
                  <a:gd name="T21" fmla="*/ 147 h 273"/>
                  <a:gd name="T22" fmla="*/ 108 w 243"/>
                  <a:gd name="T23" fmla="*/ 170 h 273"/>
                  <a:gd name="T24" fmla="*/ 100 w 243"/>
                  <a:gd name="T25" fmla="*/ 180 h 273"/>
                  <a:gd name="T26" fmla="*/ 101 w 243"/>
                  <a:gd name="T27" fmla="*/ 193 h 273"/>
                  <a:gd name="T28" fmla="*/ 146 w 243"/>
                  <a:gd name="T29" fmla="*/ 265 h 273"/>
                  <a:gd name="T30" fmla="*/ 160 w 243"/>
                  <a:gd name="T31" fmla="*/ 273 h 273"/>
                  <a:gd name="T32" fmla="*/ 169 w 243"/>
                  <a:gd name="T33" fmla="*/ 270 h 273"/>
                  <a:gd name="T34" fmla="*/ 174 w 243"/>
                  <a:gd name="T35" fmla="*/ 248 h 273"/>
                  <a:gd name="T36" fmla="*/ 139 w 243"/>
                  <a:gd name="T37" fmla="*/ 191 h 273"/>
                  <a:gd name="T38" fmla="*/ 195 w 243"/>
                  <a:gd name="T39" fmla="*/ 163 h 273"/>
                  <a:gd name="T40" fmla="*/ 206 w 243"/>
                  <a:gd name="T41" fmla="*/ 157 h 273"/>
                  <a:gd name="T42" fmla="*/ 211 w 243"/>
                  <a:gd name="T43" fmla="*/ 131 h 273"/>
                  <a:gd name="T44" fmla="*/ 210 w 243"/>
                  <a:gd name="T45" fmla="*/ 130 h 273"/>
                  <a:gd name="T46" fmla="*/ 145 w 243"/>
                  <a:gd name="T47" fmla="*/ 60 h 273"/>
                  <a:gd name="T48" fmla="*/ 169 w 243"/>
                  <a:gd name="T49" fmla="*/ 34 h 273"/>
                  <a:gd name="T50" fmla="*/ 222 w 243"/>
                  <a:gd name="T51" fmla="*/ 46 h 273"/>
                  <a:gd name="T52" fmla="*/ 225 w 243"/>
                  <a:gd name="T53" fmla="*/ 47 h 273"/>
                  <a:gd name="T54" fmla="*/ 241 w 243"/>
                  <a:gd name="T55" fmla="*/ 34 h 273"/>
                  <a:gd name="T56" fmla="*/ 229 w 243"/>
                  <a:gd name="T57" fmla="*/ 15 h 273"/>
                  <a:gd name="T58" fmla="*/ 167 w 243"/>
                  <a:gd name="T59" fmla="*/ 0 h 273"/>
                  <a:gd name="T60" fmla="*/ 162 w 243"/>
                  <a:gd name="T61" fmla="*/ 0 h 273"/>
                  <a:gd name="T62" fmla="*/ 151 w 243"/>
                  <a:gd name="T63" fmla="*/ 5 h 273"/>
                  <a:gd name="T64" fmla="*/ 151 w 243"/>
                  <a:gd name="T65" fmla="*/ 5 h 273"/>
                  <a:gd name="T66" fmla="*/ 151 w 243"/>
                  <a:gd name="T67" fmla="*/ 5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3" h="273">
                    <a:moveTo>
                      <a:pt x="151" y="5"/>
                    </a:moveTo>
                    <a:cubicBezTo>
                      <a:pt x="137" y="19"/>
                      <a:pt x="60" y="92"/>
                      <a:pt x="60" y="92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26" y="61"/>
                      <a:pt x="22" y="59"/>
                      <a:pt x="18" y="59"/>
                    </a:cubicBezTo>
                    <a:cubicBezTo>
                      <a:pt x="13" y="59"/>
                      <a:pt x="9" y="61"/>
                      <a:pt x="6" y="64"/>
                    </a:cubicBezTo>
                    <a:cubicBezTo>
                      <a:pt x="0" y="71"/>
                      <a:pt x="0" y="81"/>
                      <a:pt x="7" y="87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51" y="128"/>
                      <a:pt x="55" y="130"/>
                      <a:pt x="59" y="130"/>
                    </a:cubicBezTo>
                    <a:cubicBezTo>
                      <a:pt x="63" y="130"/>
                      <a:pt x="67" y="129"/>
                      <a:pt x="70" y="126"/>
                    </a:cubicBezTo>
                    <a:cubicBezTo>
                      <a:pt x="106" y="95"/>
                      <a:pt x="106" y="95"/>
                      <a:pt x="106" y="95"/>
                    </a:cubicBezTo>
                    <a:cubicBezTo>
                      <a:pt x="154" y="147"/>
                      <a:pt x="154" y="147"/>
                      <a:pt x="154" y="147"/>
                    </a:cubicBezTo>
                    <a:cubicBezTo>
                      <a:pt x="108" y="170"/>
                      <a:pt x="108" y="170"/>
                      <a:pt x="108" y="170"/>
                    </a:cubicBezTo>
                    <a:cubicBezTo>
                      <a:pt x="104" y="172"/>
                      <a:pt x="101" y="176"/>
                      <a:pt x="100" y="180"/>
                    </a:cubicBezTo>
                    <a:cubicBezTo>
                      <a:pt x="98" y="185"/>
                      <a:pt x="99" y="189"/>
                      <a:pt x="101" y="193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9" y="270"/>
                      <a:pt x="154" y="273"/>
                      <a:pt x="160" y="273"/>
                    </a:cubicBezTo>
                    <a:cubicBezTo>
                      <a:pt x="163" y="273"/>
                      <a:pt x="166" y="272"/>
                      <a:pt x="169" y="270"/>
                    </a:cubicBezTo>
                    <a:cubicBezTo>
                      <a:pt x="176" y="266"/>
                      <a:pt x="179" y="255"/>
                      <a:pt x="174" y="248"/>
                    </a:cubicBezTo>
                    <a:cubicBezTo>
                      <a:pt x="139" y="191"/>
                      <a:pt x="139" y="191"/>
                      <a:pt x="139" y="191"/>
                    </a:cubicBezTo>
                    <a:cubicBezTo>
                      <a:pt x="195" y="163"/>
                      <a:pt x="195" y="163"/>
                      <a:pt x="195" y="163"/>
                    </a:cubicBezTo>
                    <a:cubicBezTo>
                      <a:pt x="206" y="157"/>
                      <a:pt x="206" y="157"/>
                      <a:pt x="206" y="157"/>
                    </a:cubicBezTo>
                    <a:cubicBezTo>
                      <a:pt x="216" y="152"/>
                      <a:pt x="218" y="139"/>
                      <a:pt x="211" y="131"/>
                    </a:cubicBezTo>
                    <a:cubicBezTo>
                      <a:pt x="211" y="131"/>
                      <a:pt x="211" y="130"/>
                      <a:pt x="210" y="130"/>
                    </a:cubicBezTo>
                    <a:cubicBezTo>
                      <a:pt x="189" y="106"/>
                      <a:pt x="167" y="83"/>
                      <a:pt x="145" y="60"/>
                    </a:cubicBezTo>
                    <a:cubicBezTo>
                      <a:pt x="148" y="56"/>
                      <a:pt x="165" y="38"/>
                      <a:pt x="169" y="34"/>
                    </a:cubicBezTo>
                    <a:cubicBezTo>
                      <a:pt x="222" y="46"/>
                      <a:pt x="222" y="46"/>
                      <a:pt x="222" y="46"/>
                    </a:cubicBezTo>
                    <a:cubicBezTo>
                      <a:pt x="223" y="47"/>
                      <a:pt x="224" y="47"/>
                      <a:pt x="225" y="47"/>
                    </a:cubicBezTo>
                    <a:cubicBezTo>
                      <a:pt x="233" y="47"/>
                      <a:pt x="239" y="42"/>
                      <a:pt x="241" y="34"/>
                    </a:cubicBezTo>
                    <a:cubicBezTo>
                      <a:pt x="243" y="26"/>
                      <a:pt x="238" y="17"/>
                      <a:pt x="229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5" y="0"/>
                      <a:pt x="164" y="0"/>
                      <a:pt x="162" y="0"/>
                    </a:cubicBezTo>
                    <a:cubicBezTo>
                      <a:pt x="158" y="0"/>
                      <a:pt x="155" y="1"/>
                      <a:pt x="151" y="5"/>
                    </a:cubicBezTo>
                    <a:close/>
                    <a:moveTo>
                      <a:pt x="151" y="5"/>
                    </a:moveTo>
                    <a:cubicBezTo>
                      <a:pt x="151" y="5"/>
                      <a:pt x="151" y="5"/>
                      <a:pt x="151" y="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0AB4C662-C2D7-45D0-B99A-3E1569077937}"/>
                </a:ext>
              </a:extLst>
            </p:cNvPr>
            <p:cNvGrpSpPr/>
            <p:nvPr/>
          </p:nvGrpSpPr>
          <p:grpSpPr>
            <a:xfrm>
              <a:off x="4092926" y="1905031"/>
              <a:ext cx="476090" cy="684958"/>
              <a:chOff x="4256087" y="1109663"/>
              <a:chExt cx="514350" cy="739775"/>
            </a:xfrm>
            <a:solidFill>
              <a:schemeClr val="accent1"/>
            </a:solidFill>
            <a:effectLst/>
          </p:grpSpPr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xmlns="" id="{7C79B299-9377-4A57-8F22-79308CE1E1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7537" y="1130301"/>
                <a:ext cx="171450" cy="168275"/>
              </a:xfrm>
              <a:custGeom>
                <a:avLst/>
                <a:gdLst>
                  <a:gd name="T0" fmla="*/ 39 w 77"/>
                  <a:gd name="T1" fmla="*/ 76 h 76"/>
                  <a:gd name="T2" fmla="*/ 52 w 77"/>
                  <a:gd name="T3" fmla="*/ 74 h 76"/>
                  <a:gd name="T4" fmla="*/ 73 w 77"/>
                  <a:gd name="T5" fmla="*/ 53 h 76"/>
                  <a:gd name="T6" fmla="*/ 72 w 77"/>
                  <a:gd name="T7" fmla="*/ 22 h 76"/>
                  <a:gd name="T8" fmla="*/ 48 w 77"/>
                  <a:gd name="T9" fmla="*/ 3 h 76"/>
                  <a:gd name="T10" fmla="*/ 17 w 77"/>
                  <a:gd name="T11" fmla="*/ 8 h 76"/>
                  <a:gd name="T12" fmla="*/ 2 w 77"/>
                  <a:gd name="T13" fmla="*/ 34 h 76"/>
                  <a:gd name="T14" fmla="*/ 11 w 77"/>
                  <a:gd name="T15" fmla="*/ 64 h 76"/>
                  <a:gd name="T16" fmla="*/ 39 w 77"/>
                  <a:gd name="T17" fmla="*/ 76 h 76"/>
                  <a:gd name="T18" fmla="*/ 39 w 77"/>
                  <a:gd name="T19" fmla="*/ 76 h 76"/>
                  <a:gd name="T20" fmla="*/ 39 w 77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76">
                    <a:moveTo>
                      <a:pt x="39" y="76"/>
                    </a:moveTo>
                    <a:cubicBezTo>
                      <a:pt x="43" y="76"/>
                      <a:pt x="48" y="75"/>
                      <a:pt x="52" y="74"/>
                    </a:cubicBezTo>
                    <a:cubicBezTo>
                      <a:pt x="62" y="70"/>
                      <a:pt x="69" y="62"/>
                      <a:pt x="73" y="53"/>
                    </a:cubicBezTo>
                    <a:cubicBezTo>
                      <a:pt x="77" y="43"/>
                      <a:pt x="77" y="31"/>
                      <a:pt x="72" y="22"/>
                    </a:cubicBezTo>
                    <a:cubicBezTo>
                      <a:pt x="67" y="12"/>
                      <a:pt x="58" y="5"/>
                      <a:pt x="48" y="3"/>
                    </a:cubicBezTo>
                    <a:cubicBezTo>
                      <a:pt x="38" y="0"/>
                      <a:pt x="26" y="2"/>
                      <a:pt x="17" y="8"/>
                    </a:cubicBezTo>
                    <a:cubicBezTo>
                      <a:pt x="9" y="14"/>
                      <a:pt x="3" y="24"/>
                      <a:pt x="2" y="34"/>
                    </a:cubicBezTo>
                    <a:cubicBezTo>
                      <a:pt x="0" y="45"/>
                      <a:pt x="4" y="56"/>
                      <a:pt x="11" y="64"/>
                    </a:cubicBezTo>
                    <a:cubicBezTo>
                      <a:pt x="18" y="71"/>
                      <a:pt x="28" y="76"/>
                      <a:pt x="39" y="76"/>
                    </a:cubicBezTo>
                    <a:close/>
                    <a:moveTo>
                      <a:pt x="39" y="76"/>
                    </a:moveTo>
                    <a:cubicBezTo>
                      <a:pt x="39" y="76"/>
                      <a:pt x="39" y="76"/>
                      <a:pt x="39" y="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xmlns="" id="{29CB9CF2-0CFE-4174-9876-8DFA8CC837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6087" y="1109663"/>
                <a:ext cx="514350" cy="739775"/>
              </a:xfrm>
              <a:custGeom>
                <a:avLst/>
                <a:gdLst>
                  <a:gd name="T0" fmla="*/ 7 w 231"/>
                  <a:gd name="T1" fmla="*/ 4 h 332"/>
                  <a:gd name="T2" fmla="*/ 7 w 231"/>
                  <a:gd name="T3" fmla="*/ 4 h 332"/>
                  <a:gd name="T4" fmla="*/ 3 w 231"/>
                  <a:gd name="T5" fmla="*/ 21 h 332"/>
                  <a:gd name="T6" fmla="*/ 50 w 231"/>
                  <a:gd name="T7" fmla="*/ 108 h 332"/>
                  <a:gd name="T8" fmla="*/ 43 w 231"/>
                  <a:gd name="T9" fmla="*/ 121 h 332"/>
                  <a:gd name="T10" fmla="*/ 29 w 231"/>
                  <a:gd name="T11" fmla="*/ 172 h 332"/>
                  <a:gd name="T12" fmla="*/ 25 w 231"/>
                  <a:gd name="T13" fmla="*/ 197 h 332"/>
                  <a:gd name="T14" fmla="*/ 24 w 231"/>
                  <a:gd name="T15" fmla="*/ 208 h 332"/>
                  <a:gd name="T16" fmla="*/ 24 w 231"/>
                  <a:gd name="T17" fmla="*/ 219 h 332"/>
                  <a:gd name="T18" fmla="*/ 23 w 231"/>
                  <a:gd name="T19" fmla="*/ 222 h 332"/>
                  <a:gd name="T20" fmla="*/ 17 w 231"/>
                  <a:gd name="T21" fmla="*/ 238 h 332"/>
                  <a:gd name="T22" fmla="*/ 10 w 231"/>
                  <a:gd name="T23" fmla="*/ 264 h 332"/>
                  <a:gd name="T24" fmla="*/ 6 w 231"/>
                  <a:gd name="T25" fmla="*/ 312 h 332"/>
                  <a:gd name="T26" fmla="*/ 21 w 231"/>
                  <a:gd name="T27" fmla="*/ 327 h 332"/>
                  <a:gd name="T28" fmla="*/ 31 w 231"/>
                  <a:gd name="T29" fmla="*/ 326 h 332"/>
                  <a:gd name="T30" fmla="*/ 48 w 231"/>
                  <a:gd name="T31" fmla="*/ 315 h 332"/>
                  <a:gd name="T32" fmla="*/ 57 w 231"/>
                  <a:gd name="T33" fmla="*/ 300 h 332"/>
                  <a:gd name="T34" fmla="*/ 48 w 231"/>
                  <a:gd name="T35" fmla="*/ 279 h 332"/>
                  <a:gd name="T36" fmla="*/ 59 w 231"/>
                  <a:gd name="T37" fmla="*/ 255 h 332"/>
                  <a:gd name="T38" fmla="*/ 65 w 231"/>
                  <a:gd name="T39" fmla="*/ 256 h 332"/>
                  <a:gd name="T40" fmla="*/ 69 w 231"/>
                  <a:gd name="T41" fmla="*/ 272 h 332"/>
                  <a:gd name="T42" fmla="*/ 76 w 231"/>
                  <a:gd name="T43" fmla="*/ 296 h 332"/>
                  <a:gd name="T44" fmla="*/ 81 w 231"/>
                  <a:gd name="T45" fmla="*/ 308 h 332"/>
                  <a:gd name="T46" fmla="*/ 85 w 231"/>
                  <a:gd name="T47" fmla="*/ 313 h 332"/>
                  <a:gd name="T48" fmla="*/ 87 w 231"/>
                  <a:gd name="T49" fmla="*/ 316 h 332"/>
                  <a:gd name="T50" fmla="*/ 87 w 231"/>
                  <a:gd name="T51" fmla="*/ 316 h 332"/>
                  <a:gd name="T52" fmla="*/ 87 w 231"/>
                  <a:gd name="T53" fmla="*/ 316 h 332"/>
                  <a:gd name="T54" fmla="*/ 91 w 231"/>
                  <a:gd name="T55" fmla="*/ 321 h 332"/>
                  <a:gd name="T56" fmla="*/ 112 w 231"/>
                  <a:gd name="T57" fmla="*/ 331 h 332"/>
                  <a:gd name="T58" fmla="*/ 136 w 231"/>
                  <a:gd name="T59" fmla="*/ 330 h 332"/>
                  <a:gd name="T60" fmla="*/ 176 w 231"/>
                  <a:gd name="T61" fmla="*/ 314 h 332"/>
                  <a:gd name="T62" fmla="*/ 184 w 231"/>
                  <a:gd name="T63" fmla="*/ 304 h 332"/>
                  <a:gd name="T64" fmla="*/ 178 w 231"/>
                  <a:gd name="T65" fmla="*/ 287 h 332"/>
                  <a:gd name="T66" fmla="*/ 170 w 231"/>
                  <a:gd name="T67" fmla="*/ 284 h 332"/>
                  <a:gd name="T68" fmla="*/ 165 w 231"/>
                  <a:gd name="T69" fmla="*/ 284 h 332"/>
                  <a:gd name="T70" fmla="*/ 161 w 231"/>
                  <a:gd name="T71" fmla="*/ 286 h 332"/>
                  <a:gd name="T72" fmla="*/ 153 w 231"/>
                  <a:gd name="T73" fmla="*/ 289 h 332"/>
                  <a:gd name="T74" fmla="*/ 142 w 231"/>
                  <a:gd name="T75" fmla="*/ 293 h 332"/>
                  <a:gd name="T76" fmla="*/ 129 w 231"/>
                  <a:gd name="T77" fmla="*/ 296 h 332"/>
                  <a:gd name="T78" fmla="*/ 117 w 231"/>
                  <a:gd name="T79" fmla="*/ 296 h 332"/>
                  <a:gd name="T80" fmla="*/ 112 w 231"/>
                  <a:gd name="T81" fmla="*/ 280 h 332"/>
                  <a:gd name="T82" fmla="*/ 109 w 231"/>
                  <a:gd name="T83" fmla="*/ 254 h 332"/>
                  <a:gd name="T84" fmla="*/ 107 w 231"/>
                  <a:gd name="T85" fmla="*/ 229 h 332"/>
                  <a:gd name="T86" fmla="*/ 111 w 231"/>
                  <a:gd name="T87" fmla="*/ 211 h 332"/>
                  <a:gd name="T88" fmla="*/ 111 w 231"/>
                  <a:gd name="T89" fmla="*/ 192 h 332"/>
                  <a:gd name="T90" fmla="*/ 114 w 231"/>
                  <a:gd name="T91" fmla="*/ 166 h 332"/>
                  <a:gd name="T92" fmla="*/ 122 w 231"/>
                  <a:gd name="T93" fmla="*/ 137 h 332"/>
                  <a:gd name="T94" fmla="*/ 221 w 231"/>
                  <a:gd name="T95" fmla="*/ 101 h 332"/>
                  <a:gd name="T96" fmla="*/ 222 w 231"/>
                  <a:gd name="T97" fmla="*/ 100 h 332"/>
                  <a:gd name="T98" fmla="*/ 229 w 231"/>
                  <a:gd name="T99" fmla="*/ 84 h 332"/>
                  <a:gd name="T100" fmla="*/ 213 w 231"/>
                  <a:gd name="T101" fmla="*/ 76 h 332"/>
                  <a:gd name="T102" fmla="*/ 115 w 231"/>
                  <a:gd name="T103" fmla="*/ 100 h 332"/>
                  <a:gd name="T104" fmla="*/ 80 w 231"/>
                  <a:gd name="T105" fmla="*/ 86 h 332"/>
                  <a:gd name="T106" fmla="*/ 26 w 231"/>
                  <a:gd name="T107" fmla="*/ 8 h 332"/>
                  <a:gd name="T108" fmla="*/ 7 w 231"/>
                  <a:gd name="T109" fmla="*/ 4 h 332"/>
                  <a:gd name="T110" fmla="*/ 7 w 231"/>
                  <a:gd name="T111" fmla="*/ 4 h 332"/>
                  <a:gd name="T112" fmla="*/ 7 w 231"/>
                  <a:gd name="T113" fmla="*/ 4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31" h="332">
                    <a:moveTo>
                      <a:pt x="7" y="4"/>
                    </a:moveTo>
                    <a:cubicBezTo>
                      <a:pt x="2" y="8"/>
                      <a:pt x="13" y="0"/>
                      <a:pt x="7" y="4"/>
                    </a:cubicBezTo>
                    <a:cubicBezTo>
                      <a:pt x="2" y="8"/>
                      <a:pt x="0" y="15"/>
                      <a:pt x="3" y="21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47" y="112"/>
                      <a:pt x="45" y="116"/>
                      <a:pt x="43" y="121"/>
                    </a:cubicBezTo>
                    <a:cubicBezTo>
                      <a:pt x="37" y="137"/>
                      <a:pt x="32" y="154"/>
                      <a:pt x="29" y="172"/>
                    </a:cubicBezTo>
                    <a:cubicBezTo>
                      <a:pt x="27" y="180"/>
                      <a:pt x="26" y="189"/>
                      <a:pt x="25" y="197"/>
                    </a:cubicBezTo>
                    <a:cubicBezTo>
                      <a:pt x="25" y="201"/>
                      <a:pt x="24" y="204"/>
                      <a:pt x="24" y="208"/>
                    </a:cubicBezTo>
                    <a:cubicBezTo>
                      <a:pt x="24" y="211"/>
                      <a:pt x="24" y="215"/>
                      <a:pt x="24" y="219"/>
                    </a:cubicBezTo>
                    <a:cubicBezTo>
                      <a:pt x="24" y="220"/>
                      <a:pt x="23" y="221"/>
                      <a:pt x="23" y="222"/>
                    </a:cubicBezTo>
                    <a:cubicBezTo>
                      <a:pt x="21" y="227"/>
                      <a:pt x="19" y="233"/>
                      <a:pt x="17" y="238"/>
                    </a:cubicBezTo>
                    <a:cubicBezTo>
                      <a:pt x="14" y="247"/>
                      <a:pt x="12" y="255"/>
                      <a:pt x="10" y="264"/>
                    </a:cubicBezTo>
                    <a:cubicBezTo>
                      <a:pt x="6" y="279"/>
                      <a:pt x="4" y="296"/>
                      <a:pt x="6" y="312"/>
                    </a:cubicBezTo>
                    <a:cubicBezTo>
                      <a:pt x="8" y="320"/>
                      <a:pt x="14" y="325"/>
                      <a:pt x="21" y="327"/>
                    </a:cubicBezTo>
                    <a:cubicBezTo>
                      <a:pt x="24" y="327"/>
                      <a:pt x="28" y="327"/>
                      <a:pt x="31" y="326"/>
                    </a:cubicBezTo>
                    <a:cubicBezTo>
                      <a:pt x="38" y="324"/>
                      <a:pt x="43" y="320"/>
                      <a:pt x="48" y="315"/>
                    </a:cubicBezTo>
                    <a:cubicBezTo>
                      <a:pt x="52" y="311"/>
                      <a:pt x="55" y="306"/>
                      <a:pt x="57" y="300"/>
                    </a:cubicBezTo>
                    <a:cubicBezTo>
                      <a:pt x="61" y="292"/>
                      <a:pt x="57" y="282"/>
                      <a:pt x="48" y="279"/>
                    </a:cubicBezTo>
                    <a:cubicBezTo>
                      <a:pt x="51" y="271"/>
                      <a:pt x="55" y="263"/>
                      <a:pt x="59" y="255"/>
                    </a:cubicBezTo>
                    <a:cubicBezTo>
                      <a:pt x="61" y="255"/>
                      <a:pt x="63" y="255"/>
                      <a:pt x="65" y="256"/>
                    </a:cubicBezTo>
                    <a:cubicBezTo>
                      <a:pt x="67" y="261"/>
                      <a:pt x="68" y="266"/>
                      <a:pt x="69" y="272"/>
                    </a:cubicBezTo>
                    <a:cubicBezTo>
                      <a:pt x="71" y="280"/>
                      <a:pt x="73" y="288"/>
                      <a:pt x="76" y="296"/>
                    </a:cubicBezTo>
                    <a:cubicBezTo>
                      <a:pt x="78" y="300"/>
                      <a:pt x="79" y="304"/>
                      <a:pt x="81" y="308"/>
                    </a:cubicBezTo>
                    <a:cubicBezTo>
                      <a:pt x="82" y="310"/>
                      <a:pt x="83" y="311"/>
                      <a:pt x="85" y="313"/>
                    </a:cubicBezTo>
                    <a:cubicBezTo>
                      <a:pt x="85" y="314"/>
                      <a:pt x="86" y="315"/>
                      <a:pt x="87" y="316"/>
                    </a:cubicBezTo>
                    <a:cubicBezTo>
                      <a:pt x="87" y="316"/>
                      <a:pt x="87" y="316"/>
                      <a:pt x="87" y="316"/>
                    </a:cubicBezTo>
                    <a:cubicBezTo>
                      <a:pt x="87" y="316"/>
                      <a:pt x="87" y="316"/>
                      <a:pt x="87" y="316"/>
                    </a:cubicBezTo>
                    <a:cubicBezTo>
                      <a:pt x="88" y="318"/>
                      <a:pt x="89" y="319"/>
                      <a:pt x="91" y="321"/>
                    </a:cubicBezTo>
                    <a:cubicBezTo>
                      <a:pt x="96" y="326"/>
                      <a:pt x="104" y="330"/>
                      <a:pt x="112" y="331"/>
                    </a:cubicBezTo>
                    <a:cubicBezTo>
                      <a:pt x="120" y="332"/>
                      <a:pt x="128" y="331"/>
                      <a:pt x="136" y="330"/>
                    </a:cubicBezTo>
                    <a:cubicBezTo>
                      <a:pt x="150" y="327"/>
                      <a:pt x="163" y="321"/>
                      <a:pt x="176" y="314"/>
                    </a:cubicBezTo>
                    <a:cubicBezTo>
                      <a:pt x="180" y="312"/>
                      <a:pt x="183" y="308"/>
                      <a:pt x="184" y="304"/>
                    </a:cubicBezTo>
                    <a:cubicBezTo>
                      <a:pt x="185" y="298"/>
                      <a:pt x="183" y="291"/>
                      <a:pt x="178" y="287"/>
                    </a:cubicBezTo>
                    <a:cubicBezTo>
                      <a:pt x="176" y="285"/>
                      <a:pt x="173" y="284"/>
                      <a:pt x="170" y="284"/>
                    </a:cubicBezTo>
                    <a:cubicBezTo>
                      <a:pt x="168" y="284"/>
                      <a:pt x="167" y="284"/>
                      <a:pt x="165" y="284"/>
                    </a:cubicBezTo>
                    <a:cubicBezTo>
                      <a:pt x="164" y="285"/>
                      <a:pt x="162" y="285"/>
                      <a:pt x="161" y="286"/>
                    </a:cubicBezTo>
                    <a:cubicBezTo>
                      <a:pt x="158" y="287"/>
                      <a:pt x="155" y="288"/>
                      <a:pt x="153" y="289"/>
                    </a:cubicBezTo>
                    <a:cubicBezTo>
                      <a:pt x="149" y="291"/>
                      <a:pt x="145" y="292"/>
                      <a:pt x="142" y="293"/>
                    </a:cubicBezTo>
                    <a:cubicBezTo>
                      <a:pt x="137" y="294"/>
                      <a:pt x="133" y="295"/>
                      <a:pt x="129" y="296"/>
                    </a:cubicBezTo>
                    <a:cubicBezTo>
                      <a:pt x="125" y="296"/>
                      <a:pt x="121" y="297"/>
                      <a:pt x="117" y="296"/>
                    </a:cubicBezTo>
                    <a:cubicBezTo>
                      <a:pt x="117" y="295"/>
                      <a:pt x="114" y="291"/>
                      <a:pt x="112" y="280"/>
                    </a:cubicBezTo>
                    <a:cubicBezTo>
                      <a:pt x="111" y="271"/>
                      <a:pt x="109" y="262"/>
                      <a:pt x="109" y="254"/>
                    </a:cubicBezTo>
                    <a:cubicBezTo>
                      <a:pt x="108" y="245"/>
                      <a:pt x="108" y="237"/>
                      <a:pt x="107" y="229"/>
                    </a:cubicBezTo>
                    <a:cubicBezTo>
                      <a:pt x="110" y="223"/>
                      <a:pt x="111" y="217"/>
                      <a:pt x="111" y="211"/>
                    </a:cubicBezTo>
                    <a:cubicBezTo>
                      <a:pt x="111" y="204"/>
                      <a:pt x="111" y="198"/>
                      <a:pt x="111" y="192"/>
                    </a:cubicBezTo>
                    <a:cubicBezTo>
                      <a:pt x="112" y="183"/>
                      <a:pt x="112" y="174"/>
                      <a:pt x="114" y="166"/>
                    </a:cubicBezTo>
                    <a:cubicBezTo>
                      <a:pt x="117" y="152"/>
                      <a:pt x="122" y="139"/>
                      <a:pt x="122" y="137"/>
                    </a:cubicBezTo>
                    <a:cubicBezTo>
                      <a:pt x="221" y="101"/>
                      <a:pt x="221" y="101"/>
                      <a:pt x="221" y="101"/>
                    </a:cubicBezTo>
                    <a:cubicBezTo>
                      <a:pt x="221" y="101"/>
                      <a:pt x="222" y="100"/>
                      <a:pt x="222" y="100"/>
                    </a:cubicBezTo>
                    <a:cubicBezTo>
                      <a:pt x="228" y="97"/>
                      <a:pt x="231" y="90"/>
                      <a:pt x="229" y="84"/>
                    </a:cubicBezTo>
                    <a:cubicBezTo>
                      <a:pt x="226" y="78"/>
                      <a:pt x="220" y="74"/>
                      <a:pt x="213" y="76"/>
                    </a:cubicBezTo>
                    <a:cubicBezTo>
                      <a:pt x="213" y="76"/>
                      <a:pt x="122" y="99"/>
                      <a:pt x="115" y="100"/>
                    </a:cubicBezTo>
                    <a:cubicBezTo>
                      <a:pt x="100" y="102"/>
                      <a:pt x="90" y="98"/>
                      <a:pt x="80" y="86"/>
                    </a:cubicBezTo>
                    <a:cubicBezTo>
                      <a:pt x="66" y="69"/>
                      <a:pt x="26" y="8"/>
                      <a:pt x="26" y="8"/>
                    </a:cubicBezTo>
                    <a:cubicBezTo>
                      <a:pt x="21" y="2"/>
                      <a:pt x="13" y="0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sp>
          <p:nvSpPr>
            <p:cNvPr id="14" name="Line 20">
              <a:extLst>
                <a:ext uri="{FF2B5EF4-FFF2-40B4-BE49-F238E27FC236}">
                  <a16:creationId xmlns:a16="http://schemas.microsoft.com/office/drawing/2014/main" xmlns="" id="{DDADDE6E-00CC-45C8-98B7-632EBF41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5214" y="4974398"/>
              <a:ext cx="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2" tIns="45706" rIns="91412" bIns="45706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094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xmlns="" id="{4C91142C-F800-4900-8041-9B2B8E9B2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5214" y="4974398"/>
              <a:ext cx="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2" tIns="45706" rIns="91412" bIns="45706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094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4003D3CC-F72C-4E53-97EF-37A8D1347A41}"/>
                </a:ext>
              </a:extLst>
            </p:cNvPr>
            <p:cNvGrpSpPr/>
            <p:nvPr/>
          </p:nvGrpSpPr>
          <p:grpSpPr>
            <a:xfrm>
              <a:off x="3152599" y="2692408"/>
              <a:ext cx="2076756" cy="2068140"/>
              <a:chOff x="3151690" y="2386575"/>
              <a:chExt cx="2077397" cy="2068140"/>
            </a:xfrm>
            <a:solidFill>
              <a:schemeClr val="accent1"/>
            </a:solidFill>
          </p:grpSpPr>
          <p:sp>
            <p:nvSpPr>
              <p:cNvPr id="17" name="Freeform 24">
                <a:extLst>
                  <a:ext uri="{FF2B5EF4-FFF2-40B4-BE49-F238E27FC236}">
                    <a16:creationId xmlns:a16="http://schemas.microsoft.com/office/drawing/2014/main" xmlns="" id="{2BCCA373-C8A0-4241-AB4C-D857CFC16D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6411" y="2895741"/>
                <a:ext cx="1047956" cy="1049808"/>
              </a:xfrm>
              <a:custGeom>
                <a:avLst/>
                <a:gdLst>
                  <a:gd name="T0" fmla="*/ 202 w 404"/>
                  <a:gd name="T1" fmla="*/ 0 h 404"/>
                  <a:gd name="T2" fmla="*/ 0 w 404"/>
                  <a:gd name="T3" fmla="*/ 202 h 404"/>
                  <a:gd name="T4" fmla="*/ 202 w 404"/>
                  <a:gd name="T5" fmla="*/ 404 h 404"/>
                  <a:gd name="T6" fmla="*/ 404 w 404"/>
                  <a:gd name="T7" fmla="*/ 202 h 404"/>
                  <a:gd name="T8" fmla="*/ 202 w 404"/>
                  <a:gd name="T9" fmla="*/ 0 h 404"/>
                  <a:gd name="T10" fmla="*/ 202 w 404"/>
                  <a:gd name="T11" fmla="*/ 232 h 404"/>
                  <a:gd name="T12" fmla="*/ 172 w 404"/>
                  <a:gd name="T13" fmla="*/ 202 h 404"/>
                  <a:gd name="T14" fmla="*/ 202 w 404"/>
                  <a:gd name="T15" fmla="*/ 172 h 404"/>
                  <a:gd name="T16" fmla="*/ 232 w 404"/>
                  <a:gd name="T17" fmla="*/ 202 h 404"/>
                  <a:gd name="T18" fmla="*/ 202 w 404"/>
                  <a:gd name="T19" fmla="*/ 232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4" h="404">
                    <a:moveTo>
                      <a:pt x="202" y="0"/>
                    </a:moveTo>
                    <a:cubicBezTo>
                      <a:pt x="90" y="0"/>
                      <a:pt x="0" y="90"/>
                      <a:pt x="0" y="202"/>
                    </a:cubicBezTo>
                    <a:cubicBezTo>
                      <a:pt x="0" y="314"/>
                      <a:pt x="90" y="404"/>
                      <a:pt x="202" y="404"/>
                    </a:cubicBezTo>
                    <a:cubicBezTo>
                      <a:pt x="313" y="404"/>
                      <a:pt x="404" y="314"/>
                      <a:pt x="404" y="202"/>
                    </a:cubicBezTo>
                    <a:cubicBezTo>
                      <a:pt x="404" y="90"/>
                      <a:pt x="313" y="0"/>
                      <a:pt x="202" y="0"/>
                    </a:cubicBezTo>
                    <a:close/>
                    <a:moveTo>
                      <a:pt x="202" y="232"/>
                    </a:moveTo>
                    <a:cubicBezTo>
                      <a:pt x="185" y="232"/>
                      <a:pt x="172" y="219"/>
                      <a:pt x="172" y="202"/>
                    </a:cubicBezTo>
                    <a:cubicBezTo>
                      <a:pt x="172" y="185"/>
                      <a:pt x="185" y="172"/>
                      <a:pt x="202" y="172"/>
                    </a:cubicBezTo>
                    <a:cubicBezTo>
                      <a:pt x="218" y="172"/>
                      <a:pt x="232" y="185"/>
                      <a:pt x="232" y="202"/>
                    </a:cubicBezTo>
                    <a:cubicBezTo>
                      <a:pt x="232" y="219"/>
                      <a:pt x="218" y="232"/>
                      <a:pt x="202" y="232"/>
                    </a:cubicBezTo>
                    <a:close/>
                  </a:path>
                </a:pathLst>
              </a:custGeom>
              <a:grpFill/>
              <a:ln w="222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white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C0C56344-4FDF-4F37-B103-D0998A886E72}"/>
                  </a:ext>
                </a:extLst>
              </p:cNvPr>
              <p:cNvGrpSpPr/>
              <p:nvPr/>
            </p:nvGrpSpPr>
            <p:grpSpPr>
              <a:xfrm>
                <a:off x="3151690" y="2386575"/>
                <a:ext cx="2077397" cy="2068140"/>
                <a:chOff x="3151690" y="2386575"/>
                <a:chExt cx="2077397" cy="2068140"/>
              </a:xfrm>
              <a:grpFill/>
            </p:grpSpPr>
            <p:sp>
              <p:nvSpPr>
                <p:cNvPr id="19" name="Freeform 22">
                  <a:extLst>
                    <a:ext uri="{FF2B5EF4-FFF2-40B4-BE49-F238E27FC236}">
                      <a16:creationId xmlns:a16="http://schemas.microsoft.com/office/drawing/2014/main" xmlns="" id="{B9B5DC2E-8465-49FF-B4B7-86D8C2A42A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690" y="2386575"/>
                  <a:ext cx="2077397" cy="2068140"/>
                </a:xfrm>
                <a:custGeom>
                  <a:avLst/>
                  <a:gdLst>
                    <a:gd name="T0" fmla="*/ 713 w 800"/>
                    <a:gd name="T1" fmla="*/ 273 h 796"/>
                    <a:gd name="T2" fmla="*/ 720 w 800"/>
                    <a:gd name="T3" fmla="*/ 157 h 796"/>
                    <a:gd name="T4" fmla="*/ 651 w 800"/>
                    <a:gd name="T5" fmla="*/ 174 h 796"/>
                    <a:gd name="T6" fmla="*/ 618 w 800"/>
                    <a:gd name="T7" fmla="*/ 62 h 796"/>
                    <a:gd name="T8" fmla="*/ 560 w 800"/>
                    <a:gd name="T9" fmla="*/ 101 h 796"/>
                    <a:gd name="T10" fmla="*/ 490 w 800"/>
                    <a:gd name="T11" fmla="*/ 8 h 796"/>
                    <a:gd name="T12" fmla="*/ 448 w 800"/>
                    <a:gd name="T13" fmla="*/ 65 h 796"/>
                    <a:gd name="T14" fmla="*/ 351 w 800"/>
                    <a:gd name="T15" fmla="*/ 0 h 796"/>
                    <a:gd name="T16" fmla="*/ 331 w 800"/>
                    <a:gd name="T17" fmla="*/ 68 h 796"/>
                    <a:gd name="T18" fmla="*/ 218 w 800"/>
                    <a:gd name="T19" fmla="*/ 41 h 796"/>
                    <a:gd name="T20" fmla="*/ 223 w 800"/>
                    <a:gd name="T21" fmla="*/ 111 h 796"/>
                    <a:gd name="T22" fmla="*/ 107 w 800"/>
                    <a:gd name="T23" fmla="*/ 125 h 796"/>
                    <a:gd name="T24" fmla="*/ 135 w 800"/>
                    <a:gd name="T25" fmla="*/ 189 h 796"/>
                    <a:gd name="T26" fmla="*/ 31 w 800"/>
                    <a:gd name="T27" fmla="*/ 241 h 796"/>
                    <a:gd name="T28" fmla="*/ 80 w 800"/>
                    <a:gd name="T29" fmla="*/ 292 h 796"/>
                    <a:gd name="T30" fmla="*/ 0 w 800"/>
                    <a:gd name="T31" fmla="*/ 377 h 796"/>
                    <a:gd name="T32" fmla="*/ 63 w 800"/>
                    <a:gd name="T33" fmla="*/ 398 h 796"/>
                    <a:gd name="T34" fmla="*/ 0 w 800"/>
                    <a:gd name="T35" fmla="*/ 419 h 796"/>
                    <a:gd name="T36" fmla="*/ 80 w 800"/>
                    <a:gd name="T37" fmla="*/ 504 h 796"/>
                    <a:gd name="T38" fmla="*/ 31 w 800"/>
                    <a:gd name="T39" fmla="*/ 555 h 796"/>
                    <a:gd name="T40" fmla="*/ 135 w 800"/>
                    <a:gd name="T41" fmla="*/ 607 h 796"/>
                    <a:gd name="T42" fmla="*/ 107 w 800"/>
                    <a:gd name="T43" fmla="*/ 671 h 796"/>
                    <a:gd name="T44" fmla="*/ 223 w 800"/>
                    <a:gd name="T45" fmla="*/ 685 h 796"/>
                    <a:gd name="T46" fmla="*/ 218 w 800"/>
                    <a:gd name="T47" fmla="*/ 755 h 796"/>
                    <a:gd name="T48" fmla="*/ 331 w 800"/>
                    <a:gd name="T49" fmla="*/ 728 h 796"/>
                    <a:gd name="T50" fmla="*/ 351 w 800"/>
                    <a:gd name="T51" fmla="*/ 796 h 796"/>
                    <a:gd name="T52" fmla="*/ 448 w 800"/>
                    <a:gd name="T53" fmla="*/ 731 h 796"/>
                    <a:gd name="T54" fmla="*/ 490 w 800"/>
                    <a:gd name="T55" fmla="*/ 788 h 796"/>
                    <a:gd name="T56" fmla="*/ 560 w 800"/>
                    <a:gd name="T57" fmla="*/ 695 h 796"/>
                    <a:gd name="T58" fmla="*/ 618 w 800"/>
                    <a:gd name="T59" fmla="*/ 734 h 796"/>
                    <a:gd name="T60" fmla="*/ 651 w 800"/>
                    <a:gd name="T61" fmla="*/ 622 h 796"/>
                    <a:gd name="T62" fmla="*/ 720 w 800"/>
                    <a:gd name="T63" fmla="*/ 639 h 796"/>
                    <a:gd name="T64" fmla="*/ 713 w 800"/>
                    <a:gd name="T65" fmla="*/ 523 h 796"/>
                    <a:gd name="T66" fmla="*/ 783 w 800"/>
                    <a:gd name="T67" fmla="*/ 515 h 796"/>
                    <a:gd name="T68" fmla="*/ 737 w 800"/>
                    <a:gd name="T69" fmla="*/ 408 h 796"/>
                    <a:gd name="T70" fmla="*/ 737 w 800"/>
                    <a:gd name="T71" fmla="*/ 388 h 796"/>
                    <a:gd name="T72" fmla="*/ 783 w 800"/>
                    <a:gd name="T73" fmla="*/ 281 h 796"/>
                    <a:gd name="T74" fmla="*/ 674 w 800"/>
                    <a:gd name="T75" fmla="*/ 398 h 796"/>
                    <a:gd name="T76" fmla="*/ 126 w 800"/>
                    <a:gd name="T77" fmla="*/ 398 h 796"/>
                    <a:gd name="T78" fmla="*/ 674 w 800"/>
                    <a:gd name="T79" fmla="*/ 398 h 7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800" h="796">
                      <a:moveTo>
                        <a:pt x="720" y="292"/>
                      </a:moveTo>
                      <a:cubicBezTo>
                        <a:pt x="718" y="286"/>
                        <a:pt x="715" y="280"/>
                        <a:pt x="713" y="273"/>
                      </a:cubicBezTo>
                      <a:cubicBezTo>
                        <a:pt x="769" y="241"/>
                        <a:pt x="769" y="241"/>
                        <a:pt x="769" y="241"/>
                      </a:cubicBezTo>
                      <a:cubicBezTo>
                        <a:pt x="720" y="157"/>
                        <a:pt x="720" y="157"/>
                        <a:pt x="720" y="157"/>
                      </a:cubicBezTo>
                      <a:cubicBezTo>
                        <a:pt x="664" y="189"/>
                        <a:pt x="664" y="189"/>
                        <a:pt x="664" y="189"/>
                      </a:cubicBezTo>
                      <a:cubicBezTo>
                        <a:pt x="660" y="184"/>
                        <a:pt x="656" y="179"/>
                        <a:pt x="651" y="174"/>
                      </a:cubicBezTo>
                      <a:cubicBezTo>
                        <a:pt x="693" y="125"/>
                        <a:pt x="693" y="125"/>
                        <a:pt x="693" y="125"/>
                      </a:cubicBezTo>
                      <a:cubicBezTo>
                        <a:pt x="618" y="62"/>
                        <a:pt x="618" y="62"/>
                        <a:pt x="618" y="62"/>
                      </a:cubicBezTo>
                      <a:cubicBezTo>
                        <a:pt x="577" y="111"/>
                        <a:pt x="577" y="111"/>
                        <a:pt x="577" y="111"/>
                      </a:cubicBezTo>
                      <a:cubicBezTo>
                        <a:pt x="571" y="108"/>
                        <a:pt x="566" y="104"/>
                        <a:pt x="560" y="101"/>
                      </a:cubicBezTo>
                      <a:cubicBezTo>
                        <a:pt x="582" y="41"/>
                        <a:pt x="582" y="41"/>
                        <a:pt x="582" y="41"/>
                      </a:cubicBezTo>
                      <a:cubicBezTo>
                        <a:pt x="490" y="8"/>
                        <a:pt x="490" y="8"/>
                        <a:pt x="490" y="8"/>
                      </a:cubicBezTo>
                      <a:cubicBezTo>
                        <a:pt x="468" y="68"/>
                        <a:pt x="468" y="68"/>
                        <a:pt x="468" y="68"/>
                      </a:cubicBezTo>
                      <a:cubicBezTo>
                        <a:pt x="462" y="67"/>
                        <a:pt x="455" y="66"/>
                        <a:pt x="448" y="65"/>
                      </a:cubicBezTo>
                      <a:cubicBezTo>
                        <a:pt x="448" y="0"/>
                        <a:pt x="448" y="0"/>
                        <a:pt x="448" y="0"/>
                      </a:cubicBezTo>
                      <a:cubicBezTo>
                        <a:pt x="351" y="0"/>
                        <a:pt x="351" y="0"/>
                        <a:pt x="351" y="0"/>
                      </a:cubicBezTo>
                      <a:cubicBezTo>
                        <a:pt x="351" y="65"/>
                        <a:pt x="351" y="65"/>
                        <a:pt x="351" y="65"/>
                      </a:cubicBezTo>
                      <a:cubicBezTo>
                        <a:pt x="345" y="66"/>
                        <a:pt x="338" y="67"/>
                        <a:pt x="331" y="68"/>
                      </a:cubicBezTo>
                      <a:cubicBezTo>
                        <a:pt x="309" y="8"/>
                        <a:pt x="309" y="8"/>
                        <a:pt x="309" y="8"/>
                      </a:cubicBezTo>
                      <a:cubicBezTo>
                        <a:pt x="218" y="41"/>
                        <a:pt x="218" y="41"/>
                        <a:pt x="218" y="41"/>
                      </a:cubicBezTo>
                      <a:cubicBezTo>
                        <a:pt x="240" y="101"/>
                        <a:pt x="240" y="101"/>
                        <a:pt x="240" y="101"/>
                      </a:cubicBezTo>
                      <a:cubicBezTo>
                        <a:pt x="234" y="104"/>
                        <a:pt x="228" y="108"/>
                        <a:pt x="223" y="111"/>
                      </a:cubicBezTo>
                      <a:cubicBezTo>
                        <a:pt x="181" y="62"/>
                        <a:pt x="181" y="62"/>
                        <a:pt x="181" y="62"/>
                      </a:cubicBezTo>
                      <a:cubicBezTo>
                        <a:pt x="107" y="125"/>
                        <a:pt x="107" y="125"/>
                        <a:pt x="107" y="125"/>
                      </a:cubicBezTo>
                      <a:cubicBezTo>
                        <a:pt x="148" y="174"/>
                        <a:pt x="148" y="174"/>
                        <a:pt x="148" y="174"/>
                      </a:cubicBezTo>
                      <a:cubicBezTo>
                        <a:pt x="144" y="179"/>
                        <a:pt x="140" y="184"/>
                        <a:pt x="135" y="189"/>
                      </a:cubicBezTo>
                      <a:cubicBezTo>
                        <a:pt x="80" y="157"/>
                        <a:pt x="80" y="157"/>
                        <a:pt x="80" y="157"/>
                      </a:cubicBezTo>
                      <a:cubicBezTo>
                        <a:pt x="31" y="241"/>
                        <a:pt x="31" y="241"/>
                        <a:pt x="31" y="241"/>
                      </a:cubicBezTo>
                      <a:cubicBezTo>
                        <a:pt x="87" y="273"/>
                        <a:pt x="87" y="273"/>
                        <a:pt x="87" y="273"/>
                      </a:cubicBezTo>
                      <a:cubicBezTo>
                        <a:pt x="84" y="280"/>
                        <a:pt x="82" y="286"/>
                        <a:pt x="80" y="292"/>
                      </a:cubicBezTo>
                      <a:cubicBezTo>
                        <a:pt x="17" y="281"/>
                        <a:pt x="17" y="281"/>
                        <a:pt x="17" y="281"/>
                      </a:cubicBezTo>
                      <a:cubicBezTo>
                        <a:pt x="0" y="377"/>
                        <a:pt x="0" y="377"/>
                        <a:pt x="0" y="377"/>
                      </a:cubicBezTo>
                      <a:cubicBezTo>
                        <a:pt x="63" y="388"/>
                        <a:pt x="63" y="388"/>
                        <a:pt x="63" y="388"/>
                      </a:cubicBezTo>
                      <a:cubicBezTo>
                        <a:pt x="63" y="391"/>
                        <a:pt x="63" y="395"/>
                        <a:pt x="63" y="398"/>
                      </a:cubicBezTo>
                      <a:cubicBezTo>
                        <a:pt x="63" y="401"/>
                        <a:pt x="63" y="405"/>
                        <a:pt x="63" y="408"/>
                      </a:cubicBezTo>
                      <a:cubicBezTo>
                        <a:pt x="0" y="419"/>
                        <a:pt x="0" y="419"/>
                        <a:pt x="0" y="419"/>
                      </a:cubicBezTo>
                      <a:cubicBezTo>
                        <a:pt x="17" y="515"/>
                        <a:pt x="17" y="515"/>
                        <a:pt x="17" y="515"/>
                      </a:cubicBezTo>
                      <a:cubicBezTo>
                        <a:pt x="80" y="504"/>
                        <a:pt x="80" y="504"/>
                        <a:pt x="80" y="504"/>
                      </a:cubicBezTo>
                      <a:cubicBezTo>
                        <a:pt x="82" y="510"/>
                        <a:pt x="84" y="516"/>
                        <a:pt x="87" y="523"/>
                      </a:cubicBezTo>
                      <a:cubicBezTo>
                        <a:pt x="31" y="555"/>
                        <a:pt x="31" y="555"/>
                        <a:pt x="31" y="555"/>
                      </a:cubicBezTo>
                      <a:cubicBezTo>
                        <a:pt x="80" y="639"/>
                        <a:pt x="80" y="639"/>
                        <a:pt x="80" y="639"/>
                      </a:cubicBezTo>
                      <a:cubicBezTo>
                        <a:pt x="135" y="607"/>
                        <a:pt x="135" y="607"/>
                        <a:pt x="135" y="607"/>
                      </a:cubicBezTo>
                      <a:cubicBezTo>
                        <a:pt x="140" y="612"/>
                        <a:pt x="144" y="617"/>
                        <a:pt x="148" y="622"/>
                      </a:cubicBezTo>
                      <a:cubicBezTo>
                        <a:pt x="107" y="671"/>
                        <a:pt x="107" y="671"/>
                        <a:pt x="107" y="671"/>
                      </a:cubicBezTo>
                      <a:cubicBezTo>
                        <a:pt x="181" y="734"/>
                        <a:pt x="181" y="734"/>
                        <a:pt x="181" y="734"/>
                      </a:cubicBezTo>
                      <a:cubicBezTo>
                        <a:pt x="223" y="685"/>
                        <a:pt x="223" y="685"/>
                        <a:pt x="223" y="685"/>
                      </a:cubicBezTo>
                      <a:cubicBezTo>
                        <a:pt x="228" y="688"/>
                        <a:pt x="234" y="692"/>
                        <a:pt x="240" y="695"/>
                      </a:cubicBezTo>
                      <a:cubicBezTo>
                        <a:pt x="218" y="755"/>
                        <a:pt x="218" y="755"/>
                        <a:pt x="218" y="755"/>
                      </a:cubicBezTo>
                      <a:cubicBezTo>
                        <a:pt x="310" y="788"/>
                        <a:pt x="310" y="788"/>
                        <a:pt x="310" y="788"/>
                      </a:cubicBezTo>
                      <a:cubicBezTo>
                        <a:pt x="331" y="728"/>
                        <a:pt x="331" y="728"/>
                        <a:pt x="331" y="728"/>
                      </a:cubicBezTo>
                      <a:cubicBezTo>
                        <a:pt x="338" y="729"/>
                        <a:pt x="345" y="731"/>
                        <a:pt x="351" y="731"/>
                      </a:cubicBezTo>
                      <a:cubicBezTo>
                        <a:pt x="351" y="796"/>
                        <a:pt x="351" y="796"/>
                        <a:pt x="351" y="796"/>
                      </a:cubicBezTo>
                      <a:cubicBezTo>
                        <a:pt x="448" y="796"/>
                        <a:pt x="448" y="796"/>
                        <a:pt x="448" y="796"/>
                      </a:cubicBezTo>
                      <a:cubicBezTo>
                        <a:pt x="448" y="731"/>
                        <a:pt x="448" y="731"/>
                        <a:pt x="448" y="731"/>
                      </a:cubicBezTo>
                      <a:cubicBezTo>
                        <a:pt x="455" y="731"/>
                        <a:pt x="462" y="729"/>
                        <a:pt x="468" y="728"/>
                      </a:cubicBezTo>
                      <a:cubicBezTo>
                        <a:pt x="490" y="788"/>
                        <a:pt x="490" y="788"/>
                        <a:pt x="490" y="788"/>
                      </a:cubicBezTo>
                      <a:cubicBezTo>
                        <a:pt x="582" y="755"/>
                        <a:pt x="582" y="755"/>
                        <a:pt x="582" y="755"/>
                      </a:cubicBezTo>
                      <a:cubicBezTo>
                        <a:pt x="560" y="695"/>
                        <a:pt x="560" y="695"/>
                        <a:pt x="560" y="695"/>
                      </a:cubicBezTo>
                      <a:cubicBezTo>
                        <a:pt x="566" y="692"/>
                        <a:pt x="571" y="688"/>
                        <a:pt x="577" y="685"/>
                      </a:cubicBezTo>
                      <a:cubicBezTo>
                        <a:pt x="618" y="734"/>
                        <a:pt x="618" y="734"/>
                        <a:pt x="618" y="734"/>
                      </a:cubicBezTo>
                      <a:cubicBezTo>
                        <a:pt x="693" y="671"/>
                        <a:pt x="693" y="671"/>
                        <a:pt x="693" y="671"/>
                      </a:cubicBezTo>
                      <a:cubicBezTo>
                        <a:pt x="651" y="622"/>
                        <a:pt x="651" y="622"/>
                        <a:pt x="651" y="622"/>
                      </a:cubicBezTo>
                      <a:cubicBezTo>
                        <a:pt x="656" y="617"/>
                        <a:pt x="660" y="612"/>
                        <a:pt x="664" y="607"/>
                      </a:cubicBezTo>
                      <a:cubicBezTo>
                        <a:pt x="720" y="639"/>
                        <a:pt x="720" y="639"/>
                        <a:pt x="720" y="639"/>
                      </a:cubicBezTo>
                      <a:cubicBezTo>
                        <a:pt x="769" y="555"/>
                        <a:pt x="769" y="555"/>
                        <a:pt x="769" y="555"/>
                      </a:cubicBezTo>
                      <a:cubicBezTo>
                        <a:pt x="713" y="523"/>
                        <a:pt x="713" y="523"/>
                        <a:pt x="713" y="523"/>
                      </a:cubicBezTo>
                      <a:cubicBezTo>
                        <a:pt x="715" y="516"/>
                        <a:pt x="718" y="510"/>
                        <a:pt x="720" y="504"/>
                      </a:cubicBezTo>
                      <a:cubicBezTo>
                        <a:pt x="783" y="515"/>
                        <a:pt x="783" y="515"/>
                        <a:pt x="783" y="515"/>
                      </a:cubicBezTo>
                      <a:cubicBezTo>
                        <a:pt x="800" y="419"/>
                        <a:pt x="800" y="419"/>
                        <a:pt x="800" y="419"/>
                      </a:cubicBezTo>
                      <a:cubicBezTo>
                        <a:pt x="737" y="408"/>
                        <a:pt x="737" y="408"/>
                        <a:pt x="737" y="408"/>
                      </a:cubicBezTo>
                      <a:cubicBezTo>
                        <a:pt x="737" y="405"/>
                        <a:pt x="737" y="401"/>
                        <a:pt x="737" y="398"/>
                      </a:cubicBezTo>
                      <a:cubicBezTo>
                        <a:pt x="737" y="395"/>
                        <a:pt x="737" y="391"/>
                        <a:pt x="737" y="388"/>
                      </a:cubicBezTo>
                      <a:cubicBezTo>
                        <a:pt x="800" y="377"/>
                        <a:pt x="800" y="377"/>
                        <a:pt x="800" y="377"/>
                      </a:cubicBezTo>
                      <a:cubicBezTo>
                        <a:pt x="783" y="281"/>
                        <a:pt x="783" y="281"/>
                        <a:pt x="783" y="281"/>
                      </a:cubicBezTo>
                      <a:lnTo>
                        <a:pt x="720" y="292"/>
                      </a:lnTo>
                      <a:close/>
                      <a:moveTo>
                        <a:pt x="674" y="398"/>
                      </a:moveTo>
                      <a:cubicBezTo>
                        <a:pt x="674" y="549"/>
                        <a:pt x="551" y="672"/>
                        <a:pt x="400" y="672"/>
                      </a:cubicBezTo>
                      <a:cubicBezTo>
                        <a:pt x="248" y="672"/>
                        <a:pt x="126" y="549"/>
                        <a:pt x="126" y="398"/>
                      </a:cubicBezTo>
                      <a:cubicBezTo>
                        <a:pt x="126" y="247"/>
                        <a:pt x="248" y="124"/>
                        <a:pt x="400" y="124"/>
                      </a:cubicBezTo>
                      <a:cubicBezTo>
                        <a:pt x="551" y="124"/>
                        <a:pt x="674" y="247"/>
                        <a:pt x="674" y="398"/>
                      </a:cubicBezTo>
                      <a:close/>
                    </a:path>
                  </a:pathLst>
                </a:custGeom>
                <a:grpFill/>
                <a:ln w="222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 defTabSz="60940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prstClr val="white"/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endParaRPr>
                </a:p>
              </p:txBody>
            </p:sp>
            <p:sp>
              <p:nvSpPr>
                <p:cNvPr id="20" name="Oval 7">
                  <a:extLst>
                    <a:ext uri="{FF2B5EF4-FFF2-40B4-BE49-F238E27FC236}">
                      <a16:creationId xmlns:a16="http://schemas.microsoft.com/office/drawing/2014/main" xmlns="" id="{E4BA870A-9E90-492B-BD5D-10098E2CD1D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76388" y="3006645"/>
                  <a:ext cx="828000" cy="828000"/>
                </a:xfrm>
                <a:prstGeom prst="ellipse">
                  <a:avLst/>
                </a:prstGeom>
                <a:grpFill/>
                <a:ln w="19050">
                  <a:noFill/>
                </a:ln>
                <a:effectLst>
                  <a:softEdge rad="0"/>
                </a:effectLst>
              </p:spPr>
              <p:txBody>
                <a:bodyPr lIns="121882" tIns="60941" rIns="121882" bIns="60941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defTabSz="60940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>
                    <a:solidFill>
                      <a:prstClr val="black"/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endParaRPr>
                </a:p>
              </p:txBody>
            </p: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2889DB37-B49D-4F23-A3D0-DF76FF54D855}"/>
                </a:ext>
              </a:extLst>
            </p:cNvPr>
            <p:cNvGrpSpPr/>
            <p:nvPr/>
          </p:nvGrpSpPr>
          <p:grpSpPr>
            <a:xfrm>
              <a:off x="4505637" y="4301374"/>
              <a:ext cx="2334038" cy="2321797"/>
              <a:chOff x="4505145" y="3995540"/>
              <a:chExt cx="2334758" cy="232179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xmlns="" id="{4F8816A5-F1F0-4BCA-9ABF-EE7B87C9AF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05145" y="3995540"/>
                <a:ext cx="2334758" cy="2321797"/>
              </a:xfrm>
              <a:custGeom>
                <a:avLst/>
                <a:gdLst>
                  <a:gd name="T0" fmla="*/ 880 w 899"/>
                  <a:gd name="T1" fmla="*/ 316 h 894"/>
                  <a:gd name="T2" fmla="*/ 809 w 899"/>
                  <a:gd name="T3" fmla="*/ 177 h 894"/>
                  <a:gd name="T4" fmla="*/ 695 w 899"/>
                  <a:gd name="T5" fmla="*/ 70 h 894"/>
                  <a:gd name="T6" fmla="*/ 551 w 899"/>
                  <a:gd name="T7" fmla="*/ 9 h 894"/>
                  <a:gd name="T8" fmla="*/ 395 w 899"/>
                  <a:gd name="T9" fmla="*/ 0 h 894"/>
                  <a:gd name="T10" fmla="*/ 245 w 899"/>
                  <a:gd name="T11" fmla="*/ 46 h 894"/>
                  <a:gd name="T12" fmla="*/ 120 w 899"/>
                  <a:gd name="T13" fmla="*/ 140 h 894"/>
                  <a:gd name="T14" fmla="*/ 35 w 899"/>
                  <a:gd name="T15" fmla="*/ 271 h 894"/>
                  <a:gd name="T16" fmla="*/ 0 w 899"/>
                  <a:gd name="T17" fmla="*/ 423 h 894"/>
                  <a:gd name="T18" fmla="*/ 0 w 899"/>
                  <a:gd name="T19" fmla="*/ 471 h 894"/>
                  <a:gd name="T20" fmla="*/ 35 w 899"/>
                  <a:gd name="T21" fmla="*/ 623 h 894"/>
                  <a:gd name="T22" fmla="*/ 120 w 899"/>
                  <a:gd name="T23" fmla="*/ 754 h 894"/>
                  <a:gd name="T24" fmla="*/ 245 w 899"/>
                  <a:gd name="T25" fmla="*/ 849 h 894"/>
                  <a:gd name="T26" fmla="*/ 395 w 899"/>
                  <a:gd name="T27" fmla="*/ 894 h 894"/>
                  <a:gd name="T28" fmla="*/ 551 w 899"/>
                  <a:gd name="T29" fmla="*/ 886 h 894"/>
                  <a:gd name="T30" fmla="*/ 695 w 899"/>
                  <a:gd name="T31" fmla="*/ 825 h 894"/>
                  <a:gd name="T32" fmla="*/ 809 w 899"/>
                  <a:gd name="T33" fmla="*/ 718 h 894"/>
                  <a:gd name="T34" fmla="*/ 880 w 899"/>
                  <a:gd name="T35" fmla="*/ 579 h 894"/>
                  <a:gd name="T36" fmla="*/ 499 w 899"/>
                  <a:gd name="T37" fmla="*/ 149 h 894"/>
                  <a:gd name="T38" fmla="*/ 499 w 899"/>
                  <a:gd name="T39" fmla="*/ 149 h 894"/>
                  <a:gd name="T40" fmla="*/ 577 w 899"/>
                  <a:gd name="T41" fmla="*/ 348 h 894"/>
                  <a:gd name="T42" fmla="*/ 544 w 899"/>
                  <a:gd name="T43" fmla="*/ 560 h 894"/>
                  <a:gd name="T44" fmla="*/ 576 w 899"/>
                  <a:gd name="T45" fmla="*/ 372 h 894"/>
                  <a:gd name="T46" fmla="*/ 605 w 899"/>
                  <a:gd name="T47" fmla="*/ 402 h 894"/>
                  <a:gd name="T48" fmla="*/ 605 w 899"/>
                  <a:gd name="T49" fmla="*/ 402 h 894"/>
                  <a:gd name="T50" fmla="*/ 569 w 899"/>
                  <a:gd name="T51" fmla="*/ 533 h 894"/>
                  <a:gd name="T52" fmla="*/ 606 w 899"/>
                  <a:gd name="T53" fmla="*/ 487 h 894"/>
                  <a:gd name="T54" fmla="*/ 597 w 899"/>
                  <a:gd name="T55" fmla="*/ 447 h 894"/>
                  <a:gd name="T56" fmla="*/ 610 w 899"/>
                  <a:gd name="T57" fmla="*/ 467 h 894"/>
                  <a:gd name="T58" fmla="*/ 525 w 899"/>
                  <a:gd name="T59" fmla="*/ 321 h 894"/>
                  <a:gd name="T60" fmla="*/ 514 w 899"/>
                  <a:gd name="T61" fmla="*/ 299 h 894"/>
                  <a:gd name="T62" fmla="*/ 455 w 899"/>
                  <a:gd name="T63" fmla="*/ 286 h 894"/>
                  <a:gd name="T64" fmla="*/ 455 w 899"/>
                  <a:gd name="T65" fmla="*/ 286 h 894"/>
                  <a:gd name="T66" fmla="*/ 449 w 899"/>
                  <a:gd name="T67" fmla="*/ 342 h 894"/>
                  <a:gd name="T68" fmla="*/ 513 w 899"/>
                  <a:gd name="T69" fmla="*/ 580 h 894"/>
                  <a:gd name="T70" fmla="*/ 382 w 899"/>
                  <a:gd name="T71" fmla="*/ 594 h 894"/>
                  <a:gd name="T72" fmla="*/ 306 w 899"/>
                  <a:gd name="T73" fmla="*/ 413 h 894"/>
                  <a:gd name="T74" fmla="*/ 306 w 899"/>
                  <a:gd name="T75" fmla="*/ 413 h 894"/>
                  <a:gd name="T76" fmla="*/ 311 w 899"/>
                  <a:gd name="T77" fmla="*/ 396 h 894"/>
                  <a:gd name="T78" fmla="*/ 289 w 899"/>
                  <a:gd name="T79" fmla="*/ 470 h 894"/>
                  <a:gd name="T80" fmla="*/ 313 w 899"/>
                  <a:gd name="T81" fmla="*/ 504 h 894"/>
                  <a:gd name="T82" fmla="*/ 321 w 899"/>
                  <a:gd name="T83" fmla="*/ 520 h 894"/>
                  <a:gd name="T84" fmla="*/ 321 w 899"/>
                  <a:gd name="T85" fmla="*/ 520 h 894"/>
                  <a:gd name="T86" fmla="*/ 340 w 899"/>
                  <a:gd name="T87" fmla="*/ 349 h 894"/>
                  <a:gd name="T88" fmla="*/ 348 w 899"/>
                  <a:gd name="T89" fmla="*/ 573 h 894"/>
                  <a:gd name="T90" fmla="*/ 359 w 899"/>
                  <a:gd name="T91" fmla="*/ 313 h 894"/>
                  <a:gd name="T92" fmla="*/ 435 w 899"/>
                  <a:gd name="T93" fmla="*/ 286 h 894"/>
                  <a:gd name="T94" fmla="*/ 435 w 899"/>
                  <a:gd name="T95" fmla="*/ 286 h 894"/>
                  <a:gd name="T96" fmla="*/ 400 w 899"/>
                  <a:gd name="T97" fmla="*/ 308 h 894"/>
                  <a:gd name="T98" fmla="*/ 312 w 899"/>
                  <a:gd name="T99" fmla="*/ 311 h 894"/>
                  <a:gd name="T100" fmla="*/ 147 w 899"/>
                  <a:gd name="T101" fmla="*/ 447 h 894"/>
                  <a:gd name="T102" fmla="*/ 263 w 899"/>
                  <a:gd name="T103" fmla="*/ 498 h 894"/>
                  <a:gd name="T104" fmla="*/ 312 w 899"/>
                  <a:gd name="T105" fmla="*/ 583 h 894"/>
                  <a:gd name="T106" fmla="*/ 401 w 899"/>
                  <a:gd name="T107" fmla="*/ 602 h 894"/>
                  <a:gd name="T108" fmla="*/ 449 w 899"/>
                  <a:gd name="T109" fmla="*/ 609 h 894"/>
                  <a:gd name="T110" fmla="*/ 461 w 899"/>
                  <a:gd name="T111" fmla="*/ 609 h 894"/>
                  <a:gd name="T112" fmla="*/ 500 w 899"/>
                  <a:gd name="T113" fmla="*/ 601 h 894"/>
                  <a:gd name="T114" fmla="*/ 499 w 899"/>
                  <a:gd name="T115" fmla="*/ 634 h 894"/>
                  <a:gd name="T116" fmla="*/ 732 w 899"/>
                  <a:gd name="T117" fmla="*/ 554 h 894"/>
                  <a:gd name="T118" fmla="*/ 732 w 899"/>
                  <a:gd name="T119" fmla="*/ 341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99" h="894">
                    <a:moveTo>
                      <a:pt x="828" y="447"/>
                    </a:moveTo>
                    <a:cubicBezTo>
                      <a:pt x="828" y="443"/>
                      <a:pt x="828" y="440"/>
                      <a:pt x="828" y="436"/>
                    </a:cubicBezTo>
                    <a:cubicBezTo>
                      <a:pt x="899" y="423"/>
                      <a:pt x="899" y="423"/>
                      <a:pt x="899" y="423"/>
                    </a:cubicBezTo>
                    <a:cubicBezTo>
                      <a:pt x="880" y="316"/>
                      <a:pt x="880" y="316"/>
                      <a:pt x="880" y="316"/>
                    </a:cubicBezTo>
                    <a:cubicBezTo>
                      <a:pt x="809" y="328"/>
                      <a:pt x="809" y="328"/>
                      <a:pt x="809" y="328"/>
                    </a:cubicBezTo>
                    <a:cubicBezTo>
                      <a:pt x="806" y="321"/>
                      <a:pt x="804" y="314"/>
                      <a:pt x="801" y="307"/>
                    </a:cubicBezTo>
                    <a:cubicBezTo>
                      <a:pt x="864" y="271"/>
                      <a:pt x="864" y="271"/>
                      <a:pt x="864" y="271"/>
                    </a:cubicBezTo>
                    <a:cubicBezTo>
                      <a:pt x="809" y="177"/>
                      <a:pt x="809" y="177"/>
                      <a:pt x="809" y="177"/>
                    </a:cubicBezTo>
                    <a:cubicBezTo>
                      <a:pt x="746" y="213"/>
                      <a:pt x="746" y="213"/>
                      <a:pt x="746" y="213"/>
                    </a:cubicBezTo>
                    <a:cubicBezTo>
                      <a:pt x="742" y="207"/>
                      <a:pt x="737" y="201"/>
                      <a:pt x="732" y="195"/>
                    </a:cubicBezTo>
                    <a:cubicBezTo>
                      <a:pt x="778" y="140"/>
                      <a:pt x="778" y="140"/>
                      <a:pt x="778" y="140"/>
                    </a:cubicBezTo>
                    <a:cubicBezTo>
                      <a:pt x="695" y="70"/>
                      <a:pt x="695" y="70"/>
                      <a:pt x="695" y="70"/>
                    </a:cubicBezTo>
                    <a:cubicBezTo>
                      <a:pt x="648" y="125"/>
                      <a:pt x="648" y="125"/>
                      <a:pt x="648" y="125"/>
                    </a:cubicBezTo>
                    <a:cubicBezTo>
                      <a:pt x="642" y="121"/>
                      <a:pt x="635" y="117"/>
                      <a:pt x="629" y="114"/>
                    </a:cubicBezTo>
                    <a:cubicBezTo>
                      <a:pt x="653" y="46"/>
                      <a:pt x="653" y="46"/>
                      <a:pt x="653" y="46"/>
                    </a:cubicBezTo>
                    <a:cubicBezTo>
                      <a:pt x="551" y="9"/>
                      <a:pt x="551" y="9"/>
                      <a:pt x="551" y="9"/>
                    </a:cubicBezTo>
                    <a:cubicBezTo>
                      <a:pt x="526" y="76"/>
                      <a:pt x="526" y="76"/>
                      <a:pt x="526" y="76"/>
                    </a:cubicBezTo>
                    <a:cubicBezTo>
                      <a:pt x="519" y="75"/>
                      <a:pt x="511" y="74"/>
                      <a:pt x="504" y="73"/>
                    </a:cubicBezTo>
                    <a:cubicBezTo>
                      <a:pt x="504" y="0"/>
                      <a:pt x="504" y="0"/>
                      <a:pt x="504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73"/>
                      <a:pt x="395" y="73"/>
                      <a:pt x="395" y="73"/>
                    </a:cubicBezTo>
                    <a:cubicBezTo>
                      <a:pt x="387" y="74"/>
                      <a:pt x="380" y="75"/>
                      <a:pt x="372" y="76"/>
                    </a:cubicBezTo>
                    <a:cubicBezTo>
                      <a:pt x="348" y="9"/>
                      <a:pt x="348" y="9"/>
                      <a:pt x="348" y="9"/>
                    </a:cubicBezTo>
                    <a:cubicBezTo>
                      <a:pt x="245" y="46"/>
                      <a:pt x="245" y="46"/>
                      <a:pt x="245" y="46"/>
                    </a:cubicBezTo>
                    <a:cubicBezTo>
                      <a:pt x="270" y="114"/>
                      <a:pt x="270" y="114"/>
                      <a:pt x="270" y="114"/>
                    </a:cubicBezTo>
                    <a:cubicBezTo>
                      <a:pt x="263" y="117"/>
                      <a:pt x="257" y="121"/>
                      <a:pt x="250" y="125"/>
                    </a:cubicBezTo>
                    <a:cubicBezTo>
                      <a:pt x="204" y="70"/>
                      <a:pt x="204" y="70"/>
                      <a:pt x="204" y="70"/>
                    </a:cubicBezTo>
                    <a:cubicBezTo>
                      <a:pt x="120" y="140"/>
                      <a:pt x="120" y="140"/>
                      <a:pt x="120" y="140"/>
                    </a:cubicBezTo>
                    <a:cubicBezTo>
                      <a:pt x="167" y="195"/>
                      <a:pt x="167" y="195"/>
                      <a:pt x="167" y="195"/>
                    </a:cubicBezTo>
                    <a:cubicBezTo>
                      <a:pt x="162" y="201"/>
                      <a:pt x="157" y="207"/>
                      <a:pt x="152" y="213"/>
                    </a:cubicBezTo>
                    <a:cubicBezTo>
                      <a:pt x="90" y="177"/>
                      <a:pt x="90" y="177"/>
                      <a:pt x="90" y="177"/>
                    </a:cubicBezTo>
                    <a:cubicBezTo>
                      <a:pt x="35" y="271"/>
                      <a:pt x="35" y="271"/>
                      <a:pt x="35" y="271"/>
                    </a:cubicBezTo>
                    <a:cubicBezTo>
                      <a:pt x="97" y="307"/>
                      <a:pt x="97" y="307"/>
                      <a:pt x="97" y="307"/>
                    </a:cubicBezTo>
                    <a:cubicBezTo>
                      <a:pt x="95" y="314"/>
                      <a:pt x="92" y="321"/>
                      <a:pt x="90" y="328"/>
                    </a:cubicBezTo>
                    <a:cubicBezTo>
                      <a:pt x="19" y="316"/>
                      <a:pt x="19" y="316"/>
                      <a:pt x="19" y="316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71" y="436"/>
                      <a:pt x="71" y="436"/>
                      <a:pt x="71" y="436"/>
                    </a:cubicBezTo>
                    <a:cubicBezTo>
                      <a:pt x="71" y="440"/>
                      <a:pt x="71" y="443"/>
                      <a:pt x="71" y="447"/>
                    </a:cubicBezTo>
                    <a:cubicBezTo>
                      <a:pt x="71" y="451"/>
                      <a:pt x="71" y="455"/>
                      <a:pt x="71" y="459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19" y="579"/>
                      <a:pt x="19" y="579"/>
                      <a:pt x="19" y="579"/>
                    </a:cubicBezTo>
                    <a:cubicBezTo>
                      <a:pt x="90" y="566"/>
                      <a:pt x="90" y="566"/>
                      <a:pt x="90" y="566"/>
                    </a:cubicBezTo>
                    <a:cubicBezTo>
                      <a:pt x="92" y="573"/>
                      <a:pt x="95" y="580"/>
                      <a:pt x="97" y="587"/>
                    </a:cubicBezTo>
                    <a:cubicBezTo>
                      <a:pt x="35" y="623"/>
                      <a:pt x="35" y="623"/>
                      <a:pt x="35" y="623"/>
                    </a:cubicBezTo>
                    <a:cubicBezTo>
                      <a:pt x="90" y="718"/>
                      <a:pt x="90" y="718"/>
                      <a:pt x="90" y="718"/>
                    </a:cubicBezTo>
                    <a:cubicBezTo>
                      <a:pt x="152" y="682"/>
                      <a:pt x="152" y="682"/>
                      <a:pt x="152" y="682"/>
                    </a:cubicBezTo>
                    <a:cubicBezTo>
                      <a:pt x="157" y="688"/>
                      <a:pt x="162" y="694"/>
                      <a:pt x="167" y="699"/>
                    </a:cubicBezTo>
                    <a:cubicBezTo>
                      <a:pt x="120" y="754"/>
                      <a:pt x="120" y="754"/>
                      <a:pt x="120" y="754"/>
                    </a:cubicBezTo>
                    <a:cubicBezTo>
                      <a:pt x="204" y="825"/>
                      <a:pt x="204" y="825"/>
                      <a:pt x="204" y="825"/>
                    </a:cubicBezTo>
                    <a:cubicBezTo>
                      <a:pt x="250" y="769"/>
                      <a:pt x="250" y="769"/>
                      <a:pt x="250" y="769"/>
                    </a:cubicBezTo>
                    <a:cubicBezTo>
                      <a:pt x="257" y="773"/>
                      <a:pt x="263" y="777"/>
                      <a:pt x="270" y="781"/>
                    </a:cubicBezTo>
                    <a:cubicBezTo>
                      <a:pt x="245" y="849"/>
                      <a:pt x="245" y="849"/>
                      <a:pt x="245" y="849"/>
                    </a:cubicBezTo>
                    <a:cubicBezTo>
                      <a:pt x="348" y="886"/>
                      <a:pt x="348" y="886"/>
                      <a:pt x="348" y="886"/>
                    </a:cubicBezTo>
                    <a:cubicBezTo>
                      <a:pt x="372" y="818"/>
                      <a:pt x="372" y="818"/>
                      <a:pt x="372" y="818"/>
                    </a:cubicBezTo>
                    <a:cubicBezTo>
                      <a:pt x="380" y="820"/>
                      <a:pt x="387" y="821"/>
                      <a:pt x="395" y="822"/>
                    </a:cubicBezTo>
                    <a:cubicBezTo>
                      <a:pt x="395" y="894"/>
                      <a:pt x="395" y="894"/>
                      <a:pt x="395" y="894"/>
                    </a:cubicBezTo>
                    <a:cubicBezTo>
                      <a:pt x="504" y="894"/>
                      <a:pt x="504" y="894"/>
                      <a:pt x="504" y="894"/>
                    </a:cubicBezTo>
                    <a:cubicBezTo>
                      <a:pt x="504" y="822"/>
                      <a:pt x="504" y="822"/>
                      <a:pt x="504" y="822"/>
                    </a:cubicBezTo>
                    <a:cubicBezTo>
                      <a:pt x="511" y="821"/>
                      <a:pt x="519" y="820"/>
                      <a:pt x="526" y="818"/>
                    </a:cubicBezTo>
                    <a:cubicBezTo>
                      <a:pt x="551" y="886"/>
                      <a:pt x="551" y="886"/>
                      <a:pt x="551" y="886"/>
                    </a:cubicBezTo>
                    <a:cubicBezTo>
                      <a:pt x="653" y="848"/>
                      <a:pt x="653" y="848"/>
                      <a:pt x="653" y="848"/>
                    </a:cubicBezTo>
                    <a:cubicBezTo>
                      <a:pt x="629" y="781"/>
                      <a:pt x="629" y="781"/>
                      <a:pt x="629" y="781"/>
                    </a:cubicBezTo>
                    <a:cubicBezTo>
                      <a:pt x="635" y="777"/>
                      <a:pt x="642" y="773"/>
                      <a:pt x="648" y="769"/>
                    </a:cubicBezTo>
                    <a:cubicBezTo>
                      <a:pt x="695" y="825"/>
                      <a:pt x="695" y="825"/>
                      <a:pt x="695" y="825"/>
                    </a:cubicBezTo>
                    <a:cubicBezTo>
                      <a:pt x="778" y="754"/>
                      <a:pt x="778" y="754"/>
                      <a:pt x="778" y="754"/>
                    </a:cubicBezTo>
                    <a:cubicBezTo>
                      <a:pt x="732" y="699"/>
                      <a:pt x="732" y="699"/>
                      <a:pt x="732" y="699"/>
                    </a:cubicBezTo>
                    <a:cubicBezTo>
                      <a:pt x="737" y="694"/>
                      <a:pt x="742" y="688"/>
                      <a:pt x="746" y="682"/>
                    </a:cubicBezTo>
                    <a:cubicBezTo>
                      <a:pt x="809" y="718"/>
                      <a:pt x="809" y="718"/>
                      <a:pt x="809" y="718"/>
                    </a:cubicBezTo>
                    <a:cubicBezTo>
                      <a:pt x="864" y="623"/>
                      <a:pt x="864" y="623"/>
                      <a:pt x="864" y="623"/>
                    </a:cubicBezTo>
                    <a:cubicBezTo>
                      <a:pt x="801" y="587"/>
                      <a:pt x="801" y="587"/>
                      <a:pt x="801" y="587"/>
                    </a:cubicBezTo>
                    <a:cubicBezTo>
                      <a:pt x="804" y="580"/>
                      <a:pt x="806" y="573"/>
                      <a:pt x="809" y="566"/>
                    </a:cubicBezTo>
                    <a:cubicBezTo>
                      <a:pt x="880" y="579"/>
                      <a:pt x="880" y="579"/>
                      <a:pt x="880" y="579"/>
                    </a:cubicBezTo>
                    <a:cubicBezTo>
                      <a:pt x="899" y="471"/>
                      <a:pt x="899" y="471"/>
                      <a:pt x="899" y="471"/>
                    </a:cubicBezTo>
                    <a:cubicBezTo>
                      <a:pt x="828" y="459"/>
                      <a:pt x="828" y="459"/>
                      <a:pt x="828" y="459"/>
                    </a:cubicBezTo>
                    <a:cubicBezTo>
                      <a:pt x="828" y="455"/>
                      <a:pt x="828" y="451"/>
                      <a:pt x="828" y="447"/>
                    </a:cubicBezTo>
                    <a:close/>
                    <a:moveTo>
                      <a:pt x="499" y="149"/>
                    </a:moveTo>
                    <a:cubicBezTo>
                      <a:pt x="572" y="161"/>
                      <a:pt x="637" y="200"/>
                      <a:pt x="683" y="255"/>
                    </a:cubicBezTo>
                    <a:cubicBezTo>
                      <a:pt x="586" y="311"/>
                      <a:pt x="586" y="311"/>
                      <a:pt x="586" y="311"/>
                    </a:cubicBezTo>
                    <a:cubicBezTo>
                      <a:pt x="562" y="287"/>
                      <a:pt x="532" y="270"/>
                      <a:pt x="499" y="261"/>
                    </a:cubicBezTo>
                    <a:lnTo>
                      <a:pt x="499" y="149"/>
                    </a:lnTo>
                    <a:close/>
                    <a:moveTo>
                      <a:pt x="566" y="357"/>
                    </a:moveTo>
                    <a:cubicBezTo>
                      <a:pt x="562" y="352"/>
                      <a:pt x="558" y="348"/>
                      <a:pt x="554" y="343"/>
                    </a:cubicBezTo>
                    <a:cubicBezTo>
                      <a:pt x="564" y="333"/>
                      <a:pt x="564" y="333"/>
                      <a:pt x="564" y="333"/>
                    </a:cubicBezTo>
                    <a:cubicBezTo>
                      <a:pt x="568" y="338"/>
                      <a:pt x="573" y="343"/>
                      <a:pt x="577" y="348"/>
                    </a:cubicBezTo>
                    <a:lnTo>
                      <a:pt x="566" y="357"/>
                    </a:lnTo>
                    <a:close/>
                    <a:moveTo>
                      <a:pt x="568" y="558"/>
                    </a:moveTo>
                    <a:cubicBezTo>
                      <a:pt x="563" y="562"/>
                      <a:pt x="558" y="567"/>
                      <a:pt x="553" y="571"/>
                    </a:cubicBezTo>
                    <a:cubicBezTo>
                      <a:pt x="544" y="560"/>
                      <a:pt x="544" y="560"/>
                      <a:pt x="544" y="560"/>
                    </a:cubicBezTo>
                    <a:cubicBezTo>
                      <a:pt x="548" y="556"/>
                      <a:pt x="553" y="552"/>
                      <a:pt x="557" y="548"/>
                    </a:cubicBezTo>
                    <a:lnTo>
                      <a:pt x="568" y="558"/>
                    </a:lnTo>
                    <a:close/>
                    <a:moveTo>
                      <a:pt x="584" y="389"/>
                    </a:moveTo>
                    <a:cubicBezTo>
                      <a:pt x="582" y="383"/>
                      <a:pt x="579" y="377"/>
                      <a:pt x="576" y="372"/>
                    </a:cubicBezTo>
                    <a:cubicBezTo>
                      <a:pt x="588" y="365"/>
                      <a:pt x="588" y="365"/>
                      <a:pt x="588" y="365"/>
                    </a:cubicBezTo>
                    <a:cubicBezTo>
                      <a:pt x="592" y="371"/>
                      <a:pt x="595" y="377"/>
                      <a:pt x="598" y="383"/>
                    </a:cubicBezTo>
                    <a:lnTo>
                      <a:pt x="584" y="389"/>
                    </a:lnTo>
                    <a:close/>
                    <a:moveTo>
                      <a:pt x="605" y="402"/>
                    </a:moveTo>
                    <a:cubicBezTo>
                      <a:pt x="606" y="408"/>
                      <a:pt x="608" y="415"/>
                      <a:pt x="609" y="422"/>
                    </a:cubicBezTo>
                    <a:cubicBezTo>
                      <a:pt x="595" y="424"/>
                      <a:pt x="595" y="424"/>
                      <a:pt x="595" y="424"/>
                    </a:cubicBezTo>
                    <a:cubicBezTo>
                      <a:pt x="594" y="418"/>
                      <a:pt x="592" y="412"/>
                      <a:pt x="591" y="406"/>
                    </a:cubicBezTo>
                    <a:lnTo>
                      <a:pt x="605" y="402"/>
                    </a:lnTo>
                    <a:close/>
                    <a:moveTo>
                      <a:pt x="579" y="518"/>
                    </a:moveTo>
                    <a:cubicBezTo>
                      <a:pt x="591" y="525"/>
                      <a:pt x="591" y="525"/>
                      <a:pt x="591" y="525"/>
                    </a:cubicBezTo>
                    <a:cubicBezTo>
                      <a:pt x="588" y="531"/>
                      <a:pt x="584" y="536"/>
                      <a:pt x="580" y="542"/>
                    </a:cubicBezTo>
                    <a:cubicBezTo>
                      <a:pt x="569" y="533"/>
                      <a:pt x="569" y="533"/>
                      <a:pt x="569" y="533"/>
                    </a:cubicBezTo>
                    <a:cubicBezTo>
                      <a:pt x="572" y="528"/>
                      <a:pt x="576" y="523"/>
                      <a:pt x="579" y="518"/>
                    </a:cubicBezTo>
                    <a:close/>
                    <a:moveTo>
                      <a:pt x="586" y="501"/>
                    </a:moveTo>
                    <a:cubicBezTo>
                      <a:pt x="589" y="495"/>
                      <a:pt x="590" y="490"/>
                      <a:pt x="592" y="484"/>
                    </a:cubicBezTo>
                    <a:cubicBezTo>
                      <a:pt x="606" y="487"/>
                      <a:pt x="606" y="487"/>
                      <a:pt x="606" y="487"/>
                    </a:cubicBezTo>
                    <a:cubicBezTo>
                      <a:pt x="604" y="494"/>
                      <a:pt x="602" y="500"/>
                      <a:pt x="600" y="507"/>
                    </a:cubicBezTo>
                    <a:lnTo>
                      <a:pt x="586" y="501"/>
                    </a:lnTo>
                    <a:close/>
                    <a:moveTo>
                      <a:pt x="595" y="466"/>
                    </a:moveTo>
                    <a:cubicBezTo>
                      <a:pt x="596" y="460"/>
                      <a:pt x="597" y="453"/>
                      <a:pt x="597" y="447"/>
                    </a:cubicBezTo>
                    <a:cubicBezTo>
                      <a:pt x="597" y="446"/>
                      <a:pt x="596" y="444"/>
                      <a:pt x="596" y="442"/>
                    </a:cubicBezTo>
                    <a:cubicBezTo>
                      <a:pt x="611" y="442"/>
                      <a:pt x="611" y="442"/>
                      <a:pt x="611" y="442"/>
                    </a:cubicBezTo>
                    <a:cubicBezTo>
                      <a:pt x="611" y="444"/>
                      <a:pt x="611" y="445"/>
                      <a:pt x="611" y="447"/>
                    </a:cubicBezTo>
                    <a:cubicBezTo>
                      <a:pt x="611" y="454"/>
                      <a:pt x="611" y="461"/>
                      <a:pt x="610" y="467"/>
                    </a:cubicBezTo>
                    <a:lnTo>
                      <a:pt x="595" y="466"/>
                    </a:lnTo>
                    <a:close/>
                    <a:moveTo>
                      <a:pt x="549" y="320"/>
                    </a:moveTo>
                    <a:cubicBezTo>
                      <a:pt x="540" y="331"/>
                      <a:pt x="540" y="331"/>
                      <a:pt x="540" y="331"/>
                    </a:cubicBezTo>
                    <a:cubicBezTo>
                      <a:pt x="535" y="327"/>
                      <a:pt x="530" y="324"/>
                      <a:pt x="525" y="321"/>
                    </a:cubicBezTo>
                    <a:cubicBezTo>
                      <a:pt x="532" y="308"/>
                      <a:pt x="532" y="308"/>
                      <a:pt x="532" y="308"/>
                    </a:cubicBezTo>
                    <a:cubicBezTo>
                      <a:pt x="538" y="312"/>
                      <a:pt x="543" y="315"/>
                      <a:pt x="549" y="320"/>
                    </a:cubicBezTo>
                    <a:close/>
                    <a:moveTo>
                      <a:pt x="495" y="292"/>
                    </a:moveTo>
                    <a:cubicBezTo>
                      <a:pt x="501" y="294"/>
                      <a:pt x="508" y="296"/>
                      <a:pt x="514" y="299"/>
                    </a:cubicBezTo>
                    <a:cubicBezTo>
                      <a:pt x="508" y="312"/>
                      <a:pt x="508" y="312"/>
                      <a:pt x="508" y="312"/>
                    </a:cubicBezTo>
                    <a:cubicBezTo>
                      <a:pt x="503" y="310"/>
                      <a:pt x="497" y="308"/>
                      <a:pt x="491" y="306"/>
                    </a:cubicBezTo>
                    <a:lnTo>
                      <a:pt x="495" y="292"/>
                    </a:lnTo>
                    <a:close/>
                    <a:moveTo>
                      <a:pt x="455" y="286"/>
                    </a:moveTo>
                    <a:cubicBezTo>
                      <a:pt x="462" y="286"/>
                      <a:pt x="469" y="286"/>
                      <a:pt x="475" y="288"/>
                    </a:cubicBezTo>
                    <a:cubicBezTo>
                      <a:pt x="473" y="302"/>
                      <a:pt x="473" y="302"/>
                      <a:pt x="473" y="302"/>
                    </a:cubicBezTo>
                    <a:cubicBezTo>
                      <a:pt x="467" y="301"/>
                      <a:pt x="461" y="300"/>
                      <a:pt x="455" y="300"/>
                    </a:cubicBezTo>
                    <a:lnTo>
                      <a:pt x="455" y="286"/>
                    </a:lnTo>
                    <a:close/>
                    <a:moveTo>
                      <a:pt x="554" y="447"/>
                    </a:moveTo>
                    <a:cubicBezTo>
                      <a:pt x="554" y="505"/>
                      <a:pt x="507" y="552"/>
                      <a:pt x="449" y="552"/>
                    </a:cubicBezTo>
                    <a:cubicBezTo>
                      <a:pt x="391" y="552"/>
                      <a:pt x="344" y="505"/>
                      <a:pt x="344" y="447"/>
                    </a:cubicBezTo>
                    <a:cubicBezTo>
                      <a:pt x="344" y="389"/>
                      <a:pt x="391" y="342"/>
                      <a:pt x="449" y="342"/>
                    </a:cubicBezTo>
                    <a:cubicBezTo>
                      <a:pt x="507" y="342"/>
                      <a:pt x="554" y="389"/>
                      <a:pt x="554" y="447"/>
                    </a:cubicBezTo>
                    <a:close/>
                    <a:moveTo>
                      <a:pt x="537" y="583"/>
                    </a:moveTo>
                    <a:cubicBezTo>
                      <a:pt x="531" y="587"/>
                      <a:pt x="525" y="590"/>
                      <a:pt x="519" y="593"/>
                    </a:cubicBezTo>
                    <a:cubicBezTo>
                      <a:pt x="513" y="580"/>
                      <a:pt x="513" y="580"/>
                      <a:pt x="513" y="580"/>
                    </a:cubicBezTo>
                    <a:cubicBezTo>
                      <a:pt x="518" y="578"/>
                      <a:pt x="524" y="575"/>
                      <a:pt x="529" y="571"/>
                    </a:cubicBezTo>
                    <a:lnTo>
                      <a:pt x="537" y="583"/>
                    </a:lnTo>
                    <a:close/>
                    <a:moveTo>
                      <a:pt x="388" y="581"/>
                    </a:moveTo>
                    <a:cubicBezTo>
                      <a:pt x="382" y="594"/>
                      <a:pt x="382" y="594"/>
                      <a:pt x="382" y="594"/>
                    </a:cubicBezTo>
                    <a:cubicBezTo>
                      <a:pt x="376" y="592"/>
                      <a:pt x="370" y="588"/>
                      <a:pt x="364" y="585"/>
                    </a:cubicBezTo>
                    <a:cubicBezTo>
                      <a:pt x="372" y="573"/>
                      <a:pt x="372" y="573"/>
                      <a:pt x="372" y="573"/>
                    </a:cubicBezTo>
                    <a:cubicBezTo>
                      <a:pt x="377" y="576"/>
                      <a:pt x="382" y="579"/>
                      <a:pt x="388" y="581"/>
                    </a:cubicBezTo>
                    <a:close/>
                    <a:moveTo>
                      <a:pt x="306" y="413"/>
                    </a:moveTo>
                    <a:cubicBezTo>
                      <a:pt x="305" y="419"/>
                      <a:pt x="303" y="425"/>
                      <a:pt x="303" y="431"/>
                    </a:cubicBezTo>
                    <a:cubicBezTo>
                      <a:pt x="288" y="430"/>
                      <a:pt x="288" y="430"/>
                      <a:pt x="288" y="430"/>
                    </a:cubicBezTo>
                    <a:cubicBezTo>
                      <a:pt x="289" y="423"/>
                      <a:pt x="290" y="416"/>
                      <a:pt x="292" y="410"/>
                    </a:cubicBezTo>
                    <a:lnTo>
                      <a:pt x="306" y="413"/>
                    </a:lnTo>
                    <a:close/>
                    <a:moveTo>
                      <a:pt x="298" y="391"/>
                    </a:moveTo>
                    <a:cubicBezTo>
                      <a:pt x="300" y="384"/>
                      <a:pt x="303" y="378"/>
                      <a:pt x="306" y="372"/>
                    </a:cubicBezTo>
                    <a:cubicBezTo>
                      <a:pt x="319" y="379"/>
                      <a:pt x="319" y="379"/>
                      <a:pt x="319" y="379"/>
                    </a:cubicBezTo>
                    <a:cubicBezTo>
                      <a:pt x="316" y="384"/>
                      <a:pt x="313" y="390"/>
                      <a:pt x="311" y="396"/>
                    </a:cubicBezTo>
                    <a:lnTo>
                      <a:pt x="298" y="391"/>
                    </a:lnTo>
                    <a:close/>
                    <a:moveTo>
                      <a:pt x="302" y="450"/>
                    </a:moveTo>
                    <a:cubicBezTo>
                      <a:pt x="302" y="456"/>
                      <a:pt x="303" y="462"/>
                      <a:pt x="303" y="468"/>
                    </a:cubicBezTo>
                    <a:cubicBezTo>
                      <a:pt x="289" y="470"/>
                      <a:pt x="289" y="470"/>
                      <a:pt x="289" y="470"/>
                    </a:cubicBezTo>
                    <a:cubicBezTo>
                      <a:pt x="288" y="464"/>
                      <a:pt x="288" y="457"/>
                      <a:pt x="288" y="450"/>
                    </a:cubicBezTo>
                    <a:lnTo>
                      <a:pt x="302" y="450"/>
                    </a:lnTo>
                    <a:close/>
                    <a:moveTo>
                      <a:pt x="307" y="486"/>
                    </a:moveTo>
                    <a:cubicBezTo>
                      <a:pt x="309" y="492"/>
                      <a:pt x="311" y="498"/>
                      <a:pt x="313" y="504"/>
                    </a:cubicBezTo>
                    <a:cubicBezTo>
                      <a:pt x="300" y="509"/>
                      <a:pt x="300" y="509"/>
                      <a:pt x="300" y="509"/>
                    </a:cubicBezTo>
                    <a:cubicBezTo>
                      <a:pt x="297" y="503"/>
                      <a:pt x="295" y="496"/>
                      <a:pt x="293" y="490"/>
                    </a:cubicBezTo>
                    <a:lnTo>
                      <a:pt x="307" y="486"/>
                    </a:lnTo>
                    <a:close/>
                    <a:moveTo>
                      <a:pt x="321" y="520"/>
                    </a:moveTo>
                    <a:cubicBezTo>
                      <a:pt x="324" y="525"/>
                      <a:pt x="328" y="531"/>
                      <a:pt x="331" y="535"/>
                    </a:cubicBezTo>
                    <a:cubicBezTo>
                      <a:pt x="320" y="544"/>
                      <a:pt x="320" y="544"/>
                      <a:pt x="320" y="544"/>
                    </a:cubicBezTo>
                    <a:cubicBezTo>
                      <a:pt x="316" y="539"/>
                      <a:pt x="312" y="533"/>
                      <a:pt x="309" y="527"/>
                    </a:cubicBezTo>
                    <a:lnTo>
                      <a:pt x="321" y="520"/>
                    </a:lnTo>
                    <a:close/>
                    <a:moveTo>
                      <a:pt x="328" y="363"/>
                    </a:moveTo>
                    <a:cubicBezTo>
                      <a:pt x="316" y="355"/>
                      <a:pt x="316" y="355"/>
                      <a:pt x="316" y="355"/>
                    </a:cubicBezTo>
                    <a:cubicBezTo>
                      <a:pt x="320" y="349"/>
                      <a:pt x="325" y="344"/>
                      <a:pt x="329" y="339"/>
                    </a:cubicBezTo>
                    <a:cubicBezTo>
                      <a:pt x="340" y="349"/>
                      <a:pt x="340" y="349"/>
                      <a:pt x="340" y="349"/>
                    </a:cubicBezTo>
                    <a:cubicBezTo>
                      <a:pt x="336" y="353"/>
                      <a:pt x="332" y="358"/>
                      <a:pt x="328" y="363"/>
                    </a:cubicBezTo>
                    <a:close/>
                    <a:moveTo>
                      <a:pt x="343" y="549"/>
                    </a:moveTo>
                    <a:cubicBezTo>
                      <a:pt x="347" y="554"/>
                      <a:pt x="352" y="558"/>
                      <a:pt x="357" y="562"/>
                    </a:cubicBezTo>
                    <a:cubicBezTo>
                      <a:pt x="348" y="573"/>
                      <a:pt x="348" y="573"/>
                      <a:pt x="348" y="573"/>
                    </a:cubicBezTo>
                    <a:cubicBezTo>
                      <a:pt x="342" y="569"/>
                      <a:pt x="337" y="564"/>
                      <a:pt x="333" y="559"/>
                    </a:cubicBezTo>
                    <a:lnTo>
                      <a:pt x="343" y="549"/>
                    </a:lnTo>
                    <a:close/>
                    <a:moveTo>
                      <a:pt x="343" y="325"/>
                    </a:moveTo>
                    <a:cubicBezTo>
                      <a:pt x="349" y="320"/>
                      <a:pt x="354" y="316"/>
                      <a:pt x="359" y="313"/>
                    </a:cubicBezTo>
                    <a:cubicBezTo>
                      <a:pt x="368" y="325"/>
                      <a:pt x="368" y="325"/>
                      <a:pt x="368" y="325"/>
                    </a:cubicBezTo>
                    <a:cubicBezTo>
                      <a:pt x="362" y="328"/>
                      <a:pt x="358" y="332"/>
                      <a:pt x="353" y="336"/>
                    </a:cubicBezTo>
                    <a:lnTo>
                      <a:pt x="343" y="325"/>
                    </a:lnTo>
                    <a:close/>
                    <a:moveTo>
                      <a:pt x="435" y="286"/>
                    </a:moveTo>
                    <a:cubicBezTo>
                      <a:pt x="436" y="301"/>
                      <a:pt x="436" y="301"/>
                      <a:pt x="436" y="301"/>
                    </a:cubicBezTo>
                    <a:cubicBezTo>
                      <a:pt x="430" y="301"/>
                      <a:pt x="424" y="302"/>
                      <a:pt x="418" y="303"/>
                    </a:cubicBezTo>
                    <a:cubicBezTo>
                      <a:pt x="415" y="289"/>
                      <a:pt x="415" y="289"/>
                      <a:pt x="415" y="289"/>
                    </a:cubicBezTo>
                    <a:cubicBezTo>
                      <a:pt x="422" y="288"/>
                      <a:pt x="428" y="287"/>
                      <a:pt x="435" y="286"/>
                    </a:cubicBezTo>
                    <a:close/>
                    <a:moveTo>
                      <a:pt x="383" y="315"/>
                    </a:moveTo>
                    <a:cubicBezTo>
                      <a:pt x="377" y="302"/>
                      <a:pt x="377" y="302"/>
                      <a:pt x="377" y="302"/>
                    </a:cubicBezTo>
                    <a:cubicBezTo>
                      <a:pt x="383" y="299"/>
                      <a:pt x="389" y="297"/>
                      <a:pt x="396" y="295"/>
                    </a:cubicBezTo>
                    <a:cubicBezTo>
                      <a:pt x="400" y="308"/>
                      <a:pt x="400" y="308"/>
                      <a:pt x="400" y="308"/>
                    </a:cubicBezTo>
                    <a:cubicBezTo>
                      <a:pt x="395" y="310"/>
                      <a:pt x="389" y="313"/>
                      <a:pt x="383" y="315"/>
                    </a:cubicBezTo>
                    <a:close/>
                    <a:moveTo>
                      <a:pt x="400" y="149"/>
                    </a:moveTo>
                    <a:cubicBezTo>
                      <a:pt x="400" y="261"/>
                      <a:pt x="400" y="261"/>
                      <a:pt x="400" y="261"/>
                    </a:cubicBezTo>
                    <a:cubicBezTo>
                      <a:pt x="366" y="270"/>
                      <a:pt x="336" y="287"/>
                      <a:pt x="312" y="311"/>
                    </a:cubicBezTo>
                    <a:cubicBezTo>
                      <a:pt x="216" y="255"/>
                      <a:pt x="216" y="255"/>
                      <a:pt x="216" y="255"/>
                    </a:cubicBezTo>
                    <a:cubicBezTo>
                      <a:pt x="261" y="200"/>
                      <a:pt x="326" y="161"/>
                      <a:pt x="400" y="149"/>
                    </a:cubicBezTo>
                    <a:close/>
                    <a:moveTo>
                      <a:pt x="166" y="554"/>
                    </a:moveTo>
                    <a:cubicBezTo>
                      <a:pt x="154" y="520"/>
                      <a:pt x="147" y="485"/>
                      <a:pt x="147" y="447"/>
                    </a:cubicBezTo>
                    <a:cubicBezTo>
                      <a:pt x="147" y="410"/>
                      <a:pt x="154" y="374"/>
                      <a:pt x="166" y="341"/>
                    </a:cubicBezTo>
                    <a:cubicBezTo>
                      <a:pt x="263" y="397"/>
                      <a:pt x="263" y="397"/>
                      <a:pt x="263" y="397"/>
                    </a:cubicBezTo>
                    <a:cubicBezTo>
                      <a:pt x="259" y="413"/>
                      <a:pt x="256" y="430"/>
                      <a:pt x="256" y="447"/>
                    </a:cubicBezTo>
                    <a:cubicBezTo>
                      <a:pt x="256" y="465"/>
                      <a:pt x="259" y="482"/>
                      <a:pt x="263" y="498"/>
                    </a:cubicBezTo>
                    <a:lnTo>
                      <a:pt x="166" y="554"/>
                    </a:lnTo>
                    <a:close/>
                    <a:moveTo>
                      <a:pt x="400" y="745"/>
                    </a:moveTo>
                    <a:cubicBezTo>
                      <a:pt x="326" y="733"/>
                      <a:pt x="261" y="695"/>
                      <a:pt x="216" y="639"/>
                    </a:cubicBezTo>
                    <a:cubicBezTo>
                      <a:pt x="312" y="583"/>
                      <a:pt x="312" y="583"/>
                      <a:pt x="312" y="583"/>
                    </a:cubicBezTo>
                    <a:cubicBezTo>
                      <a:pt x="336" y="607"/>
                      <a:pt x="366" y="625"/>
                      <a:pt x="400" y="634"/>
                    </a:cubicBezTo>
                    <a:lnTo>
                      <a:pt x="400" y="745"/>
                    </a:lnTo>
                    <a:close/>
                    <a:moveTo>
                      <a:pt x="420" y="606"/>
                    </a:moveTo>
                    <a:cubicBezTo>
                      <a:pt x="414" y="605"/>
                      <a:pt x="407" y="604"/>
                      <a:pt x="401" y="602"/>
                    </a:cubicBezTo>
                    <a:cubicBezTo>
                      <a:pt x="405" y="588"/>
                      <a:pt x="405" y="588"/>
                      <a:pt x="405" y="588"/>
                    </a:cubicBezTo>
                    <a:cubicBezTo>
                      <a:pt x="411" y="590"/>
                      <a:pt x="417" y="591"/>
                      <a:pt x="423" y="592"/>
                    </a:cubicBezTo>
                    <a:lnTo>
                      <a:pt x="420" y="606"/>
                    </a:lnTo>
                    <a:close/>
                    <a:moveTo>
                      <a:pt x="449" y="609"/>
                    </a:moveTo>
                    <a:cubicBezTo>
                      <a:pt x="446" y="609"/>
                      <a:pt x="443" y="609"/>
                      <a:pt x="441" y="609"/>
                    </a:cubicBezTo>
                    <a:cubicBezTo>
                      <a:pt x="441" y="594"/>
                      <a:pt x="441" y="594"/>
                      <a:pt x="441" y="594"/>
                    </a:cubicBezTo>
                    <a:cubicBezTo>
                      <a:pt x="447" y="595"/>
                      <a:pt x="454" y="595"/>
                      <a:pt x="460" y="594"/>
                    </a:cubicBezTo>
                    <a:cubicBezTo>
                      <a:pt x="461" y="609"/>
                      <a:pt x="461" y="609"/>
                      <a:pt x="461" y="609"/>
                    </a:cubicBezTo>
                    <a:cubicBezTo>
                      <a:pt x="457" y="609"/>
                      <a:pt x="453" y="609"/>
                      <a:pt x="449" y="609"/>
                    </a:cubicBezTo>
                    <a:close/>
                    <a:moveTo>
                      <a:pt x="478" y="592"/>
                    </a:moveTo>
                    <a:cubicBezTo>
                      <a:pt x="484" y="591"/>
                      <a:pt x="490" y="589"/>
                      <a:pt x="496" y="587"/>
                    </a:cubicBezTo>
                    <a:cubicBezTo>
                      <a:pt x="500" y="601"/>
                      <a:pt x="500" y="601"/>
                      <a:pt x="500" y="601"/>
                    </a:cubicBezTo>
                    <a:cubicBezTo>
                      <a:pt x="494" y="603"/>
                      <a:pt x="487" y="605"/>
                      <a:pt x="481" y="606"/>
                    </a:cubicBezTo>
                    <a:lnTo>
                      <a:pt x="478" y="592"/>
                    </a:lnTo>
                    <a:close/>
                    <a:moveTo>
                      <a:pt x="499" y="745"/>
                    </a:moveTo>
                    <a:cubicBezTo>
                      <a:pt x="499" y="634"/>
                      <a:pt x="499" y="634"/>
                      <a:pt x="499" y="634"/>
                    </a:cubicBezTo>
                    <a:cubicBezTo>
                      <a:pt x="532" y="625"/>
                      <a:pt x="562" y="607"/>
                      <a:pt x="586" y="583"/>
                    </a:cubicBezTo>
                    <a:cubicBezTo>
                      <a:pt x="683" y="639"/>
                      <a:pt x="683" y="639"/>
                      <a:pt x="683" y="639"/>
                    </a:cubicBezTo>
                    <a:cubicBezTo>
                      <a:pt x="637" y="695"/>
                      <a:pt x="572" y="733"/>
                      <a:pt x="499" y="745"/>
                    </a:cubicBezTo>
                    <a:close/>
                    <a:moveTo>
                      <a:pt x="732" y="554"/>
                    </a:moveTo>
                    <a:cubicBezTo>
                      <a:pt x="636" y="498"/>
                      <a:pt x="636" y="498"/>
                      <a:pt x="636" y="498"/>
                    </a:cubicBezTo>
                    <a:cubicBezTo>
                      <a:pt x="640" y="482"/>
                      <a:pt x="642" y="465"/>
                      <a:pt x="642" y="447"/>
                    </a:cubicBezTo>
                    <a:cubicBezTo>
                      <a:pt x="642" y="430"/>
                      <a:pt x="640" y="413"/>
                      <a:pt x="636" y="397"/>
                    </a:cubicBezTo>
                    <a:cubicBezTo>
                      <a:pt x="732" y="341"/>
                      <a:pt x="732" y="341"/>
                      <a:pt x="732" y="341"/>
                    </a:cubicBezTo>
                    <a:cubicBezTo>
                      <a:pt x="745" y="374"/>
                      <a:pt x="752" y="410"/>
                      <a:pt x="752" y="447"/>
                    </a:cubicBezTo>
                    <a:cubicBezTo>
                      <a:pt x="752" y="485"/>
                      <a:pt x="745" y="520"/>
                      <a:pt x="732" y="5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22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white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23" name="Oval 7">
                <a:extLst>
                  <a:ext uri="{FF2B5EF4-FFF2-40B4-BE49-F238E27FC236}">
                    <a16:creationId xmlns:a16="http://schemas.microsoft.com/office/drawing/2014/main" xmlns="" id="{20FCF351-3EA9-4DFB-8CCC-5E57A198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130" y="4497416"/>
                <a:ext cx="1318044" cy="1318044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softEdge rad="0"/>
              </a:effec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A1DB9658-DBC2-4D3B-8E5A-039024487C3B}"/>
                </a:ext>
              </a:extLst>
            </p:cNvPr>
            <p:cNvGrpSpPr/>
            <p:nvPr/>
          </p:nvGrpSpPr>
          <p:grpSpPr>
            <a:xfrm>
              <a:off x="6345472" y="3234900"/>
              <a:ext cx="1725078" cy="1712650"/>
              <a:chOff x="6345549" y="2929068"/>
              <a:chExt cx="1725610" cy="1712650"/>
            </a:xfrm>
            <a:solidFill>
              <a:schemeClr val="accent3"/>
            </a:solidFill>
          </p:grpSpPr>
          <p:sp>
            <p:nvSpPr>
              <p:cNvPr id="25" name="Freeform 18">
                <a:extLst>
                  <a:ext uri="{FF2B5EF4-FFF2-40B4-BE49-F238E27FC236}">
                    <a16:creationId xmlns:a16="http://schemas.microsoft.com/office/drawing/2014/main" xmlns="" id="{3FB24FB6-B719-4728-81FE-F2501DB7D8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45549" y="2929068"/>
                <a:ext cx="1725610" cy="1712650"/>
              </a:xfrm>
              <a:custGeom>
                <a:avLst/>
                <a:gdLst>
                  <a:gd name="T0" fmla="*/ 664 w 664"/>
                  <a:gd name="T1" fmla="*/ 312 h 659"/>
                  <a:gd name="T2" fmla="*/ 592 w 664"/>
                  <a:gd name="T3" fmla="*/ 226 h 659"/>
                  <a:gd name="T4" fmla="*/ 551 w 664"/>
                  <a:gd name="T5" fmla="*/ 156 h 659"/>
                  <a:gd name="T6" fmla="*/ 513 w 664"/>
                  <a:gd name="T7" fmla="*/ 51 h 659"/>
                  <a:gd name="T8" fmla="*/ 483 w 664"/>
                  <a:gd name="T9" fmla="*/ 33 h 659"/>
                  <a:gd name="T10" fmla="*/ 372 w 664"/>
                  <a:gd name="T11" fmla="*/ 53 h 659"/>
                  <a:gd name="T12" fmla="*/ 292 w 664"/>
                  <a:gd name="T13" fmla="*/ 53 h 659"/>
                  <a:gd name="T14" fmla="*/ 181 w 664"/>
                  <a:gd name="T15" fmla="*/ 33 h 659"/>
                  <a:gd name="T16" fmla="*/ 151 w 664"/>
                  <a:gd name="T17" fmla="*/ 51 h 659"/>
                  <a:gd name="T18" fmla="*/ 113 w 664"/>
                  <a:gd name="T19" fmla="*/ 156 h 659"/>
                  <a:gd name="T20" fmla="*/ 73 w 664"/>
                  <a:gd name="T21" fmla="*/ 226 h 659"/>
                  <a:gd name="T22" fmla="*/ 0 w 664"/>
                  <a:gd name="T23" fmla="*/ 312 h 659"/>
                  <a:gd name="T24" fmla="*/ 53 w 664"/>
                  <a:gd name="T25" fmla="*/ 337 h 659"/>
                  <a:gd name="T26" fmla="*/ 67 w 664"/>
                  <a:gd name="T27" fmla="*/ 417 h 659"/>
                  <a:gd name="T28" fmla="*/ 67 w 664"/>
                  <a:gd name="T29" fmla="*/ 529 h 659"/>
                  <a:gd name="T30" fmla="*/ 89 w 664"/>
                  <a:gd name="T31" fmla="*/ 556 h 659"/>
                  <a:gd name="T32" fmla="*/ 200 w 664"/>
                  <a:gd name="T33" fmla="*/ 575 h 659"/>
                  <a:gd name="T34" fmla="*/ 275 w 664"/>
                  <a:gd name="T35" fmla="*/ 603 h 659"/>
                  <a:gd name="T36" fmla="*/ 372 w 664"/>
                  <a:gd name="T37" fmla="*/ 659 h 659"/>
                  <a:gd name="T38" fmla="*/ 407 w 664"/>
                  <a:gd name="T39" fmla="*/ 653 h 659"/>
                  <a:gd name="T40" fmla="*/ 479 w 664"/>
                  <a:gd name="T41" fmla="*/ 567 h 659"/>
                  <a:gd name="T42" fmla="*/ 540 w 664"/>
                  <a:gd name="T43" fmla="*/ 515 h 659"/>
                  <a:gd name="T44" fmla="*/ 638 w 664"/>
                  <a:gd name="T45" fmla="*/ 459 h 659"/>
                  <a:gd name="T46" fmla="*/ 650 w 664"/>
                  <a:gd name="T47" fmla="*/ 426 h 659"/>
                  <a:gd name="T48" fmla="*/ 611 w 664"/>
                  <a:gd name="T49" fmla="*/ 329 h 659"/>
                  <a:gd name="T50" fmla="*/ 511 w 664"/>
                  <a:gd name="T51" fmla="*/ 201 h 659"/>
                  <a:gd name="T52" fmla="*/ 439 w 664"/>
                  <a:gd name="T53" fmla="*/ 232 h 659"/>
                  <a:gd name="T54" fmla="*/ 439 w 664"/>
                  <a:gd name="T55" fmla="*/ 232 h 659"/>
                  <a:gd name="T56" fmla="*/ 429 w 664"/>
                  <a:gd name="T57" fmla="*/ 222 h 659"/>
                  <a:gd name="T58" fmla="*/ 314 w 664"/>
                  <a:gd name="T59" fmla="*/ 322 h 659"/>
                  <a:gd name="T60" fmla="*/ 235 w 664"/>
                  <a:gd name="T61" fmla="*/ 222 h 659"/>
                  <a:gd name="T62" fmla="*/ 235 w 664"/>
                  <a:gd name="T63" fmla="*/ 222 h 659"/>
                  <a:gd name="T64" fmla="*/ 188 w 664"/>
                  <a:gd name="T65" fmla="*/ 337 h 659"/>
                  <a:gd name="T66" fmla="*/ 325 w 664"/>
                  <a:gd name="T67" fmla="*/ 473 h 659"/>
                  <a:gd name="T68" fmla="*/ 340 w 664"/>
                  <a:gd name="T69" fmla="*/ 347 h 659"/>
                  <a:gd name="T70" fmla="*/ 340 w 664"/>
                  <a:gd name="T71" fmla="*/ 347 h 659"/>
                  <a:gd name="T72" fmla="*/ 476 w 664"/>
                  <a:gd name="T73" fmla="*/ 337 h 659"/>
                  <a:gd name="T74" fmla="*/ 311 w 664"/>
                  <a:gd name="T75" fmla="*/ 110 h 659"/>
                  <a:gd name="T76" fmla="*/ 311 w 664"/>
                  <a:gd name="T77" fmla="*/ 83 h 659"/>
                  <a:gd name="T78" fmla="*/ 108 w 664"/>
                  <a:gd name="T79" fmla="*/ 224 h 659"/>
                  <a:gd name="T80" fmla="*/ 132 w 664"/>
                  <a:gd name="T81" fmla="*/ 420 h 659"/>
                  <a:gd name="T82" fmla="*/ 129 w 664"/>
                  <a:gd name="T83" fmla="*/ 471 h 659"/>
                  <a:gd name="T84" fmla="*/ 311 w 664"/>
                  <a:gd name="T85" fmla="*/ 575 h 659"/>
                  <a:gd name="T86" fmla="*/ 511 w 664"/>
                  <a:gd name="T87" fmla="*/ 457 h 659"/>
                  <a:gd name="T88" fmla="*/ 556 w 664"/>
                  <a:gd name="T89" fmla="*/ 434 h 659"/>
                  <a:gd name="T90" fmla="*/ 532 w 664"/>
                  <a:gd name="T91" fmla="*/ 238 h 659"/>
                  <a:gd name="T92" fmla="*/ 556 w 664"/>
                  <a:gd name="T93" fmla="*/ 434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64" h="659">
                    <a:moveTo>
                      <a:pt x="611" y="329"/>
                    </a:moveTo>
                    <a:cubicBezTo>
                      <a:pt x="611" y="326"/>
                      <a:pt x="611" y="324"/>
                      <a:pt x="611" y="321"/>
                    </a:cubicBezTo>
                    <a:cubicBezTo>
                      <a:pt x="664" y="312"/>
                      <a:pt x="664" y="312"/>
                      <a:pt x="664" y="312"/>
                    </a:cubicBezTo>
                    <a:cubicBezTo>
                      <a:pt x="650" y="232"/>
                      <a:pt x="650" y="232"/>
                      <a:pt x="650" y="232"/>
                    </a:cubicBezTo>
                    <a:cubicBezTo>
                      <a:pt x="597" y="242"/>
                      <a:pt x="597" y="242"/>
                      <a:pt x="597" y="242"/>
                    </a:cubicBezTo>
                    <a:cubicBezTo>
                      <a:pt x="595" y="236"/>
                      <a:pt x="594" y="231"/>
                      <a:pt x="592" y="226"/>
                    </a:cubicBezTo>
                    <a:cubicBezTo>
                      <a:pt x="638" y="199"/>
                      <a:pt x="638" y="199"/>
                      <a:pt x="638" y="199"/>
                    </a:cubicBezTo>
                    <a:cubicBezTo>
                      <a:pt x="597" y="129"/>
                      <a:pt x="597" y="129"/>
                      <a:pt x="597" y="129"/>
                    </a:cubicBezTo>
                    <a:cubicBezTo>
                      <a:pt x="551" y="156"/>
                      <a:pt x="551" y="156"/>
                      <a:pt x="551" y="156"/>
                    </a:cubicBezTo>
                    <a:cubicBezTo>
                      <a:pt x="548" y="152"/>
                      <a:pt x="544" y="148"/>
                      <a:pt x="540" y="143"/>
                    </a:cubicBezTo>
                    <a:cubicBezTo>
                      <a:pt x="575" y="103"/>
                      <a:pt x="575" y="103"/>
                      <a:pt x="575" y="103"/>
                    </a:cubicBezTo>
                    <a:cubicBezTo>
                      <a:pt x="513" y="51"/>
                      <a:pt x="513" y="51"/>
                      <a:pt x="513" y="51"/>
                    </a:cubicBezTo>
                    <a:cubicBezTo>
                      <a:pt x="479" y="92"/>
                      <a:pt x="479" y="92"/>
                      <a:pt x="479" y="92"/>
                    </a:cubicBezTo>
                    <a:cubicBezTo>
                      <a:pt x="474" y="89"/>
                      <a:pt x="469" y="86"/>
                      <a:pt x="464" y="83"/>
                    </a:cubicBezTo>
                    <a:cubicBezTo>
                      <a:pt x="483" y="33"/>
                      <a:pt x="483" y="33"/>
                      <a:pt x="483" y="33"/>
                    </a:cubicBezTo>
                    <a:cubicBezTo>
                      <a:pt x="407" y="6"/>
                      <a:pt x="407" y="6"/>
                      <a:pt x="407" y="6"/>
                    </a:cubicBezTo>
                    <a:cubicBezTo>
                      <a:pt x="389" y="56"/>
                      <a:pt x="389" y="56"/>
                      <a:pt x="389" y="56"/>
                    </a:cubicBezTo>
                    <a:cubicBezTo>
                      <a:pt x="383" y="55"/>
                      <a:pt x="378" y="54"/>
                      <a:pt x="372" y="53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286" y="54"/>
                      <a:pt x="281" y="55"/>
                      <a:pt x="275" y="56"/>
                    </a:cubicBezTo>
                    <a:cubicBezTo>
                      <a:pt x="257" y="6"/>
                      <a:pt x="257" y="6"/>
                      <a:pt x="257" y="6"/>
                    </a:cubicBezTo>
                    <a:cubicBezTo>
                      <a:pt x="181" y="33"/>
                      <a:pt x="181" y="33"/>
                      <a:pt x="181" y="33"/>
                    </a:cubicBezTo>
                    <a:cubicBezTo>
                      <a:pt x="200" y="83"/>
                      <a:pt x="200" y="83"/>
                      <a:pt x="200" y="83"/>
                    </a:cubicBezTo>
                    <a:cubicBezTo>
                      <a:pt x="195" y="86"/>
                      <a:pt x="190" y="89"/>
                      <a:pt x="185" y="92"/>
                    </a:cubicBezTo>
                    <a:cubicBezTo>
                      <a:pt x="151" y="51"/>
                      <a:pt x="151" y="51"/>
                      <a:pt x="151" y="51"/>
                    </a:cubicBezTo>
                    <a:cubicBezTo>
                      <a:pt x="89" y="103"/>
                      <a:pt x="89" y="103"/>
                      <a:pt x="89" y="103"/>
                    </a:cubicBezTo>
                    <a:cubicBezTo>
                      <a:pt x="124" y="143"/>
                      <a:pt x="124" y="143"/>
                      <a:pt x="124" y="143"/>
                    </a:cubicBezTo>
                    <a:cubicBezTo>
                      <a:pt x="120" y="147"/>
                      <a:pt x="116" y="152"/>
                      <a:pt x="113" y="156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26" y="199"/>
                      <a:pt x="26" y="199"/>
                      <a:pt x="26" y="199"/>
                    </a:cubicBezTo>
                    <a:cubicBezTo>
                      <a:pt x="73" y="226"/>
                      <a:pt x="73" y="226"/>
                      <a:pt x="73" y="226"/>
                    </a:cubicBezTo>
                    <a:cubicBezTo>
                      <a:pt x="70" y="231"/>
                      <a:pt x="69" y="236"/>
                      <a:pt x="67" y="242"/>
                    </a:cubicBezTo>
                    <a:cubicBezTo>
                      <a:pt x="14" y="232"/>
                      <a:pt x="14" y="232"/>
                      <a:pt x="14" y="23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53" y="324"/>
                      <a:pt x="53" y="326"/>
                      <a:pt x="53" y="329"/>
                    </a:cubicBezTo>
                    <a:cubicBezTo>
                      <a:pt x="53" y="332"/>
                      <a:pt x="53" y="335"/>
                      <a:pt x="53" y="33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14" y="426"/>
                      <a:pt x="14" y="426"/>
                      <a:pt x="14" y="426"/>
                    </a:cubicBezTo>
                    <a:cubicBezTo>
                      <a:pt x="67" y="417"/>
                      <a:pt x="67" y="417"/>
                      <a:pt x="67" y="417"/>
                    </a:cubicBezTo>
                    <a:cubicBezTo>
                      <a:pt x="69" y="422"/>
                      <a:pt x="70" y="427"/>
                      <a:pt x="73" y="432"/>
                    </a:cubicBezTo>
                    <a:cubicBezTo>
                      <a:pt x="26" y="459"/>
                      <a:pt x="26" y="459"/>
                      <a:pt x="26" y="459"/>
                    </a:cubicBezTo>
                    <a:cubicBezTo>
                      <a:pt x="67" y="529"/>
                      <a:pt x="67" y="529"/>
                      <a:pt x="67" y="529"/>
                    </a:cubicBezTo>
                    <a:cubicBezTo>
                      <a:pt x="113" y="502"/>
                      <a:pt x="113" y="502"/>
                      <a:pt x="113" y="502"/>
                    </a:cubicBezTo>
                    <a:cubicBezTo>
                      <a:pt x="116" y="507"/>
                      <a:pt x="120" y="511"/>
                      <a:pt x="124" y="515"/>
                    </a:cubicBezTo>
                    <a:cubicBezTo>
                      <a:pt x="89" y="556"/>
                      <a:pt x="89" y="556"/>
                      <a:pt x="89" y="556"/>
                    </a:cubicBezTo>
                    <a:cubicBezTo>
                      <a:pt x="151" y="608"/>
                      <a:pt x="151" y="608"/>
                      <a:pt x="151" y="608"/>
                    </a:cubicBezTo>
                    <a:cubicBezTo>
                      <a:pt x="185" y="567"/>
                      <a:pt x="185" y="567"/>
                      <a:pt x="185" y="567"/>
                    </a:cubicBezTo>
                    <a:cubicBezTo>
                      <a:pt x="190" y="570"/>
                      <a:pt x="195" y="572"/>
                      <a:pt x="200" y="575"/>
                    </a:cubicBezTo>
                    <a:cubicBezTo>
                      <a:pt x="181" y="625"/>
                      <a:pt x="181" y="625"/>
                      <a:pt x="181" y="625"/>
                    </a:cubicBezTo>
                    <a:cubicBezTo>
                      <a:pt x="257" y="653"/>
                      <a:pt x="257" y="653"/>
                      <a:pt x="257" y="653"/>
                    </a:cubicBezTo>
                    <a:cubicBezTo>
                      <a:pt x="275" y="603"/>
                      <a:pt x="275" y="603"/>
                      <a:pt x="275" y="603"/>
                    </a:cubicBezTo>
                    <a:cubicBezTo>
                      <a:pt x="281" y="604"/>
                      <a:pt x="286" y="605"/>
                      <a:pt x="292" y="606"/>
                    </a:cubicBezTo>
                    <a:cubicBezTo>
                      <a:pt x="292" y="659"/>
                      <a:pt x="292" y="659"/>
                      <a:pt x="292" y="659"/>
                    </a:cubicBezTo>
                    <a:cubicBezTo>
                      <a:pt x="372" y="659"/>
                      <a:pt x="372" y="659"/>
                      <a:pt x="372" y="659"/>
                    </a:cubicBezTo>
                    <a:cubicBezTo>
                      <a:pt x="372" y="606"/>
                      <a:pt x="372" y="606"/>
                      <a:pt x="372" y="606"/>
                    </a:cubicBezTo>
                    <a:cubicBezTo>
                      <a:pt x="378" y="605"/>
                      <a:pt x="383" y="604"/>
                      <a:pt x="389" y="603"/>
                    </a:cubicBezTo>
                    <a:cubicBezTo>
                      <a:pt x="407" y="653"/>
                      <a:pt x="407" y="653"/>
                      <a:pt x="407" y="653"/>
                    </a:cubicBezTo>
                    <a:cubicBezTo>
                      <a:pt x="483" y="625"/>
                      <a:pt x="483" y="625"/>
                      <a:pt x="483" y="625"/>
                    </a:cubicBezTo>
                    <a:cubicBezTo>
                      <a:pt x="464" y="575"/>
                      <a:pt x="464" y="575"/>
                      <a:pt x="464" y="575"/>
                    </a:cubicBezTo>
                    <a:cubicBezTo>
                      <a:pt x="469" y="572"/>
                      <a:pt x="474" y="570"/>
                      <a:pt x="479" y="567"/>
                    </a:cubicBezTo>
                    <a:cubicBezTo>
                      <a:pt x="513" y="608"/>
                      <a:pt x="513" y="608"/>
                      <a:pt x="513" y="608"/>
                    </a:cubicBezTo>
                    <a:cubicBezTo>
                      <a:pt x="575" y="556"/>
                      <a:pt x="575" y="556"/>
                      <a:pt x="575" y="556"/>
                    </a:cubicBezTo>
                    <a:cubicBezTo>
                      <a:pt x="540" y="515"/>
                      <a:pt x="540" y="515"/>
                      <a:pt x="540" y="515"/>
                    </a:cubicBezTo>
                    <a:cubicBezTo>
                      <a:pt x="544" y="511"/>
                      <a:pt x="548" y="507"/>
                      <a:pt x="551" y="502"/>
                    </a:cubicBezTo>
                    <a:cubicBezTo>
                      <a:pt x="597" y="529"/>
                      <a:pt x="597" y="529"/>
                      <a:pt x="597" y="529"/>
                    </a:cubicBezTo>
                    <a:cubicBezTo>
                      <a:pt x="638" y="459"/>
                      <a:pt x="638" y="459"/>
                      <a:pt x="638" y="459"/>
                    </a:cubicBezTo>
                    <a:cubicBezTo>
                      <a:pt x="592" y="432"/>
                      <a:pt x="592" y="432"/>
                      <a:pt x="592" y="432"/>
                    </a:cubicBezTo>
                    <a:cubicBezTo>
                      <a:pt x="594" y="427"/>
                      <a:pt x="595" y="422"/>
                      <a:pt x="597" y="417"/>
                    </a:cubicBezTo>
                    <a:cubicBezTo>
                      <a:pt x="650" y="426"/>
                      <a:pt x="650" y="426"/>
                      <a:pt x="650" y="426"/>
                    </a:cubicBezTo>
                    <a:cubicBezTo>
                      <a:pt x="664" y="347"/>
                      <a:pt x="664" y="347"/>
                      <a:pt x="664" y="347"/>
                    </a:cubicBezTo>
                    <a:cubicBezTo>
                      <a:pt x="611" y="337"/>
                      <a:pt x="611" y="337"/>
                      <a:pt x="611" y="337"/>
                    </a:cubicBezTo>
                    <a:cubicBezTo>
                      <a:pt x="611" y="335"/>
                      <a:pt x="611" y="332"/>
                      <a:pt x="611" y="329"/>
                    </a:cubicBezTo>
                    <a:close/>
                    <a:moveTo>
                      <a:pt x="353" y="83"/>
                    </a:moveTo>
                    <a:cubicBezTo>
                      <a:pt x="428" y="89"/>
                      <a:pt x="494" y="129"/>
                      <a:pt x="535" y="188"/>
                    </a:cubicBezTo>
                    <a:cubicBezTo>
                      <a:pt x="511" y="201"/>
                      <a:pt x="511" y="201"/>
                      <a:pt x="511" y="201"/>
                    </a:cubicBezTo>
                    <a:cubicBezTo>
                      <a:pt x="475" y="151"/>
                      <a:pt x="418" y="116"/>
                      <a:pt x="353" y="110"/>
                    </a:cubicBezTo>
                    <a:lnTo>
                      <a:pt x="353" y="83"/>
                    </a:lnTo>
                    <a:close/>
                    <a:moveTo>
                      <a:pt x="439" y="232"/>
                    </a:moveTo>
                    <a:cubicBezTo>
                      <a:pt x="461" y="256"/>
                      <a:pt x="475" y="287"/>
                      <a:pt x="476" y="322"/>
                    </a:cubicBezTo>
                    <a:cubicBezTo>
                      <a:pt x="350" y="322"/>
                      <a:pt x="350" y="322"/>
                      <a:pt x="350" y="322"/>
                    </a:cubicBezTo>
                    <a:lnTo>
                      <a:pt x="439" y="232"/>
                    </a:lnTo>
                    <a:close/>
                    <a:moveTo>
                      <a:pt x="340" y="311"/>
                    </a:moveTo>
                    <a:cubicBezTo>
                      <a:pt x="340" y="185"/>
                      <a:pt x="340" y="185"/>
                      <a:pt x="340" y="185"/>
                    </a:cubicBezTo>
                    <a:cubicBezTo>
                      <a:pt x="374" y="187"/>
                      <a:pt x="405" y="200"/>
                      <a:pt x="429" y="222"/>
                    </a:cubicBezTo>
                    <a:lnTo>
                      <a:pt x="340" y="311"/>
                    </a:lnTo>
                    <a:close/>
                    <a:moveTo>
                      <a:pt x="225" y="232"/>
                    </a:moveTo>
                    <a:cubicBezTo>
                      <a:pt x="314" y="322"/>
                      <a:pt x="314" y="322"/>
                      <a:pt x="314" y="322"/>
                    </a:cubicBezTo>
                    <a:cubicBezTo>
                      <a:pt x="188" y="322"/>
                      <a:pt x="188" y="322"/>
                      <a:pt x="188" y="322"/>
                    </a:cubicBezTo>
                    <a:cubicBezTo>
                      <a:pt x="190" y="287"/>
                      <a:pt x="203" y="256"/>
                      <a:pt x="225" y="232"/>
                    </a:cubicBezTo>
                    <a:close/>
                    <a:moveTo>
                      <a:pt x="235" y="222"/>
                    </a:moveTo>
                    <a:cubicBezTo>
                      <a:pt x="259" y="200"/>
                      <a:pt x="290" y="187"/>
                      <a:pt x="325" y="185"/>
                    </a:cubicBezTo>
                    <a:cubicBezTo>
                      <a:pt x="325" y="311"/>
                      <a:pt x="325" y="311"/>
                      <a:pt x="325" y="311"/>
                    </a:cubicBezTo>
                    <a:lnTo>
                      <a:pt x="235" y="222"/>
                    </a:lnTo>
                    <a:close/>
                    <a:moveTo>
                      <a:pt x="314" y="337"/>
                    </a:moveTo>
                    <a:cubicBezTo>
                      <a:pt x="225" y="426"/>
                      <a:pt x="225" y="426"/>
                      <a:pt x="225" y="426"/>
                    </a:cubicBezTo>
                    <a:cubicBezTo>
                      <a:pt x="203" y="402"/>
                      <a:pt x="189" y="371"/>
                      <a:pt x="188" y="337"/>
                    </a:cubicBezTo>
                    <a:lnTo>
                      <a:pt x="314" y="337"/>
                    </a:lnTo>
                    <a:close/>
                    <a:moveTo>
                      <a:pt x="325" y="347"/>
                    </a:moveTo>
                    <a:cubicBezTo>
                      <a:pt x="325" y="473"/>
                      <a:pt x="325" y="473"/>
                      <a:pt x="325" y="473"/>
                    </a:cubicBezTo>
                    <a:cubicBezTo>
                      <a:pt x="290" y="472"/>
                      <a:pt x="259" y="458"/>
                      <a:pt x="235" y="436"/>
                    </a:cubicBezTo>
                    <a:lnTo>
                      <a:pt x="325" y="347"/>
                    </a:lnTo>
                    <a:close/>
                    <a:moveTo>
                      <a:pt x="340" y="347"/>
                    </a:moveTo>
                    <a:cubicBezTo>
                      <a:pt x="429" y="436"/>
                      <a:pt x="429" y="436"/>
                      <a:pt x="429" y="436"/>
                    </a:cubicBezTo>
                    <a:cubicBezTo>
                      <a:pt x="405" y="458"/>
                      <a:pt x="374" y="472"/>
                      <a:pt x="340" y="473"/>
                    </a:cubicBezTo>
                    <a:lnTo>
                      <a:pt x="340" y="347"/>
                    </a:lnTo>
                    <a:close/>
                    <a:moveTo>
                      <a:pt x="439" y="426"/>
                    </a:moveTo>
                    <a:cubicBezTo>
                      <a:pt x="350" y="337"/>
                      <a:pt x="350" y="337"/>
                      <a:pt x="350" y="337"/>
                    </a:cubicBezTo>
                    <a:cubicBezTo>
                      <a:pt x="476" y="337"/>
                      <a:pt x="476" y="337"/>
                      <a:pt x="476" y="337"/>
                    </a:cubicBezTo>
                    <a:cubicBezTo>
                      <a:pt x="475" y="371"/>
                      <a:pt x="461" y="402"/>
                      <a:pt x="439" y="426"/>
                    </a:cubicBezTo>
                    <a:close/>
                    <a:moveTo>
                      <a:pt x="311" y="83"/>
                    </a:moveTo>
                    <a:cubicBezTo>
                      <a:pt x="311" y="110"/>
                      <a:pt x="311" y="110"/>
                      <a:pt x="311" y="110"/>
                    </a:cubicBezTo>
                    <a:cubicBezTo>
                      <a:pt x="246" y="116"/>
                      <a:pt x="189" y="151"/>
                      <a:pt x="153" y="201"/>
                    </a:cubicBezTo>
                    <a:cubicBezTo>
                      <a:pt x="129" y="188"/>
                      <a:pt x="129" y="188"/>
                      <a:pt x="129" y="188"/>
                    </a:cubicBezTo>
                    <a:cubicBezTo>
                      <a:pt x="170" y="129"/>
                      <a:pt x="236" y="89"/>
                      <a:pt x="311" y="83"/>
                    </a:cubicBezTo>
                    <a:close/>
                    <a:moveTo>
                      <a:pt x="108" y="434"/>
                    </a:moveTo>
                    <a:cubicBezTo>
                      <a:pt x="93" y="402"/>
                      <a:pt x="85" y="367"/>
                      <a:pt x="85" y="329"/>
                    </a:cubicBezTo>
                    <a:cubicBezTo>
                      <a:pt x="85" y="292"/>
                      <a:pt x="93" y="256"/>
                      <a:pt x="108" y="224"/>
                    </a:cubicBezTo>
                    <a:cubicBezTo>
                      <a:pt x="132" y="238"/>
                      <a:pt x="132" y="238"/>
                      <a:pt x="132" y="238"/>
                    </a:cubicBezTo>
                    <a:cubicBezTo>
                      <a:pt x="119" y="266"/>
                      <a:pt x="112" y="297"/>
                      <a:pt x="112" y="329"/>
                    </a:cubicBezTo>
                    <a:cubicBezTo>
                      <a:pt x="112" y="362"/>
                      <a:pt x="119" y="393"/>
                      <a:pt x="132" y="420"/>
                    </a:cubicBezTo>
                    <a:lnTo>
                      <a:pt x="108" y="434"/>
                    </a:lnTo>
                    <a:close/>
                    <a:moveTo>
                      <a:pt x="311" y="575"/>
                    </a:moveTo>
                    <a:cubicBezTo>
                      <a:pt x="236" y="569"/>
                      <a:pt x="170" y="529"/>
                      <a:pt x="129" y="471"/>
                    </a:cubicBezTo>
                    <a:cubicBezTo>
                      <a:pt x="153" y="457"/>
                      <a:pt x="153" y="457"/>
                      <a:pt x="153" y="457"/>
                    </a:cubicBezTo>
                    <a:cubicBezTo>
                      <a:pt x="189" y="507"/>
                      <a:pt x="246" y="542"/>
                      <a:pt x="311" y="548"/>
                    </a:cubicBezTo>
                    <a:lnTo>
                      <a:pt x="311" y="575"/>
                    </a:lnTo>
                    <a:close/>
                    <a:moveTo>
                      <a:pt x="353" y="575"/>
                    </a:moveTo>
                    <a:cubicBezTo>
                      <a:pt x="353" y="548"/>
                      <a:pt x="353" y="548"/>
                      <a:pt x="353" y="548"/>
                    </a:cubicBezTo>
                    <a:cubicBezTo>
                      <a:pt x="418" y="542"/>
                      <a:pt x="475" y="507"/>
                      <a:pt x="511" y="457"/>
                    </a:cubicBezTo>
                    <a:cubicBezTo>
                      <a:pt x="535" y="471"/>
                      <a:pt x="535" y="471"/>
                      <a:pt x="535" y="471"/>
                    </a:cubicBezTo>
                    <a:cubicBezTo>
                      <a:pt x="494" y="529"/>
                      <a:pt x="428" y="569"/>
                      <a:pt x="353" y="575"/>
                    </a:cubicBezTo>
                    <a:close/>
                    <a:moveTo>
                      <a:pt x="556" y="434"/>
                    </a:moveTo>
                    <a:cubicBezTo>
                      <a:pt x="532" y="420"/>
                      <a:pt x="532" y="420"/>
                      <a:pt x="532" y="420"/>
                    </a:cubicBezTo>
                    <a:cubicBezTo>
                      <a:pt x="545" y="393"/>
                      <a:pt x="552" y="362"/>
                      <a:pt x="552" y="329"/>
                    </a:cubicBezTo>
                    <a:cubicBezTo>
                      <a:pt x="552" y="297"/>
                      <a:pt x="545" y="266"/>
                      <a:pt x="532" y="238"/>
                    </a:cubicBezTo>
                    <a:cubicBezTo>
                      <a:pt x="556" y="224"/>
                      <a:pt x="556" y="224"/>
                      <a:pt x="556" y="224"/>
                    </a:cubicBezTo>
                    <a:cubicBezTo>
                      <a:pt x="571" y="256"/>
                      <a:pt x="579" y="292"/>
                      <a:pt x="579" y="329"/>
                    </a:cubicBezTo>
                    <a:cubicBezTo>
                      <a:pt x="579" y="367"/>
                      <a:pt x="571" y="402"/>
                      <a:pt x="556" y="434"/>
                    </a:cubicBezTo>
                    <a:close/>
                  </a:path>
                </a:pathLst>
              </a:custGeom>
              <a:grpFill/>
              <a:ln w="222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white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xmlns="" id="{5BD4F9EE-DF76-4B07-8270-FA7179670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782" y="3357388"/>
                <a:ext cx="828000" cy="828000"/>
              </a:xfrm>
              <a:prstGeom prst="ellipse">
                <a:avLst/>
              </a:prstGeom>
              <a:grpFill/>
              <a:ln w="19050">
                <a:noFill/>
              </a:ln>
              <a:effectLst>
                <a:softEdge rad="0"/>
              </a:effec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DA613230-F9DE-4F29-97A9-5F2C09427805}"/>
                </a:ext>
              </a:extLst>
            </p:cNvPr>
            <p:cNvGrpSpPr/>
            <p:nvPr/>
          </p:nvGrpSpPr>
          <p:grpSpPr>
            <a:xfrm>
              <a:off x="7724424" y="4464306"/>
              <a:ext cx="1254939" cy="1249772"/>
              <a:chOff x="7724926" y="4158473"/>
              <a:chExt cx="1255326" cy="124977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xmlns="" id="{1C0284C8-B6C6-443A-A4A0-6F6299A237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4926" y="4158473"/>
                <a:ext cx="1255326" cy="1249772"/>
              </a:xfrm>
              <a:custGeom>
                <a:avLst/>
                <a:gdLst>
                  <a:gd name="T0" fmla="*/ 431 w 483"/>
                  <a:gd name="T1" fmla="*/ 165 h 481"/>
                  <a:gd name="T2" fmla="*/ 435 w 483"/>
                  <a:gd name="T3" fmla="*/ 95 h 481"/>
                  <a:gd name="T4" fmla="*/ 394 w 483"/>
                  <a:gd name="T5" fmla="*/ 105 h 481"/>
                  <a:gd name="T6" fmla="*/ 374 w 483"/>
                  <a:gd name="T7" fmla="*/ 38 h 481"/>
                  <a:gd name="T8" fmla="*/ 338 w 483"/>
                  <a:gd name="T9" fmla="*/ 61 h 481"/>
                  <a:gd name="T10" fmla="*/ 296 w 483"/>
                  <a:gd name="T11" fmla="*/ 5 h 481"/>
                  <a:gd name="T12" fmla="*/ 271 w 483"/>
                  <a:gd name="T13" fmla="*/ 39 h 481"/>
                  <a:gd name="T14" fmla="*/ 212 w 483"/>
                  <a:gd name="T15" fmla="*/ 0 h 481"/>
                  <a:gd name="T16" fmla="*/ 200 w 483"/>
                  <a:gd name="T17" fmla="*/ 41 h 481"/>
                  <a:gd name="T18" fmla="*/ 132 w 483"/>
                  <a:gd name="T19" fmla="*/ 25 h 481"/>
                  <a:gd name="T20" fmla="*/ 135 w 483"/>
                  <a:gd name="T21" fmla="*/ 68 h 481"/>
                  <a:gd name="T22" fmla="*/ 65 w 483"/>
                  <a:gd name="T23" fmla="*/ 76 h 481"/>
                  <a:gd name="T24" fmla="*/ 82 w 483"/>
                  <a:gd name="T25" fmla="*/ 115 h 481"/>
                  <a:gd name="T26" fmla="*/ 19 w 483"/>
                  <a:gd name="T27" fmla="*/ 146 h 481"/>
                  <a:gd name="T28" fmla="*/ 48 w 483"/>
                  <a:gd name="T29" fmla="*/ 177 h 481"/>
                  <a:gd name="T30" fmla="*/ 0 w 483"/>
                  <a:gd name="T31" fmla="*/ 228 h 481"/>
                  <a:gd name="T32" fmla="*/ 38 w 483"/>
                  <a:gd name="T33" fmla="*/ 241 h 481"/>
                  <a:gd name="T34" fmla="*/ 0 w 483"/>
                  <a:gd name="T35" fmla="*/ 254 h 481"/>
                  <a:gd name="T36" fmla="*/ 48 w 483"/>
                  <a:gd name="T37" fmla="*/ 305 h 481"/>
                  <a:gd name="T38" fmla="*/ 19 w 483"/>
                  <a:gd name="T39" fmla="*/ 335 h 481"/>
                  <a:gd name="T40" fmla="*/ 82 w 483"/>
                  <a:gd name="T41" fmla="*/ 367 h 481"/>
                  <a:gd name="T42" fmla="*/ 65 w 483"/>
                  <a:gd name="T43" fmla="*/ 406 h 481"/>
                  <a:gd name="T44" fmla="*/ 135 w 483"/>
                  <a:gd name="T45" fmla="*/ 414 h 481"/>
                  <a:gd name="T46" fmla="*/ 132 w 483"/>
                  <a:gd name="T47" fmla="*/ 456 h 481"/>
                  <a:gd name="T48" fmla="*/ 200 w 483"/>
                  <a:gd name="T49" fmla="*/ 440 h 481"/>
                  <a:gd name="T50" fmla="*/ 212 w 483"/>
                  <a:gd name="T51" fmla="*/ 481 h 481"/>
                  <a:gd name="T52" fmla="*/ 271 w 483"/>
                  <a:gd name="T53" fmla="*/ 442 h 481"/>
                  <a:gd name="T54" fmla="*/ 296 w 483"/>
                  <a:gd name="T55" fmla="*/ 476 h 481"/>
                  <a:gd name="T56" fmla="*/ 338 w 483"/>
                  <a:gd name="T57" fmla="*/ 420 h 481"/>
                  <a:gd name="T58" fmla="*/ 374 w 483"/>
                  <a:gd name="T59" fmla="*/ 444 h 481"/>
                  <a:gd name="T60" fmla="*/ 394 w 483"/>
                  <a:gd name="T61" fmla="*/ 376 h 481"/>
                  <a:gd name="T62" fmla="*/ 435 w 483"/>
                  <a:gd name="T63" fmla="*/ 386 h 481"/>
                  <a:gd name="T64" fmla="*/ 431 w 483"/>
                  <a:gd name="T65" fmla="*/ 316 h 481"/>
                  <a:gd name="T66" fmla="*/ 473 w 483"/>
                  <a:gd name="T67" fmla="*/ 311 h 481"/>
                  <a:gd name="T68" fmla="*/ 445 w 483"/>
                  <a:gd name="T69" fmla="*/ 247 h 481"/>
                  <a:gd name="T70" fmla="*/ 445 w 483"/>
                  <a:gd name="T71" fmla="*/ 235 h 481"/>
                  <a:gd name="T72" fmla="*/ 473 w 483"/>
                  <a:gd name="T73" fmla="*/ 170 h 481"/>
                  <a:gd name="T74" fmla="*/ 271 w 483"/>
                  <a:gd name="T75" fmla="*/ 405 h 481"/>
                  <a:gd name="T76" fmla="*/ 328 w 483"/>
                  <a:gd name="T77" fmla="*/ 270 h 481"/>
                  <a:gd name="T78" fmla="*/ 271 w 483"/>
                  <a:gd name="T79" fmla="*/ 405 h 481"/>
                  <a:gd name="T80" fmla="*/ 287 w 483"/>
                  <a:gd name="T81" fmla="*/ 241 h 481"/>
                  <a:gd name="T82" fmla="*/ 196 w 483"/>
                  <a:gd name="T83" fmla="*/ 241 h 481"/>
                  <a:gd name="T84" fmla="*/ 77 w 483"/>
                  <a:gd name="T85" fmla="*/ 270 h 481"/>
                  <a:gd name="T86" fmla="*/ 212 w 483"/>
                  <a:gd name="T87" fmla="*/ 327 h 481"/>
                  <a:gd name="T88" fmla="*/ 77 w 483"/>
                  <a:gd name="T89" fmla="*/ 270 h 481"/>
                  <a:gd name="T90" fmla="*/ 212 w 483"/>
                  <a:gd name="T91" fmla="*/ 155 h 481"/>
                  <a:gd name="T92" fmla="*/ 77 w 483"/>
                  <a:gd name="T93" fmla="*/ 211 h 481"/>
                  <a:gd name="T94" fmla="*/ 406 w 483"/>
                  <a:gd name="T95" fmla="*/ 211 h 481"/>
                  <a:gd name="T96" fmla="*/ 271 w 483"/>
                  <a:gd name="T97" fmla="*/ 155 h 481"/>
                  <a:gd name="T98" fmla="*/ 406 w 483"/>
                  <a:gd name="T99" fmla="*/ 21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83" h="481">
                    <a:moveTo>
                      <a:pt x="435" y="177"/>
                    </a:moveTo>
                    <a:cubicBezTo>
                      <a:pt x="434" y="173"/>
                      <a:pt x="432" y="169"/>
                      <a:pt x="431" y="165"/>
                    </a:cubicBezTo>
                    <a:cubicBezTo>
                      <a:pt x="464" y="146"/>
                      <a:pt x="464" y="146"/>
                      <a:pt x="464" y="146"/>
                    </a:cubicBezTo>
                    <a:cubicBezTo>
                      <a:pt x="435" y="95"/>
                      <a:pt x="435" y="95"/>
                      <a:pt x="435" y="95"/>
                    </a:cubicBezTo>
                    <a:cubicBezTo>
                      <a:pt x="401" y="115"/>
                      <a:pt x="401" y="115"/>
                      <a:pt x="401" y="115"/>
                    </a:cubicBezTo>
                    <a:cubicBezTo>
                      <a:pt x="399" y="111"/>
                      <a:pt x="396" y="108"/>
                      <a:pt x="394" y="105"/>
                    </a:cubicBezTo>
                    <a:cubicBezTo>
                      <a:pt x="419" y="76"/>
                      <a:pt x="419" y="76"/>
                      <a:pt x="419" y="76"/>
                    </a:cubicBezTo>
                    <a:cubicBezTo>
                      <a:pt x="374" y="38"/>
                      <a:pt x="374" y="38"/>
                      <a:pt x="374" y="38"/>
                    </a:cubicBezTo>
                    <a:cubicBezTo>
                      <a:pt x="349" y="68"/>
                      <a:pt x="349" y="68"/>
                      <a:pt x="349" y="68"/>
                    </a:cubicBezTo>
                    <a:cubicBezTo>
                      <a:pt x="345" y="65"/>
                      <a:pt x="342" y="63"/>
                      <a:pt x="338" y="61"/>
                    </a:cubicBezTo>
                    <a:cubicBezTo>
                      <a:pt x="351" y="25"/>
                      <a:pt x="351" y="25"/>
                      <a:pt x="351" y="25"/>
                    </a:cubicBezTo>
                    <a:cubicBezTo>
                      <a:pt x="296" y="5"/>
                      <a:pt x="296" y="5"/>
                      <a:pt x="296" y="5"/>
                    </a:cubicBezTo>
                    <a:cubicBezTo>
                      <a:pt x="283" y="41"/>
                      <a:pt x="283" y="41"/>
                      <a:pt x="283" y="41"/>
                    </a:cubicBezTo>
                    <a:cubicBezTo>
                      <a:pt x="279" y="41"/>
                      <a:pt x="275" y="40"/>
                      <a:pt x="271" y="39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2" y="39"/>
                      <a:pt x="212" y="39"/>
                      <a:pt x="212" y="39"/>
                    </a:cubicBezTo>
                    <a:cubicBezTo>
                      <a:pt x="208" y="40"/>
                      <a:pt x="204" y="41"/>
                      <a:pt x="200" y="41"/>
                    </a:cubicBezTo>
                    <a:cubicBezTo>
                      <a:pt x="187" y="5"/>
                      <a:pt x="187" y="5"/>
                      <a:pt x="187" y="5"/>
                    </a:cubicBezTo>
                    <a:cubicBezTo>
                      <a:pt x="132" y="25"/>
                      <a:pt x="132" y="25"/>
                      <a:pt x="132" y="25"/>
                    </a:cubicBezTo>
                    <a:cubicBezTo>
                      <a:pt x="145" y="61"/>
                      <a:pt x="145" y="61"/>
                      <a:pt x="145" y="61"/>
                    </a:cubicBezTo>
                    <a:cubicBezTo>
                      <a:pt x="142" y="63"/>
                      <a:pt x="138" y="65"/>
                      <a:pt x="135" y="6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87" y="108"/>
                      <a:pt x="84" y="111"/>
                      <a:pt x="82" y="115"/>
                    </a:cubicBezTo>
                    <a:cubicBezTo>
                      <a:pt x="48" y="95"/>
                      <a:pt x="48" y="95"/>
                      <a:pt x="48" y="95"/>
                    </a:cubicBezTo>
                    <a:cubicBezTo>
                      <a:pt x="19" y="146"/>
                      <a:pt x="19" y="146"/>
                      <a:pt x="19" y="146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1" y="169"/>
                      <a:pt x="50" y="173"/>
                      <a:pt x="48" y="177"/>
                    </a:cubicBezTo>
                    <a:cubicBezTo>
                      <a:pt x="10" y="170"/>
                      <a:pt x="10" y="170"/>
                      <a:pt x="10" y="170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38" y="235"/>
                      <a:pt x="38" y="235"/>
                      <a:pt x="38" y="235"/>
                    </a:cubicBezTo>
                    <a:cubicBezTo>
                      <a:pt x="38" y="237"/>
                      <a:pt x="38" y="239"/>
                      <a:pt x="38" y="241"/>
                    </a:cubicBezTo>
                    <a:cubicBezTo>
                      <a:pt x="38" y="243"/>
                      <a:pt x="38" y="245"/>
                      <a:pt x="38" y="247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10" y="311"/>
                      <a:pt x="10" y="311"/>
                      <a:pt x="10" y="311"/>
                    </a:cubicBezTo>
                    <a:cubicBezTo>
                      <a:pt x="48" y="305"/>
                      <a:pt x="48" y="305"/>
                      <a:pt x="48" y="305"/>
                    </a:cubicBezTo>
                    <a:cubicBezTo>
                      <a:pt x="50" y="308"/>
                      <a:pt x="51" y="312"/>
                      <a:pt x="52" y="316"/>
                    </a:cubicBezTo>
                    <a:cubicBezTo>
                      <a:pt x="19" y="335"/>
                      <a:pt x="19" y="335"/>
                      <a:pt x="19" y="335"/>
                    </a:cubicBezTo>
                    <a:cubicBezTo>
                      <a:pt x="48" y="386"/>
                      <a:pt x="48" y="386"/>
                      <a:pt x="48" y="386"/>
                    </a:cubicBezTo>
                    <a:cubicBezTo>
                      <a:pt x="82" y="367"/>
                      <a:pt x="82" y="367"/>
                      <a:pt x="82" y="367"/>
                    </a:cubicBezTo>
                    <a:cubicBezTo>
                      <a:pt x="84" y="370"/>
                      <a:pt x="87" y="373"/>
                      <a:pt x="90" y="376"/>
                    </a:cubicBezTo>
                    <a:cubicBezTo>
                      <a:pt x="65" y="406"/>
                      <a:pt x="65" y="406"/>
                      <a:pt x="65" y="406"/>
                    </a:cubicBezTo>
                    <a:cubicBezTo>
                      <a:pt x="110" y="444"/>
                      <a:pt x="110" y="444"/>
                      <a:pt x="110" y="444"/>
                    </a:cubicBezTo>
                    <a:cubicBezTo>
                      <a:pt x="135" y="414"/>
                      <a:pt x="135" y="414"/>
                      <a:pt x="135" y="414"/>
                    </a:cubicBezTo>
                    <a:cubicBezTo>
                      <a:pt x="138" y="416"/>
                      <a:pt x="142" y="418"/>
                      <a:pt x="145" y="420"/>
                    </a:cubicBezTo>
                    <a:cubicBezTo>
                      <a:pt x="132" y="456"/>
                      <a:pt x="132" y="456"/>
                      <a:pt x="132" y="456"/>
                    </a:cubicBezTo>
                    <a:cubicBezTo>
                      <a:pt x="187" y="476"/>
                      <a:pt x="187" y="476"/>
                      <a:pt x="187" y="476"/>
                    </a:cubicBezTo>
                    <a:cubicBezTo>
                      <a:pt x="200" y="440"/>
                      <a:pt x="200" y="440"/>
                      <a:pt x="200" y="440"/>
                    </a:cubicBezTo>
                    <a:cubicBezTo>
                      <a:pt x="204" y="441"/>
                      <a:pt x="208" y="442"/>
                      <a:pt x="212" y="442"/>
                    </a:cubicBezTo>
                    <a:cubicBezTo>
                      <a:pt x="212" y="481"/>
                      <a:pt x="212" y="481"/>
                      <a:pt x="212" y="481"/>
                    </a:cubicBezTo>
                    <a:cubicBezTo>
                      <a:pt x="271" y="481"/>
                      <a:pt x="271" y="481"/>
                      <a:pt x="271" y="481"/>
                    </a:cubicBezTo>
                    <a:cubicBezTo>
                      <a:pt x="271" y="442"/>
                      <a:pt x="271" y="442"/>
                      <a:pt x="271" y="442"/>
                    </a:cubicBezTo>
                    <a:cubicBezTo>
                      <a:pt x="275" y="442"/>
                      <a:pt x="279" y="441"/>
                      <a:pt x="283" y="440"/>
                    </a:cubicBezTo>
                    <a:cubicBezTo>
                      <a:pt x="296" y="476"/>
                      <a:pt x="296" y="476"/>
                      <a:pt x="296" y="476"/>
                    </a:cubicBezTo>
                    <a:cubicBezTo>
                      <a:pt x="351" y="456"/>
                      <a:pt x="351" y="456"/>
                      <a:pt x="351" y="456"/>
                    </a:cubicBezTo>
                    <a:cubicBezTo>
                      <a:pt x="338" y="420"/>
                      <a:pt x="338" y="420"/>
                      <a:pt x="338" y="420"/>
                    </a:cubicBezTo>
                    <a:cubicBezTo>
                      <a:pt x="342" y="418"/>
                      <a:pt x="345" y="416"/>
                      <a:pt x="349" y="414"/>
                    </a:cubicBezTo>
                    <a:cubicBezTo>
                      <a:pt x="374" y="444"/>
                      <a:pt x="374" y="444"/>
                      <a:pt x="374" y="444"/>
                    </a:cubicBezTo>
                    <a:cubicBezTo>
                      <a:pt x="419" y="406"/>
                      <a:pt x="419" y="406"/>
                      <a:pt x="419" y="406"/>
                    </a:cubicBezTo>
                    <a:cubicBezTo>
                      <a:pt x="394" y="376"/>
                      <a:pt x="394" y="376"/>
                      <a:pt x="394" y="376"/>
                    </a:cubicBezTo>
                    <a:cubicBezTo>
                      <a:pt x="396" y="373"/>
                      <a:pt x="399" y="370"/>
                      <a:pt x="401" y="367"/>
                    </a:cubicBezTo>
                    <a:cubicBezTo>
                      <a:pt x="435" y="386"/>
                      <a:pt x="435" y="386"/>
                      <a:pt x="435" y="386"/>
                    </a:cubicBezTo>
                    <a:cubicBezTo>
                      <a:pt x="464" y="335"/>
                      <a:pt x="464" y="335"/>
                      <a:pt x="464" y="335"/>
                    </a:cubicBezTo>
                    <a:cubicBezTo>
                      <a:pt x="431" y="316"/>
                      <a:pt x="431" y="316"/>
                      <a:pt x="431" y="316"/>
                    </a:cubicBezTo>
                    <a:cubicBezTo>
                      <a:pt x="432" y="312"/>
                      <a:pt x="434" y="308"/>
                      <a:pt x="435" y="305"/>
                    </a:cubicBezTo>
                    <a:cubicBezTo>
                      <a:pt x="473" y="311"/>
                      <a:pt x="473" y="311"/>
                      <a:pt x="473" y="311"/>
                    </a:cubicBezTo>
                    <a:cubicBezTo>
                      <a:pt x="483" y="254"/>
                      <a:pt x="483" y="254"/>
                      <a:pt x="483" y="254"/>
                    </a:cubicBezTo>
                    <a:cubicBezTo>
                      <a:pt x="445" y="247"/>
                      <a:pt x="445" y="247"/>
                      <a:pt x="445" y="247"/>
                    </a:cubicBezTo>
                    <a:cubicBezTo>
                      <a:pt x="445" y="245"/>
                      <a:pt x="445" y="243"/>
                      <a:pt x="445" y="241"/>
                    </a:cubicBezTo>
                    <a:cubicBezTo>
                      <a:pt x="445" y="239"/>
                      <a:pt x="445" y="237"/>
                      <a:pt x="445" y="235"/>
                    </a:cubicBezTo>
                    <a:cubicBezTo>
                      <a:pt x="483" y="228"/>
                      <a:pt x="483" y="228"/>
                      <a:pt x="483" y="228"/>
                    </a:cubicBezTo>
                    <a:cubicBezTo>
                      <a:pt x="473" y="170"/>
                      <a:pt x="473" y="170"/>
                      <a:pt x="473" y="170"/>
                    </a:cubicBezTo>
                    <a:lnTo>
                      <a:pt x="435" y="177"/>
                    </a:lnTo>
                    <a:close/>
                    <a:moveTo>
                      <a:pt x="271" y="405"/>
                    </a:moveTo>
                    <a:cubicBezTo>
                      <a:pt x="271" y="327"/>
                      <a:pt x="271" y="327"/>
                      <a:pt x="271" y="327"/>
                    </a:cubicBezTo>
                    <a:cubicBezTo>
                      <a:pt x="297" y="318"/>
                      <a:pt x="318" y="297"/>
                      <a:pt x="328" y="270"/>
                    </a:cubicBezTo>
                    <a:cubicBezTo>
                      <a:pt x="406" y="270"/>
                      <a:pt x="406" y="270"/>
                      <a:pt x="406" y="270"/>
                    </a:cubicBezTo>
                    <a:cubicBezTo>
                      <a:pt x="394" y="339"/>
                      <a:pt x="340" y="393"/>
                      <a:pt x="271" y="405"/>
                    </a:cubicBezTo>
                    <a:close/>
                    <a:moveTo>
                      <a:pt x="242" y="195"/>
                    </a:moveTo>
                    <a:cubicBezTo>
                      <a:pt x="267" y="195"/>
                      <a:pt x="287" y="215"/>
                      <a:pt x="287" y="241"/>
                    </a:cubicBezTo>
                    <a:cubicBezTo>
                      <a:pt x="287" y="266"/>
                      <a:pt x="267" y="287"/>
                      <a:pt x="242" y="287"/>
                    </a:cubicBezTo>
                    <a:cubicBezTo>
                      <a:pt x="216" y="287"/>
                      <a:pt x="196" y="266"/>
                      <a:pt x="196" y="241"/>
                    </a:cubicBezTo>
                    <a:cubicBezTo>
                      <a:pt x="196" y="215"/>
                      <a:pt x="216" y="195"/>
                      <a:pt x="242" y="195"/>
                    </a:cubicBezTo>
                    <a:close/>
                    <a:moveTo>
                      <a:pt x="77" y="270"/>
                    </a:moveTo>
                    <a:cubicBezTo>
                      <a:pt x="156" y="270"/>
                      <a:pt x="156" y="270"/>
                      <a:pt x="156" y="270"/>
                    </a:cubicBezTo>
                    <a:cubicBezTo>
                      <a:pt x="165" y="297"/>
                      <a:pt x="186" y="318"/>
                      <a:pt x="212" y="327"/>
                    </a:cubicBezTo>
                    <a:cubicBezTo>
                      <a:pt x="212" y="405"/>
                      <a:pt x="212" y="405"/>
                      <a:pt x="212" y="405"/>
                    </a:cubicBezTo>
                    <a:cubicBezTo>
                      <a:pt x="144" y="393"/>
                      <a:pt x="90" y="339"/>
                      <a:pt x="77" y="270"/>
                    </a:cubicBezTo>
                    <a:close/>
                    <a:moveTo>
                      <a:pt x="212" y="76"/>
                    </a:moveTo>
                    <a:cubicBezTo>
                      <a:pt x="212" y="155"/>
                      <a:pt x="212" y="155"/>
                      <a:pt x="212" y="155"/>
                    </a:cubicBezTo>
                    <a:cubicBezTo>
                      <a:pt x="186" y="164"/>
                      <a:pt x="165" y="185"/>
                      <a:pt x="156" y="211"/>
                    </a:cubicBezTo>
                    <a:cubicBezTo>
                      <a:pt x="77" y="211"/>
                      <a:pt x="77" y="211"/>
                      <a:pt x="77" y="211"/>
                    </a:cubicBezTo>
                    <a:cubicBezTo>
                      <a:pt x="90" y="143"/>
                      <a:pt x="144" y="89"/>
                      <a:pt x="212" y="76"/>
                    </a:cubicBezTo>
                    <a:close/>
                    <a:moveTo>
                      <a:pt x="406" y="211"/>
                    </a:moveTo>
                    <a:cubicBezTo>
                      <a:pt x="328" y="211"/>
                      <a:pt x="328" y="211"/>
                      <a:pt x="328" y="211"/>
                    </a:cubicBezTo>
                    <a:cubicBezTo>
                      <a:pt x="318" y="185"/>
                      <a:pt x="297" y="164"/>
                      <a:pt x="271" y="155"/>
                    </a:cubicBezTo>
                    <a:cubicBezTo>
                      <a:pt x="271" y="76"/>
                      <a:pt x="271" y="76"/>
                      <a:pt x="271" y="76"/>
                    </a:cubicBezTo>
                    <a:cubicBezTo>
                      <a:pt x="340" y="89"/>
                      <a:pt x="394" y="143"/>
                      <a:pt x="406" y="2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22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white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xmlns="" id="{F79B6BC2-10C5-41D8-87CD-1D644484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4360" y="4411423"/>
                <a:ext cx="740108" cy="740110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softEdge rad="0"/>
              </a:effectLst>
            </p:spPr>
            <p:txBody>
              <a:bodyPr lIns="121882" tIns="60941" rIns="121882" bIns="6094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09402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solidFill>
                    <a:prstClr val="black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911C1ADF-BECE-4942-9CB0-1715C7B3EA55}"/>
                </a:ext>
              </a:extLst>
            </p:cNvPr>
            <p:cNvSpPr txBox="1"/>
            <p:nvPr/>
          </p:nvSpPr>
          <p:spPr>
            <a:xfrm>
              <a:off x="5391287" y="5169884"/>
              <a:ext cx="643067" cy="523328"/>
            </a:xfrm>
            <a:prstGeom prst="rect">
              <a:avLst/>
            </a:prstGeom>
            <a:noFill/>
            <a:effectLst/>
          </p:spPr>
          <p:txBody>
            <a:bodyPr lIns="91412" tIns="45706" rIns="91412" bIns="45706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094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02。</a:t>
              </a:r>
              <a:endParaRPr lang="en-US" altLang="zh-CN" sz="1400" dirty="0">
                <a:solidFill>
                  <a:prstClr val="white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75DCDA9D-024C-4E3A-98F1-DF37D628DC07}"/>
                </a:ext>
              </a:extLst>
            </p:cNvPr>
            <p:cNvSpPr txBox="1"/>
            <p:nvPr/>
          </p:nvSpPr>
          <p:spPr>
            <a:xfrm>
              <a:off x="6925009" y="3794154"/>
              <a:ext cx="582827" cy="523203"/>
            </a:xfrm>
            <a:prstGeom prst="rect">
              <a:avLst/>
            </a:prstGeom>
            <a:noFill/>
            <a:effectLst/>
          </p:spPr>
          <p:txBody>
            <a:bodyPr wrap="none" lIns="91412" tIns="45706" rIns="91412" bIns="45706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094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03。</a:t>
              </a:r>
              <a:endParaRPr lang="en-US" altLang="zh-CN" sz="1400" dirty="0">
                <a:solidFill>
                  <a:prstClr val="white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48ADD5E8-30B2-40AD-AE89-4FC7F4D73A73}"/>
                </a:ext>
              </a:extLst>
            </p:cNvPr>
            <p:cNvSpPr txBox="1"/>
            <p:nvPr/>
          </p:nvSpPr>
          <p:spPr>
            <a:xfrm>
              <a:off x="8054225" y="4794925"/>
              <a:ext cx="582827" cy="523203"/>
            </a:xfrm>
            <a:prstGeom prst="rect">
              <a:avLst/>
            </a:prstGeom>
            <a:noFill/>
            <a:effectLst/>
          </p:spPr>
          <p:txBody>
            <a:bodyPr wrap="none" lIns="91412" tIns="45706" rIns="91412" bIns="45706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094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04。</a:t>
              </a:r>
              <a:endParaRPr lang="en-US" altLang="zh-CN" sz="1400" dirty="0">
                <a:solidFill>
                  <a:prstClr val="white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2D5AAF43-9E92-48E9-8D5D-D91AF8B47458}"/>
                </a:ext>
              </a:extLst>
            </p:cNvPr>
            <p:cNvSpPr txBox="1"/>
            <p:nvPr/>
          </p:nvSpPr>
          <p:spPr>
            <a:xfrm>
              <a:off x="3937260" y="3437331"/>
              <a:ext cx="582827" cy="523203"/>
            </a:xfrm>
            <a:prstGeom prst="rect">
              <a:avLst/>
            </a:prstGeom>
            <a:noFill/>
            <a:effectLst/>
          </p:spPr>
          <p:txBody>
            <a:bodyPr wrap="none" lIns="91412" tIns="45706" rIns="91412" bIns="45706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094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01。</a:t>
              </a:r>
              <a:endParaRPr lang="en-US" altLang="zh-CN" sz="1400" dirty="0">
                <a:solidFill>
                  <a:prstClr val="white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19459" name="组合 8">
            <a:extLst>
              <a:ext uri="{FF2B5EF4-FFF2-40B4-BE49-F238E27FC236}">
                <a16:creationId xmlns:a16="http://schemas.microsoft.com/office/drawing/2014/main" xmlns="" id="{9034FDC2-BA11-4E46-B0AF-92D320C65CD1}"/>
              </a:ext>
            </a:extLst>
          </p:cNvPr>
          <p:cNvGrpSpPr>
            <a:grpSpLocks/>
          </p:cNvGrpSpPr>
          <p:nvPr/>
        </p:nvGrpSpPr>
        <p:grpSpPr bwMode="auto">
          <a:xfrm>
            <a:off x="6610182" y="3130949"/>
            <a:ext cx="3452813" cy="516864"/>
            <a:chOff x="6003922" y="4322116"/>
            <a:chExt cx="3450256" cy="51701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62ECC999-8878-4567-B44C-684185005384}"/>
                </a:ext>
              </a:extLst>
            </p:cNvPr>
            <p:cNvSpPr/>
            <p:nvPr/>
          </p:nvSpPr>
          <p:spPr>
            <a:xfrm>
              <a:off x="6003922" y="4623624"/>
              <a:ext cx="3450256" cy="21550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xmlns="" id="{4093929C-A83D-45C4-A997-2851ABF92856}"/>
                </a:ext>
              </a:extLst>
            </p:cNvPr>
            <p:cNvSpPr/>
            <p:nvPr/>
          </p:nvSpPr>
          <p:spPr>
            <a:xfrm>
              <a:off x="6015789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SAKTHIVEL O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19460" name="组合 8">
            <a:extLst>
              <a:ext uri="{FF2B5EF4-FFF2-40B4-BE49-F238E27FC236}">
                <a16:creationId xmlns:a16="http://schemas.microsoft.com/office/drawing/2014/main" xmlns="" id="{FEDC00F7-1430-494F-9209-CAE0DB9EC285}"/>
              </a:ext>
            </a:extLst>
          </p:cNvPr>
          <p:cNvGrpSpPr>
            <a:grpSpLocks/>
          </p:cNvGrpSpPr>
          <p:nvPr/>
        </p:nvGrpSpPr>
        <p:grpSpPr bwMode="auto">
          <a:xfrm>
            <a:off x="6620639" y="3586869"/>
            <a:ext cx="3452813" cy="517612"/>
            <a:chOff x="6003922" y="4322116"/>
            <a:chExt cx="3450256" cy="51648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AE5DD0F9-AE28-41A4-8591-33ADB61D3999}"/>
                </a:ext>
              </a:extLst>
            </p:cNvPr>
            <p:cNvSpPr/>
            <p:nvPr/>
          </p:nvSpPr>
          <p:spPr>
            <a:xfrm>
              <a:off x="6003922" y="4623624"/>
              <a:ext cx="3450256" cy="214973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D05D9B44-5F4C-491D-9DC4-7B5FFDF78BA2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JEBASTIN P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19461" name="组合 8">
            <a:extLst>
              <a:ext uri="{FF2B5EF4-FFF2-40B4-BE49-F238E27FC236}">
                <a16:creationId xmlns:a16="http://schemas.microsoft.com/office/drawing/2014/main" xmlns="" id="{9B3A2D8F-AEAF-4D40-AB59-BEB2DD0F9400}"/>
              </a:ext>
            </a:extLst>
          </p:cNvPr>
          <p:cNvGrpSpPr>
            <a:grpSpLocks/>
          </p:cNvGrpSpPr>
          <p:nvPr/>
        </p:nvGrpSpPr>
        <p:grpSpPr bwMode="auto">
          <a:xfrm>
            <a:off x="6620640" y="4119474"/>
            <a:ext cx="3452813" cy="516865"/>
            <a:chOff x="6003922" y="4322116"/>
            <a:chExt cx="3450256" cy="51701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7E764189-7D23-4293-8AE4-EE9D75ABBE41}"/>
                </a:ext>
              </a:extLst>
            </p:cNvPr>
            <p:cNvSpPr/>
            <p:nvPr/>
          </p:nvSpPr>
          <p:spPr>
            <a:xfrm>
              <a:off x="6003922" y="4623624"/>
              <a:ext cx="3450256" cy="21550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.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A81F2C4A-4E0F-4F2E-B445-263AAD59C017}"/>
                </a:ext>
              </a:extLst>
            </p:cNvPr>
            <p:cNvSpPr/>
            <p:nvPr/>
          </p:nvSpPr>
          <p:spPr>
            <a:xfrm>
              <a:off x="6003923" y="4322116"/>
              <a:ext cx="2040556" cy="3386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KIRAN KUMAR S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19462" name="组合 8">
            <a:extLst>
              <a:ext uri="{FF2B5EF4-FFF2-40B4-BE49-F238E27FC236}">
                <a16:creationId xmlns:a16="http://schemas.microsoft.com/office/drawing/2014/main" xmlns="" id="{336CC2BF-E742-4254-9364-8EE36692FCBC}"/>
              </a:ext>
            </a:extLst>
          </p:cNvPr>
          <p:cNvGrpSpPr>
            <a:grpSpLocks/>
          </p:cNvGrpSpPr>
          <p:nvPr/>
        </p:nvGrpSpPr>
        <p:grpSpPr bwMode="auto">
          <a:xfrm>
            <a:off x="5009709" y="5287983"/>
            <a:ext cx="5723475" cy="595673"/>
            <a:chOff x="4366395" y="4700070"/>
            <a:chExt cx="5424679" cy="59584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397D36AF-3049-4533-82A4-A22E7D8AD3FB}"/>
                </a:ext>
              </a:extLst>
            </p:cNvPr>
            <p:cNvSpPr/>
            <p:nvPr/>
          </p:nvSpPr>
          <p:spPr>
            <a:xfrm>
              <a:off x="5849658" y="4700070"/>
              <a:ext cx="3450256" cy="21550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xmlns="" id="{6DEFF74A-90C8-46CA-A820-0F386681AD87}"/>
                </a:ext>
              </a:extLst>
            </p:cNvPr>
            <p:cNvSpPr/>
            <p:nvPr/>
          </p:nvSpPr>
          <p:spPr>
            <a:xfrm>
              <a:off x="4366395" y="4710971"/>
              <a:ext cx="5424679" cy="5849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PRATHYUSHA ENGINEERING COLLEGE 2</a:t>
              </a:r>
              <a:r>
                <a:rPr lang="en-US" altLang="zh-CN" sz="1600" b="1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ND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 YEAR (AI&amp;DS)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.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DA8ED5B5-C304-49B9-AF8D-84E62569024B}"/>
              </a:ext>
            </a:extLst>
          </p:cNvPr>
          <p:cNvGrpSpPr/>
          <p:nvPr/>
        </p:nvGrpSpPr>
        <p:grpSpPr>
          <a:xfrm>
            <a:off x="658730" y="307528"/>
            <a:ext cx="3927476" cy="947285"/>
            <a:chOff x="658730" y="307528"/>
            <a:chExt cx="3927476" cy="947285"/>
          </a:xfrm>
        </p:grpSpPr>
        <p:grpSp>
          <p:nvGrpSpPr>
            <p:cNvPr id="50" name="组合 8">
              <a:extLst>
                <a:ext uri="{FF2B5EF4-FFF2-40B4-BE49-F238E27FC236}">
                  <a16:creationId xmlns:a16="http://schemas.microsoft.com/office/drawing/2014/main" xmlns="" id="{EA87DD63-9027-4935-B234-23DEA5DD1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730" y="307528"/>
              <a:ext cx="3927476" cy="742326"/>
              <a:chOff x="6003922" y="3634704"/>
              <a:chExt cx="3925397" cy="74269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xmlns="" id="{E33820B5-C087-4969-9F79-645D28E8B326}"/>
                  </a:ext>
                </a:extLst>
              </p:cNvPr>
              <p:cNvSpPr/>
              <p:nvPr/>
            </p:nvSpPr>
            <p:spPr>
              <a:xfrm>
                <a:off x="6042169" y="4144973"/>
                <a:ext cx="3887150" cy="2324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xmlns="" id="{1B12FE22-243C-4FB5-87FD-76F99F91E4E9}"/>
                  </a:ext>
                </a:extLst>
              </p:cNvPr>
              <p:cNvSpPr/>
              <p:nvPr/>
            </p:nvSpPr>
            <p:spPr>
              <a:xfrm>
                <a:off x="6003922" y="3634704"/>
                <a:ext cx="3761602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Presented by</a:t>
                </a:r>
                <a:r>
                  <a:rPr lang="en-US" altLang="zh-CN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: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878806AD-76A5-469A-A087-D742BEF934C0}"/>
                </a:ext>
              </a:extLst>
            </p:cNvPr>
            <p:cNvCxnSpPr>
              <a:cxnSpLocks/>
            </p:cNvCxnSpPr>
            <p:nvPr/>
          </p:nvCxnSpPr>
          <p:spPr>
            <a:xfrm>
              <a:off x="782552" y="1254813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1EDEC145-663E-468D-BBB2-288FD62E4B3A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61" name="菱形 60">
              <a:extLst>
                <a:ext uri="{FF2B5EF4-FFF2-40B4-BE49-F238E27FC236}">
                  <a16:creationId xmlns:a16="http://schemas.microsoft.com/office/drawing/2014/main" xmlns="" id="{BBAF21E2-EE82-4E0D-8A42-D5C400E782CB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xmlns="" id="{DCB041BB-5A11-4ADE-B816-493913BEC230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63" name="菱形 62">
            <a:extLst>
              <a:ext uri="{FF2B5EF4-FFF2-40B4-BE49-F238E27FC236}">
                <a16:creationId xmlns:a16="http://schemas.microsoft.com/office/drawing/2014/main" xmlns="" id="{03FE40B9-EEAC-4B1B-A6C3-DBA25432ED6B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>
            <a:extLst>
              <a:ext uri="{FF2B5EF4-FFF2-40B4-BE49-F238E27FC236}">
                <a16:creationId xmlns:a16="http://schemas.microsoft.com/office/drawing/2014/main" xmlns="" id="{E6DEE308-F606-4C0F-B645-C812B5AC0D72}"/>
              </a:ext>
            </a:extLst>
          </p:cNvPr>
          <p:cNvSpPr/>
          <p:nvPr/>
        </p:nvSpPr>
        <p:spPr>
          <a:xfrm>
            <a:off x="5326063" y="-2727325"/>
            <a:ext cx="5456237" cy="545465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1D2CC8AA-840D-4E99-A626-10EC92B62DBB}"/>
              </a:ext>
            </a:extLst>
          </p:cNvPr>
          <p:cNvSpPr/>
          <p:nvPr/>
        </p:nvSpPr>
        <p:spPr>
          <a:xfrm>
            <a:off x="7943850" y="-1847850"/>
            <a:ext cx="10287000" cy="10287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7E7EC246-5C4F-4FD2-99B3-1327834E0FBE}"/>
              </a:ext>
            </a:extLst>
          </p:cNvPr>
          <p:cNvSpPr/>
          <p:nvPr/>
        </p:nvSpPr>
        <p:spPr>
          <a:xfrm>
            <a:off x="4962526" y="4824368"/>
            <a:ext cx="6688138" cy="668813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F04B2985-C27A-48DF-837A-A2827A961BD7}"/>
              </a:ext>
            </a:extLst>
          </p:cNvPr>
          <p:cNvSpPr/>
          <p:nvPr/>
        </p:nvSpPr>
        <p:spPr>
          <a:xfrm>
            <a:off x="10814050" y="-615950"/>
            <a:ext cx="6688138" cy="6688138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834F98BC-46D6-4C45-A054-164EE0CE9F81}"/>
              </a:ext>
            </a:extLst>
          </p:cNvPr>
          <p:cNvSpPr/>
          <p:nvPr/>
        </p:nvSpPr>
        <p:spPr>
          <a:xfrm>
            <a:off x="7956550" y="3276600"/>
            <a:ext cx="3430588" cy="3429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C5BC536C-D64E-45CE-99A1-4BF96259B07A}"/>
              </a:ext>
            </a:extLst>
          </p:cNvPr>
          <p:cNvSpPr/>
          <p:nvPr/>
        </p:nvSpPr>
        <p:spPr>
          <a:xfrm>
            <a:off x="7962900" y="506413"/>
            <a:ext cx="2220913" cy="22209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A5D99B2F-B138-43DD-A134-C6748B2E86B8}"/>
              </a:ext>
            </a:extLst>
          </p:cNvPr>
          <p:cNvSpPr/>
          <p:nvPr/>
        </p:nvSpPr>
        <p:spPr>
          <a:xfrm>
            <a:off x="8237538" y="781050"/>
            <a:ext cx="1673225" cy="1673225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291DDE5-8AD4-4BD8-8D7C-FC86637D7B1C}"/>
              </a:ext>
            </a:extLst>
          </p:cNvPr>
          <p:cNvCxnSpPr>
            <a:cxnSpLocks/>
          </p:cNvCxnSpPr>
          <p:nvPr/>
        </p:nvCxnSpPr>
        <p:spPr>
          <a:xfrm>
            <a:off x="9510713" y="2752725"/>
            <a:ext cx="4022725" cy="4022725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018C1DD2-5219-4B04-9FD9-66599F35C825}"/>
              </a:ext>
            </a:extLst>
          </p:cNvPr>
          <p:cNvCxnSpPr>
            <a:cxnSpLocks/>
          </p:cNvCxnSpPr>
          <p:nvPr/>
        </p:nvCxnSpPr>
        <p:spPr>
          <a:xfrm>
            <a:off x="9886950" y="2752725"/>
            <a:ext cx="4024313" cy="4022725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226392CB-D083-47AC-9A0F-B2CBAFE855B8}"/>
              </a:ext>
            </a:extLst>
          </p:cNvPr>
          <p:cNvCxnSpPr>
            <a:cxnSpLocks/>
          </p:cNvCxnSpPr>
          <p:nvPr/>
        </p:nvCxnSpPr>
        <p:spPr>
          <a:xfrm>
            <a:off x="10274300" y="2752725"/>
            <a:ext cx="4022725" cy="4022725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1AD5763A-A634-4A0F-B4FD-591F6EE78F71}"/>
              </a:ext>
            </a:extLst>
          </p:cNvPr>
          <p:cNvCxnSpPr>
            <a:cxnSpLocks/>
          </p:cNvCxnSpPr>
          <p:nvPr/>
        </p:nvCxnSpPr>
        <p:spPr>
          <a:xfrm flipV="1">
            <a:off x="10274300" y="-1274763"/>
            <a:ext cx="4022725" cy="4022726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B2F0EA16-F9CF-480F-9E9C-19489C37973A}"/>
              </a:ext>
            </a:extLst>
          </p:cNvPr>
          <p:cNvCxnSpPr>
            <a:cxnSpLocks/>
          </p:cNvCxnSpPr>
          <p:nvPr/>
        </p:nvCxnSpPr>
        <p:spPr>
          <a:xfrm flipV="1">
            <a:off x="9886950" y="-1266825"/>
            <a:ext cx="4024313" cy="4022725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B92FD84F-7B18-477F-B6B9-AA354000D619}"/>
              </a:ext>
            </a:extLst>
          </p:cNvPr>
          <p:cNvCxnSpPr>
            <a:cxnSpLocks/>
          </p:cNvCxnSpPr>
          <p:nvPr/>
        </p:nvCxnSpPr>
        <p:spPr>
          <a:xfrm flipV="1">
            <a:off x="9510713" y="-1262063"/>
            <a:ext cx="4022725" cy="4022726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85BEC4BD-85E1-44B1-94C4-56FC2794F9B5}"/>
              </a:ext>
            </a:extLst>
          </p:cNvPr>
          <p:cNvCxnSpPr>
            <a:cxnSpLocks/>
          </p:cNvCxnSpPr>
          <p:nvPr/>
        </p:nvCxnSpPr>
        <p:spPr>
          <a:xfrm>
            <a:off x="3866114" y="-1127071"/>
            <a:ext cx="4023351" cy="4023351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65BEEBE4-7C7A-4D7D-BDEA-F717FDA24DD3}"/>
              </a:ext>
            </a:extLst>
          </p:cNvPr>
          <p:cNvCxnSpPr>
            <a:cxnSpLocks/>
          </p:cNvCxnSpPr>
          <p:nvPr/>
        </p:nvCxnSpPr>
        <p:spPr>
          <a:xfrm flipV="1">
            <a:off x="6163679" y="5286934"/>
            <a:ext cx="1892320" cy="1892319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1">
            <a:extLst>
              <a:ext uri="{FF2B5EF4-FFF2-40B4-BE49-F238E27FC236}">
                <a16:creationId xmlns:a16="http://schemas.microsoft.com/office/drawing/2014/main" xmlns="" id="{50C9CD03-9EBF-4AC6-BE71-96CE1D2712E0}"/>
              </a:ext>
            </a:extLst>
          </p:cNvPr>
          <p:cNvSpPr/>
          <p:nvPr/>
        </p:nvSpPr>
        <p:spPr>
          <a:xfrm>
            <a:off x="8789988" y="1333500"/>
            <a:ext cx="568325" cy="568325"/>
          </a:xfrm>
          <a:custGeom>
            <a:avLst/>
            <a:gdLst>
              <a:gd name="connsiteX0" fmla="*/ 288111 w 575551"/>
              <a:gd name="connsiteY0" fmla="*/ 195956 h 574680"/>
              <a:gd name="connsiteX1" fmla="*/ 250987 w 575551"/>
              <a:gd name="connsiteY1" fmla="*/ 204012 h 574680"/>
              <a:gd name="connsiteX2" fmla="*/ 204180 w 575551"/>
              <a:gd name="connsiteY2" fmla="*/ 324853 h 574680"/>
              <a:gd name="connsiteX3" fmla="*/ 288111 w 575551"/>
              <a:gd name="connsiteY3" fmla="*/ 378828 h 574680"/>
              <a:gd name="connsiteX4" fmla="*/ 325234 w 575551"/>
              <a:gd name="connsiteY4" fmla="*/ 370772 h 574680"/>
              <a:gd name="connsiteX5" fmla="*/ 371234 w 575551"/>
              <a:gd name="connsiteY5" fmla="*/ 250737 h 574680"/>
              <a:gd name="connsiteX6" fmla="*/ 288111 w 575551"/>
              <a:gd name="connsiteY6" fmla="*/ 195956 h 574680"/>
              <a:gd name="connsiteX7" fmla="*/ 288111 w 575551"/>
              <a:gd name="connsiteY7" fmla="*/ 163732 h 574680"/>
              <a:gd name="connsiteX8" fmla="*/ 401094 w 575551"/>
              <a:gd name="connsiteY8" fmla="*/ 237042 h 574680"/>
              <a:gd name="connsiteX9" fmla="*/ 338146 w 575551"/>
              <a:gd name="connsiteY9" fmla="*/ 400579 h 574680"/>
              <a:gd name="connsiteX10" fmla="*/ 288111 w 575551"/>
              <a:gd name="connsiteY10" fmla="*/ 411052 h 574680"/>
              <a:gd name="connsiteX11" fmla="*/ 175127 w 575551"/>
              <a:gd name="connsiteY11" fmla="*/ 337742 h 574680"/>
              <a:gd name="connsiteX12" fmla="*/ 237268 w 575551"/>
              <a:gd name="connsiteY12" fmla="*/ 175011 h 574680"/>
              <a:gd name="connsiteX13" fmla="*/ 288111 w 575551"/>
              <a:gd name="connsiteY13" fmla="*/ 163732 h 574680"/>
              <a:gd name="connsiteX14" fmla="*/ 307478 w 575551"/>
              <a:gd name="connsiteY14" fmla="*/ 33198 h 574680"/>
              <a:gd name="connsiteX15" fmla="*/ 260674 w 575551"/>
              <a:gd name="connsiteY15" fmla="*/ 34004 h 574680"/>
              <a:gd name="connsiteX16" fmla="*/ 255025 w 575551"/>
              <a:gd name="connsiteY16" fmla="*/ 64624 h 574680"/>
              <a:gd name="connsiteX17" fmla="*/ 179171 w 575551"/>
              <a:gd name="connsiteY17" fmla="*/ 116999 h 574680"/>
              <a:gd name="connsiteX18" fmla="*/ 150120 w 575551"/>
              <a:gd name="connsiteY18" fmla="*/ 111359 h 574680"/>
              <a:gd name="connsiteX19" fmla="*/ 121876 w 575551"/>
              <a:gd name="connsiteY19" fmla="*/ 93631 h 574680"/>
              <a:gd name="connsiteX20" fmla="*/ 88791 w 575551"/>
              <a:gd name="connsiteY20" fmla="*/ 127474 h 574680"/>
              <a:gd name="connsiteX21" fmla="*/ 107351 w 575551"/>
              <a:gd name="connsiteY21" fmla="*/ 153259 h 574680"/>
              <a:gd name="connsiteX22" fmla="*/ 108965 w 575551"/>
              <a:gd name="connsiteY22" fmla="*/ 215304 h 574680"/>
              <a:gd name="connsiteX23" fmla="*/ 66196 w 575551"/>
              <a:gd name="connsiteY23" fmla="*/ 260427 h 574680"/>
              <a:gd name="connsiteX24" fmla="*/ 33110 w 575551"/>
              <a:gd name="connsiteY24" fmla="*/ 267679 h 574680"/>
              <a:gd name="connsiteX25" fmla="*/ 33917 w 575551"/>
              <a:gd name="connsiteY25" fmla="*/ 314414 h 574680"/>
              <a:gd name="connsiteX26" fmla="*/ 65389 w 575551"/>
              <a:gd name="connsiteY26" fmla="*/ 320055 h 574680"/>
              <a:gd name="connsiteX27" fmla="*/ 110579 w 575551"/>
              <a:gd name="connsiteY27" fmla="*/ 362761 h 574680"/>
              <a:gd name="connsiteX28" fmla="*/ 112193 w 575551"/>
              <a:gd name="connsiteY28" fmla="*/ 424806 h 574680"/>
              <a:gd name="connsiteX29" fmla="*/ 93633 w 575551"/>
              <a:gd name="connsiteY29" fmla="*/ 453008 h 574680"/>
              <a:gd name="connsiteX30" fmla="*/ 127525 w 575551"/>
              <a:gd name="connsiteY30" fmla="*/ 486045 h 574680"/>
              <a:gd name="connsiteX31" fmla="*/ 154155 w 575551"/>
              <a:gd name="connsiteY31" fmla="*/ 467512 h 574680"/>
              <a:gd name="connsiteX32" fmla="*/ 187240 w 575551"/>
              <a:gd name="connsiteY32" fmla="*/ 460260 h 574680"/>
              <a:gd name="connsiteX33" fmla="*/ 261481 w 575551"/>
              <a:gd name="connsiteY33" fmla="*/ 508606 h 574680"/>
              <a:gd name="connsiteX34" fmla="*/ 268743 w 575551"/>
              <a:gd name="connsiteY34" fmla="*/ 541643 h 574680"/>
              <a:gd name="connsiteX35" fmla="*/ 315547 w 575551"/>
              <a:gd name="connsiteY35" fmla="*/ 541643 h 574680"/>
              <a:gd name="connsiteX36" fmla="*/ 321196 w 575551"/>
              <a:gd name="connsiteY36" fmla="*/ 508606 h 574680"/>
              <a:gd name="connsiteX37" fmla="*/ 397050 w 575551"/>
              <a:gd name="connsiteY37" fmla="*/ 457037 h 574680"/>
              <a:gd name="connsiteX38" fmla="*/ 426101 w 575551"/>
              <a:gd name="connsiteY38" fmla="*/ 461871 h 574680"/>
              <a:gd name="connsiteX39" fmla="*/ 454345 w 575551"/>
              <a:gd name="connsiteY39" fmla="*/ 481210 h 574680"/>
              <a:gd name="connsiteX40" fmla="*/ 487430 w 575551"/>
              <a:gd name="connsiteY40" fmla="*/ 446562 h 574680"/>
              <a:gd name="connsiteX41" fmla="*/ 468870 w 575551"/>
              <a:gd name="connsiteY41" fmla="*/ 420777 h 574680"/>
              <a:gd name="connsiteX42" fmla="*/ 510025 w 575551"/>
              <a:gd name="connsiteY42" fmla="*/ 313609 h 574680"/>
              <a:gd name="connsiteX43" fmla="*/ 543111 w 575551"/>
              <a:gd name="connsiteY43" fmla="*/ 306357 h 574680"/>
              <a:gd name="connsiteX44" fmla="*/ 541497 w 575551"/>
              <a:gd name="connsiteY44" fmla="*/ 258816 h 574680"/>
              <a:gd name="connsiteX45" fmla="*/ 510832 w 575551"/>
              <a:gd name="connsiteY45" fmla="*/ 253981 h 574680"/>
              <a:gd name="connsiteX46" fmla="*/ 464028 w 575551"/>
              <a:gd name="connsiteY46" fmla="*/ 149230 h 574680"/>
              <a:gd name="connsiteX47" fmla="*/ 481781 w 575551"/>
              <a:gd name="connsiteY47" fmla="*/ 121028 h 574680"/>
              <a:gd name="connsiteX48" fmla="*/ 447889 w 575551"/>
              <a:gd name="connsiteY48" fmla="*/ 88797 h 574680"/>
              <a:gd name="connsiteX49" fmla="*/ 422066 w 575551"/>
              <a:gd name="connsiteY49" fmla="*/ 106524 h 574680"/>
              <a:gd name="connsiteX50" fmla="*/ 388981 w 575551"/>
              <a:gd name="connsiteY50" fmla="*/ 113776 h 574680"/>
              <a:gd name="connsiteX51" fmla="*/ 314740 w 575551"/>
              <a:gd name="connsiteY51" fmla="*/ 65429 h 574680"/>
              <a:gd name="connsiteX52" fmla="*/ 307478 w 575551"/>
              <a:gd name="connsiteY52" fmla="*/ 33198 h 574680"/>
              <a:gd name="connsiteX53" fmla="*/ 327652 w 575551"/>
              <a:gd name="connsiteY53" fmla="*/ 2579 h 574680"/>
              <a:gd name="connsiteX54" fmla="*/ 338142 w 575551"/>
              <a:gd name="connsiteY54" fmla="*/ 9831 h 574680"/>
              <a:gd name="connsiteX55" fmla="*/ 340563 w 575551"/>
              <a:gd name="connsiteY55" fmla="*/ 21917 h 574680"/>
              <a:gd name="connsiteX56" fmla="*/ 343791 w 575551"/>
              <a:gd name="connsiteY56" fmla="*/ 52537 h 574680"/>
              <a:gd name="connsiteX57" fmla="*/ 388981 w 575551"/>
              <a:gd name="connsiteY57" fmla="*/ 81545 h 574680"/>
              <a:gd name="connsiteX58" fmla="*/ 409155 w 575551"/>
              <a:gd name="connsiteY58" fmla="*/ 76710 h 574680"/>
              <a:gd name="connsiteX59" fmla="*/ 430943 w 575551"/>
              <a:gd name="connsiteY59" fmla="*/ 57372 h 574680"/>
              <a:gd name="connsiteX60" fmla="*/ 441433 w 575551"/>
              <a:gd name="connsiteY60" fmla="*/ 50120 h 574680"/>
              <a:gd name="connsiteX61" fmla="*/ 454345 w 575551"/>
              <a:gd name="connsiteY61" fmla="*/ 52537 h 574680"/>
              <a:gd name="connsiteX62" fmla="*/ 517288 w 575551"/>
              <a:gd name="connsiteY62" fmla="*/ 113776 h 574680"/>
              <a:gd name="connsiteX63" fmla="*/ 519709 w 575551"/>
              <a:gd name="connsiteY63" fmla="*/ 125863 h 574680"/>
              <a:gd name="connsiteX64" fmla="*/ 513253 w 575551"/>
              <a:gd name="connsiteY64" fmla="*/ 137143 h 574680"/>
              <a:gd name="connsiteX65" fmla="*/ 493886 w 575551"/>
              <a:gd name="connsiteY65" fmla="*/ 160511 h 574680"/>
              <a:gd name="connsiteX66" fmla="*/ 522130 w 575551"/>
              <a:gd name="connsiteY66" fmla="*/ 224167 h 574680"/>
              <a:gd name="connsiteX67" fmla="*/ 551987 w 575551"/>
              <a:gd name="connsiteY67" fmla="*/ 225779 h 574680"/>
              <a:gd name="connsiteX68" fmla="*/ 564092 w 575551"/>
              <a:gd name="connsiteY68" fmla="*/ 227391 h 574680"/>
              <a:gd name="connsiteX69" fmla="*/ 571354 w 575551"/>
              <a:gd name="connsiteY69" fmla="*/ 238671 h 574680"/>
              <a:gd name="connsiteX70" fmla="*/ 572968 w 575551"/>
              <a:gd name="connsiteY70" fmla="*/ 326501 h 574680"/>
              <a:gd name="connsiteX71" fmla="*/ 566513 w 575551"/>
              <a:gd name="connsiteY71" fmla="*/ 336976 h 574680"/>
              <a:gd name="connsiteX72" fmla="*/ 553601 w 575551"/>
              <a:gd name="connsiteY72" fmla="*/ 339393 h 574680"/>
              <a:gd name="connsiteX73" fmla="*/ 522937 w 575551"/>
              <a:gd name="connsiteY73" fmla="*/ 342617 h 574680"/>
              <a:gd name="connsiteX74" fmla="*/ 497921 w 575551"/>
              <a:gd name="connsiteY74" fmla="*/ 407884 h 574680"/>
              <a:gd name="connsiteX75" fmla="*/ 518095 w 575551"/>
              <a:gd name="connsiteY75" fmla="*/ 429640 h 574680"/>
              <a:gd name="connsiteX76" fmla="*/ 526164 w 575551"/>
              <a:gd name="connsiteY76" fmla="*/ 440116 h 574680"/>
              <a:gd name="connsiteX77" fmla="*/ 522937 w 575551"/>
              <a:gd name="connsiteY77" fmla="*/ 453008 h 574680"/>
              <a:gd name="connsiteX78" fmla="*/ 461607 w 575551"/>
              <a:gd name="connsiteY78" fmla="*/ 516664 h 574680"/>
              <a:gd name="connsiteX79" fmla="*/ 449503 w 575551"/>
              <a:gd name="connsiteY79" fmla="*/ 519082 h 574680"/>
              <a:gd name="connsiteX80" fmla="*/ 438205 w 575551"/>
              <a:gd name="connsiteY80" fmla="*/ 511830 h 574680"/>
              <a:gd name="connsiteX81" fmla="*/ 414804 w 575551"/>
              <a:gd name="connsiteY81" fmla="*/ 492491 h 574680"/>
              <a:gd name="connsiteX82" fmla="*/ 397050 w 575551"/>
              <a:gd name="connsiteY82" fmla="*/ 489268 h 574680"/>
              <a:gd name="connsiteX83" fmla="*/ 351054 w 575551"/>
              <a:gd name="connsiteY83" fmla="*/ 520693 h 574680"/>
              <a:gd name="connsiteX84" fmla="*/ 349440 w 575551"/>
              <a:gd name="connsiteY84" fmla="*/ 550507 h 574680"/>
              <a:gd name="connsiteX85" fmla="*/ 347826 w 575551"/>
              <a:gd name="connsiteY85" fmla="*/ 563399 h 574680"/>
              <a:gd name="connsiteX86" fmla="*/ 336528 w 575551"/>
              <a:gd name="connsiteY86" fmla="*/ 570651 h 574680"/>
              <a:gd name="connsiteX87" fmla="*/ 288110 w 575551"/>
              <a:gd name="connsiteY87" fmla="*/ 574680 h 574680"/>
              <a:gd name="connsiteX88" fmla="*/ 248569 w 575551"/>
              <a:gd name="connsiteY88" fmla="*/ 572263 h 574680"/>
              <a:gd name="connsiteX89" fmla="*/ 237272 w 575551"/>
              <a:gd name="connsiteY89" fmla="*/ 565011 h 574680"/>
              <a:gd name="connsiteX90" fmla="*/ 234851 w 575551"/>
              <a:gd name="connsiteY90" fmla="*/ 552924 h 574680"/>
              <a:gd name="connsiteX91" fmla="*/ 232430 w 575551"/>
              <a:gd name="connsiteY91" fmla="*/ 521499 h 574680"/>
              <a:gd name="connsiteX92" fmla="*/ 187240 w 575551"/>
              <a:gd name="connsiteY92" fmla="*/ 492491 h 574680"/>
              <a:gd name="connsiteX93" fmla="*/ 167066 w 575551"/>
              <a:gd name="connsiteY93" fmla="*/ 496520 h 574680"/>
              <a:gd name="connsiteX94" fmla="*/ 144471 w 575551"/>
              <a:gd name="connsiteY94" fmla="*/ 516664 h 574680"/>
              <a:gd name="connsiteX95" fmla="*/ 133981 w 575551"/>
              <a:gd name="connsiteY95" fmla="*/ 524722 h 574680"/>
              <a:gd name="connsiteX96" fmla="*/ 121069 w 575551"/>
              <a:gd name="connsiteY96" fmla="*/ 522305 h 574680"/>
              <a:gd name="connsiteX97" fmla="*/ 58126 w 575551"/>
              <a:gd name="connsiteY97" fmla="*/ 460260 h 574680"/>
              <a:gd name="connsiteX98" fmla="*/ 54898 w 575551"/>
              <a:gd name="connsiteY98" fmla="*/ 448173 h 574680"/>
              <a:gd name="connsiteX99" fmla="*/ 62161 w 575551"/>
              <a:gd name="connsiteY99" fmla="*/ 436892 h 574680"/>
              <a:gd name="connsiteX100" fmla="*/ 82335 w 575551"/>
              <a:gd name="connsiteY100" fmla="*/ 413525 h 574680"/>
              <a:gd name="connsiteX101" fmla="*/ 81528 w 575551"/>
              <a:gd name="connsiteY101" fmla="*/ 375653 h 574680"/>
              <a:gd name="connsiteX102" fmla="*/ 54091 w 575551"/>
              <a:gd name="connsiteY102" fmla="*/ 349869 h 574680"/>
              <a:gd name="connsiteX103" fmla="*/ 24234 w 575551"/>
              <a:gd name="connsiteY103" fmla="*/ 348257 h 574680"/>
              <a:gd name="connsiteX104" fmla="*/ 11322 w 575551"/>
              <a:gd name="connsiteY104" fmla="*/ 346645 h 574680"/>
              <a:gd name="connsiteX105" fmla="*/ 4060 w 575551"/>
              <a:gd name="connsiteY105" fmla="*/ 335365 h 574680"/>
              <a:gd name="connsiteX106" fmla="*/ 3253 w 575551"/>
              <a:gd name="connsiteY106" fmla="*/ 247535 h 574680"/>
              <a:gd name="connsiteX107" fmla="*/ 9708 w 575551"/>
              <a:gd name="connsiteY107" fmla="*/ 236254 h 574680"/>
              <a:gd name="connsiteX108" fmla="*/ 22620 w 575551"/>
              <a:gd name="connsiteY108" fmla="*/ 233837 h 574680"/>
              <a:gd name="connsiteX109" fmla="*/ 53284 w 575551"/>
              <a:gd name="connsiteY109" fmla="*/ 230614 h 574680"/>
              <a:gd name="connsiteX110" fmla="*/ 79107 w 575551"/>
              <a:gd name="connsiteY110" fmla="*/ 204023 h 574680"/>
              <a:gd name="connsiteX111" fmla="*/ 78300 w 575551"/>
              <a:gd name="connsiteY111" fmla="*/ 166152 h 574680"/>
              <a:gd name="connsiteX112" fmla="*/ 58126 w 575551"/>
              <a:gd name="connsiteY112" fmla="*/ 144395 h 574680"/>
              <a:gd name="connsiteX113" fmla="*/ 50864 w 575551"/>
              <a:gd name="connsiteY113" fmla="*/ 133920 h 574680"/>
              <a:gd name="connsiteX114" fmla="*/ 53284 w 575551"/>
              <a:gd name="connsiteY114" fmla="*/ 121028 h 574680"/>
              <a:gd name="connsiteX115" fmla="*/ 114614 w 575551"/>
              <a:gd name="connsiteY115" fmla="*/ 58177 h 574680"/>
              <a:gd name="connsiteX116" fmla="*/ 127525 w 575551"/>
              <a:gd name="connsiteY116" fmla="*/ 54954 h 574680"/>
              <a:gd name="connsiteX117" fmla="*/ 138015 w 575551"/>
              <a:gd name="connsiteY117" fmla="*/ 62206 h 574680"/>
              <a:gd name="connsiteX118" fmla="*/ 161417 w 575551"/>
              <a:gd name="connsiteY118" fmla="*/ 81545 h 574680"/>
              <a:gd name="connsiteX119" fmla="*/ 179171 w 575551"/>
              <a:gd name="connsiteY119" fmla="*/ 84768 h 574680"/>
              <a:gd name="connsiteX120" fmla="*/ 225167 w 575551"/>
              <a:gd name="connsiteY120" fmla="*/ 53343 h 574680"/>
              <a:gd name="connsiteX121" fmla="*/ 226781 w 575551"/>
              <a:gd name="connsiteY121" fmla="*/ 24335 h 574680"/>
              <a:gd name="connsiteX122" fmla="*/ 229202 w 575551"/>
              <a:gd name="connsiteY122" fmla="*/ 11442 h 574680"/>
              <a:gd name="connsiteX123" fmla="*/ 239693 w 575551"/>
              <a:gd name="connsiteY123" fmla="*/ 4190 h 574680"/>
              <a:gd name="connsiteX124" fmla="*/ 327652 w 575551"/>
              <a:gd name="connsiteY124" fmla="*/ 2579 h 5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75551" h="574680">
                <a:moveTo>
                  <a:pt x="288111" y="195956"/>
                </a:moveTo>
                <a:cubicBezTo>
                  <a:pt x="275198" y="195956"/>
                  <a:pt x="262286" y="199179"/>
                  <a:pt x="250987" y="204012"/>
                </a:cubicBezTo>
                <a:cubicBezTo>
                  <a:pt x="204987" y="224958"/>
                  <a:pt x="184004" y="278933"/>
                  <a:pt x="204180" y="324853"/>
                </a:cubicBezTo>
                <a:cubicBezTo>
                  <a:pt x="218706" y="357882"/>
                  <a:pt x="251794" y="378828"/>
                  <a:pt x="288111" y="378828"/>
                </a:cubicBezTo>
                <a:cubicBezTo>
                  <a:pt x="301023" y="378828"/>
                  <a:pt x="313128" y="376411"/>
                  <a:pt x="325234" y="370772"/>
                </a:cubicBezTo>
                <a:cubicBezTo>
                  <a:pt x="371234" y="350632"/>
                  <a:pt x="392217" y="296657"/>
                  <a:pt x="371234" y="250737"/>
                </a:cubicBezTo>
                <a:cubicBezTo>
                  <a:pt x="356708" y="217708"/>
                  <a:pt x="323620" y="195956"/>
                  <a:pt x="288111" y="195956"/>
                </a:cubicBezTo>
                <a:close/>
                <a:moveTo>
                  <a:pt x="288111" y="163732"/>
                </a:moveTo>
                <a:cubicBezTo>
                  <a:pt x="336532" y="163732"/>
                  <a:pt x="380919" y="192734"/>
                  <a:pt x="401094" y="237042"/>
                </a:cubicBezTo>
                <a:cubicBezTo>
                  <a:pt x="428533" y="299879"/>
                  <a:pt x="400287" y="372383"/>
                  <a:pt x="338146" y="400579"/>
                </a:cubicBezTo>
                <a:cubicBezTo>
                  <a:pt x="322006" y="407830"/>
                  <a:pt x="305058" y="411052"/>
                  <a:pt x="288111" y="411052"/>
                </a:cubicBezTo>
                <a:cubicBezTo>
                  <a:pt x="238882" y="411052"/>
                  <a:pt x="194496" y="382050"/>
                  <a:pt x="175127" y="337742"/>
                </a:cubicBezTo>
                <a:cubicBezTo>
                  <a:pt x="146881" y="275711"/>
                  <a:pt x="175127" y="202401"/>
                  <a:pt x="237268" y="175011"/>
                </a:cubicBezTo>
                <a:cubicBezTo>
                  <a:pt x="253408" y="167760"/>
                  <a:pt x="270356" y="163732"/>
                  <a:pt x="288111" y="163732"/>
                </a:cubicBezTo>
                <a:close/>
                <a:moveTo>
                  <a:pt x="307478" y="33198"/>
                </a:moveTo>
                <a:cubicBezTo>
                  <a:pt x="292145" y="31587"/>
                  <a:pt x="276006" y="32392"/>
                  <a:pt x="260674" y="34004"/>
                </a:cubicBezTo>
                <a:cubicBezTo>
                  <a:pt x="260674" y="44479"/>
                  <a:pt x="259060" y="54954"/>
                  <a:pt x="255025" y="64624"/>
                </a:cubicBezTo>
                <a:cubicBezTo>
                  <a:pt x="242921" y="96049"/>
                  <a:pt x="212256" y="116999"/>
                  <a:pt x="179171" y="116999"/>
                </a:cubicBezTo>
                <a:cubicBezTo>
                  <a:pt x="168680" y="116999"/>
                  <a:pt x="158997" y="115387"/>
                  <a:pt x="150120" y="111359"/>
                </a:cubicBezTo>
                <a:cubicBezTo>
                  <a:pt x="139629" y="107330"/>
                  <a:pt x="129946" y="101689"/>
                  <a:pt x="121876" y="93631"/>
                </a:cubicBezTo>
                <a:cubicBezTo>
                  <a:pt x="109772" y="103301"/>
                  <a:pt x="99281" y="114582"/>
                  <a:pt x="88791" y="127474"/>
                </a:cubicBezTo>
                <a:cubicBezTo>
                  <a:pt x="96860" y="134726"/>
                  <a:pt x="103316" y="143590"/>
                  <a:pt x="107351" y="153259"/>
                </a:cubicBezTo>
                <a:cubicBezTo>
                  <a:pt x="116228" y="172598"/>
                  <a:pt x="117034" y="195160"/>
                  <a:pt x="108965" y="215304"/>
                </a:cubicBezTo>
                <a:cubicBezTo>
                  <a:pt x="100895" y="235448"/>
                  <a:pt x="86370" y="251564"/>
                  <a:pt x="66196" y="260427"/>
                </a:cubicBezTo>
                <a:cubicBezTo>
                  <a:pt x="55705" y="265262"/>
                  <a:pt x="44408" y="267679"/>
                  <a:pt x="33110" y="267679"/>
                </a:cubicBezTo>
                <a:cubicBezTo>
                  <a:pt x="31496" y="282989"/>
                  <a:pt x="32303" y="299105"/>
                  <a:pt x="33917" y="314414"/>
                </a:cubicBezTo>
                <a:cubicBezTo>
                  <a:pt x="44408" y="313609"/>
                  <a:pt x="55705" y="316026"/>
                  <a:pt x="65389" y="320055"/>
                </a:cubicBezTo>
                <a:cubicBezTo>
                  <a:pt x="85563" y="327307"/>
                  <a:pt x="101702" y="342617"/>
                  <a:pt x="110579" y="362761"/>
                </a:cubicBezTo>
                <a:cubicBezTo>
                  <a:pt x="119455" y="382100"/>
                  <a:pt x="120262" y="404661"/>
                  <a:pt x="112193" y="424806"/>
                </a:cubicBezTo>
                <a:cubicBezTo>
                  <a:pt x="108158" y="435281"/>
                  <a:pt x="101702" y="444950"/>
                  <a:pt x="93633" y="453008"/>
                </a:cubicBezTo>
                <a:cubicBezTo>
                  <a:pt x="104123" y="465095"/>
                  <a:pt x="115421" y="476375"/>
                  <a:pt x="127525" y="486045"/>
                </a:cubicBezTo>
                <a:cubicBezTo>
                  <a:pt x="134788" y="477987"/>
                  <a:pt x="143664" y="471541"/>
                  <a:pt x="154155" y="467512"/>
                </a:cubicBezTo>
                <a:cubicBezTo>
                  <a:pt x="164645" y="462677"/>
                  <a:pt x="175943" y="460260"/>
                  <a:pt x="187240" y="460260"/>
                </a:cubicBezTo>
                <a:cubicBezTo>
                  <a:pt x="219519" y="460260"/>
                  <a:pt x="248569" y="478793"/>
                  <a:pt x="261481" y="508606"/>
                </a:cubicBezTo>
                <a:cubicBezTo>
                  <a:pt x="266323" y="519082"/>
                  <a:pt x="268743" y="530362"/>
                  <a:pt x="268743" y="541643"/>
                </a:cubicBezTo>
                <a:cubicBezTo>
                  <a:pt x="284076" y="543255"/>
                  <a:pt x="300215" y="543255"/>
                  <a:pt x="315547" y="541643"/>
                </a:cubicBezTo>
                <a:cubicBezTo>
                  <a:pt x="315547" y="530362"/>
                  <a:pt x="317161" y="519082"/>
                  <a:pt x="321196" y="508606"/>
                </a:cubicBezTo>
                <a:cubicBezTo>
                  <a:pt x="333300" y="477987"/>
                  <a:pt x="363965" y="457037"/>
                  <a:pt x="397050" y="457037"/>
                </a:cubicBezTo>
                <a:cubicBezTo>
                  <a:pt x="406734" y="457037"/>
                  <a:pt x="417224" y="458648"/>
                  <a:pt x="426101" y="461871"/>
                </a:cubicBezTo>
                <a:cubicBezTo>
                  <a:pt x="437399" y="466706"/>
                  <a:pt x="446275" y="472347"/>
                  <a:pt x="454345" y="481210"/>
                </a:cubicBezTo>
                <a:cubicBezTo>
                  <a:pt x="466449" y="470735"/>
                  <a:pt x="477747" y="459454"/>
                  <a:pt x="487430" y="446562"/>
                </a:cubicBezTo>
                <a:cubicBezTo>
                  <a:pt x="479361" y="439310"/>
                  <a:pt x="472905" y="430446"/>
                  <a:pt x="468870" y="420777"/>
                </a:cubicBezTo>
                <a:cubicBezTo>
                  <a:pt x="450310" y="379682"/>
                  <a:pt x="468870" y="331336"/>
                  <a:pt x="510025" y="313609"/>
                </a:cubicBezTo>
                <a:cubicBezTo>
                  <a:pt x="520516" y="308774"/>
                  <a:pt x="531006" y="306357"/>
                  <a:pt x="543111" y="306357"/>
                </a:cubicBezTo>
                <a:cubicBezTo>
                  <a:pt x="543918" y="290241"/>
                  <a:pt x="543918" y="274931"/>
                  <a:pt x="541497" y="258816"/>
                </a:cubicBezTo>
                <a:cubicBezTo>
                  <a:pt x="531006" y="259622"/>
                  <a:pt x="520516" y="258010"/>
                  <a:pt x="510832" y="253981"/>
                </a:cubicBezTo>
                <a:cubicBezTo>
                  <a:pt x="468870" y="237866"/>
                  <a:pt x="447889" y="190325"/>
                  <a:pt x="464028" y="149230"/>
                </a:cubicBezTo>
                <a:cubicBezTo>
                  <a:pt x="468063" y="138755"/>
                  <a:pt x="473712" y="129086"/>
                  <a:pt x="481781" y="121028"/>
                </a:cubicBezTo>
                <a:cubicBezTo>
                  <a:pt x="471291" y="108941"/>
                  <a:pt x="459993" y="98466"/>
                  <a:pt x="447889" y="88797"/>
                </a:cubicBezTo>
                <a:cubicBezTo>
                  <a:pt x="440626" y="96049"/>
                  <a:pt x="431750" y="102495"/>
                  <a:pt x="422066" y="106524"/>
                </a:cubicBezTo>
                <a:cubicBezTo>
                  <a:pt x="411576" y="111359"/>
                  <a:pt x="400278" y="113776"/>
                  <a:pt x="388981" y="113776"/>
                </a:cubicBezTo>
                <a:cubicBezTo>
                  <a:pt x="356702" y="113776"/>
                  <a:pt x="327652" y="94437"/>
                  <a:pt x="314740" y="65429"/>
                </a:cubicBezTo>
                <a:cubicBezTo>
                  <a:pt x="309898" y="54954"/>
                  <a:pt x="307478" y="44479"/>
                  <a:pt x="307478" y="33198"/>
                </a:cubicBezTo>
                <a:close/>
                <a:moveTo>
                  <a:pt x="327652" y="2579"/>
                </a:moveTo>
                <a:cubicBezTo>
                  <a:pt x="331686" y="3385"/>
                  <a:pt x="335721" y="5802"/>
                  <a:pt x="338142" y="9831"/>
                </a:cubicBezTo>
                <a:cubicBezTo>
                  <a:pt x="340563" y="13054"/>
                  <a:pt x="341370" y="17889"/>
                  <a:pt x="340563" y="21917"/>
                </a:cubicBezTo>
                <a:cubicBezTo>
                  <a:pt x="338949" y="32392"/>
                  <a:pt x="339756" y="42868"/>
                  <a:pt x="343791" y="52537"/>
                </a:cubicBezTo>
                <a:cubicBezTo>
                  <a:pt x="351861" y="70264"/>
                  <a:pt x="369614" y="81545"/>
                  <a:pt x="388981" y="81545"/>
                </a:cubicBezTo>
                <a:cubicBezTo>
                  <a:pt x="395436" y="81545"/>
                  <a:pt x="402699" y="79933"/>
                  <a:pt x="409155" y="76710"/>
                </a:cubicBezTo>
                <a:cubicBezTo>
                  <a:pt x="418031" y="72681"/>
                  <a:pt x="425294" y="66235"/>
                  <a:pt x="430943" y="57372"/>
                </a:cubicBezTo>
                <a:cubicBezTo>
                  <a:pt x="433364" y="54148"/>
                  <a:pt x="437399" y="50925"/>
                  <a:pt x="441433" y="50120"/>
                </a:cubicBezTo>
                <a:cubicBezTo>
                  <a:pt x="445468" y="49314"/>
                  <a:pt x="450310" y="50120"/>
                  <a:pt x="454345" y="52537"/>
                </a:cubicBezTo>
                <a:cubicBezTo>
                  <a:pt x="477747" y="69458"/>
                  <a:pt x="499535" y="90408"/>
                  <a:pt x="517288" y="113776"/>
                </a:cubicBezTo>
                <a:cubicBezTo>
                  <a:pt x="519709" y="116999"/>
                  <a:pt x="520516" y="121834"/>
                  <a:pt x="519709" y="125863"/>
                </a:cubicBezTo>
                <a:cubicBezTo>
                  <a:pt x="519709" y="130697"/>
                  <a:pt x="516481" y="134726"/>
                  <a:pt x="513253" y="137143"/>
                </a:cubicBezTo>
                <a:cubicBezTo>
                  <a:pt x="504376" y="142784"/>
                  <a:pt x="497114" y="150842"/>
                  <a:pt x="493886" y="160511"/>
                </a:cubicBezTo>
                <a:cubicBezTo>
                  <a:pt x="484202" y="185490"/>
                  <a:pt x="497114" y="214498"/>
                  <a:pt x="522130" y="224167"/>
                </a:cubicBezTo>
                <a:cubicBezTo>
                  <a:pt x="531813" y="227391"/>
                  <a:pt x="541497" y="228196"/>
                  <a:pt x="551987" y="225779"/>
                </a:cubicBezTo>
                <a:cubicBezTo>
                  <a:pt x="556022" y="224167"/>
                  <a:pt x="560864" y="224973"/>
                  <a:pt x="564092" y="227391"/>
                </a:cubicBezTo>
                <a:cubicBezTo>
                  <a:pt x="568126" y="229808"/>
                  <a:pt x="570547" y="233837"/>
                  <a:pt x="571354" y="238671"/>
                </a:cubicBezTo>
                <a:cubicBezTo>
                  <a:pt x="576196" y="267679"/>
                  <a:pt x="577003" y="296687"/>
                  <a:pt x="572968" y="326501"/>
                </a:cubicBezTo>
                <a:cubicBezTo>
                  <a:pt x="572161" y="330530"/>
                  <a:pt x="569740" y="334559"/>
                  <a:pt x="566513" y="336976"/>
                </a:cubicBezTo>
                <a:cubicBezTo>
                  <a:pt x="562478" y="339393"/>
                  <a:pt x="558443" y="341005"/>
                  <a:pt x="553601" y="339393"/>
                </a:cubicBezTo>
                <a:cubicBezTo>
                  <a:pt x="543111" y="337782"/>
                  <a:pt x="532620" y="338588"/>
                  <a:pt x="522937" y="342617"/>
                </a:cubicBezTo>
                <a:cubicBezTo>
                  <a:pt x="498728" y="353897"/>
                  <a:pt x="487430" y="382905"/>
                  <a:pt x="497921" y="407884"/>
                </a:cubicBezTo>
                <a:cubicBezTo>
                  <a:pt x="501956" y="416748"/>
                  <a:pt x="509218" y="424806"/>
                  <a:pt x="518095" y="429640"/>
                </a:cubicBezTo>
                <a:cubicBezTo>
                  <a:pt x="522130" y="432058"/>
                  <a:pt x="524550" y="436087"/>
                  <a:pt x="526164" y="440116"/>
                </a:cubicBezTo>
                <a:cubicBezTo>
                  <a:pt x="526971" y="444950"/>
                  <a:pt x="526164" y="448979"/>
                  <a:pt x="522937" y="453008"/>
                </a:cubicBezTo>
                <a:cubicBezTo>
                  <a:pt x="505990" y="477181"/>
                  <a:pt x="485816" y="498937"/>
                  <a:pt x="461607" y="516664"/>
                </a:cubicBezTo>
                <a:cubicBezTo>
                  <a:pt x="458380" y="519082"/>
                  <a:pt x="453538" y="520693"/>
                  <a:pt x="449503" y="519082"/>
                </a:cubicBezTo>
                <a:cubicBezTo>
                  <a:pt x="444661" y="518276"/>
                  <a:pt x="440626" y="515858"/>
                  <a:pt x="438205" y="511830"/>
                </a:cubicBezTo>
                <a:cubicBezTo>
                  <a:pt x="432557" y="502966"/>
                  <a:pt x="424487" y="495714"/>
                  <a:pt x="414804" y="492491"/>
                </a:cubicBezTo>
                <a:cubicBezTo>
                  <a:pt x="409155" y="490074"/>
                  <a:pt x="403506" y="489268"/>
                  <a:pt x="397050" y="489268"/>
                </a:cubicBezTo>
                <a:cubicBezTo>
                  <a:pt x="376876" y="489268"/>
                  <a:pt x="358316" y="501355"/>
                  <a:pt x="351054" y="520693"/>
                </a:cubicBezTo>
                <a:cubicBezTo>
                  <a:pt x="347826" y="530362"/>
                  <a:pt x="347019" y="540838"/>
                  <a:pt x="349440" y="550507"/>
                </a:cubicBezTo>
                <a:cubicBezTo>
                  <a:pt x="351054" y="555342"/>
                  <a:pt x="350247" y="559370"/>
                  <a:pt x="347826" y="563399"/>
                </a:cubicBezTo>
                <a:cubicBezTo>
                  <a:pt x="345405" y="567428"/>
                  <a:pt x="341370" y="569845"/>
                  <a:pt x="336528" y="570651"/>
                </a:cubicBezTo>
                <a:cubicBezTo>
                  <a:pt x="321196" y="573874"/>
                  <a:pt x="304250" y="574680"/>
                  <a:pt x="288110" y="574680"/>
                </a:cubicBezTo>
                <a:cubicBezTo>
                  <a:pt x="275199" y="574680"/>
                  <a:pt x="261481" y="573874"/>
                  <a:pt x="248569" y="572263"/>
                </a:cubicBezTo>
                <a:cubicBezTo>
                  <a:pt x="243728" y="571457"/>
                  <a:pt x="239693" y="569040"/>
                  <a:pt x="237272" y="565011"/>
                </a:cubicBezTo>
                <a:cubicBezTo>
                  <a:pt x="234851" y="561788"/>
                  <a:pt x="234044" y="556953"/>
                  <a:pt x="234851" y="552924"/>
                </a:cubicBezTo>
                <a:cubicBezTo>
                  <a:pt x="237272" y="542449"/>
                  <a:pt x="236465" y="531168"/>
                  <a:pt x="232430" y="521499"/>
                </a:cubicBezTo>
                <a:cubicBezTo>
                  <a:pt x="224360" y="503772"/>
                  <a:pt x="206607" y="492491"/>
                  <a:pt x="187240" y="492491"/>
                </a:cubicBezTo>
                <a:cubicBezTo>
                  <a:pt x="179978" y="492491"/>
                  <a:pt x="173522" y="494103"/>
                  <a:pt x="167066" y="496520"/>
                </a:cubicBezTo>
                <a:cubicBezTo>
                  <a:pt x="157383" y="500549"/>
                  <a:pt x="150120" y="507801"/>
                  <a:pt x="144471" y="516664"/>
                </a:cubicBezTo>
                <a:cubicBezTo>
                  <a:pt x="142050" y="520693"/>
                  <a:pt x="138822" y="523916"/>
                  <a:pt x="133981" y="524722"/>
                </a:cubicBezTo>
                <a:cubicBezTo>
                  <a:pt x="129946" y="525528"/>
                  <a:pt x="125104" y="524722"/>
                  <a:pt x="121069" y="522305"/>
                </a:cubicBezTo>
                <a:cubicBezTo>
                  <a:pt x="96860" y="504578"/>
                  <a:pt x="75879" y="484433"/>
                  <a:pt x="58126" y="460260"/>
                </a:cubicBezTo>
                <a:cubicBezTo>
                  <a:pt x="54898" y="457037"/>
                  <a:pt x="54091" y="452202"/>
                  <a:pt x="54898" y="448173"/>
                </a:cubicBezTo>
                <a:cubicBezTo>
                  <a:pt x="55705" y="443339"/>
                  <a:pt x="58126" y="439310"/>
                  <a:pt x="62161" y="436892"/>
                </a:cubicBezTo>
                <a:cubicBezTo>
                  <a:pt x="71845" y="431252"/>
                  <a:pt x="78300" y="423194"/>
                  <a:pt x="82335" y="413525"/>
                </a:cubicBezTo>
                <a:cubicBezTo>
                  <a:pt x="87177" y="400632"/>
                  <a:pt x="86370" y="387740"/>
                  <a:pt x="81528" y="375653"/>
                </a:cubicBezTo>
                <a:cubicBezTo>
                  <a:pt x="75879" y="363567"/>
                  <a:pt x="66196" y="354703"/>
                  <a:pt x="54091" y="349869"/>
                </a:cubicBezTo>
                <a:cubicBezTo>
                  <a:pt x="44408" y="345840"/>
                  <a:pt x="33917" y="345840"/>
                  <a:pt x="24234" y="348257"/>
                </a:cubicBezTo>
                <a:cubicBezTo>
                  <a:pt x="19392" y="349063"/>
                  <a:pt x="15357" y="349063"/>
                  <a:pt x="11322" y="346645"/>
                </a:cubicBezTo>
                <a:cubicBezTo>
                  <a:pt x="7288" y="343422"/>
                  <a:pt x="4867" y="340199"/>
                  <a:pt x="4060" y="335365"/>
                </a:cubicBezTo>
                <a:cubicBezTo>
                  <a:pt x="-782" y="306357"/>
                  <a:pt x="-1589" y="276543"/>
                  <a:pt x="3253" y="247535"/>
                </a:cubicBezTo>
                <a:cubicBezTo>
                  <a:pt x="3253" y="242700"/>
                  <a:pt x="5674" y="238671"/>
                  <a:pt x="9708" y="236254"/>
                </a:cubicBezTo>
                <a:cubicBezTo>
                  <a:pt x="13743" y="233837"/>
                  <a:pt x="17778" y="233031"/>
                  <a:pt x="22620" y="233837"/>
                </a:cubicBezTo>
                <a:cubicBezTo>
                  <a:pt x="33110" y="236254"/>
                  <a:pt x="43601" y="235448"/>
                  <a:pt x="53284" y="230614"/>
                </a:cubicBezTo>
                <a:cubicBezTo>
                  <a:pt x="65389" y="225779"/>
                  <a:pt x="74265" y="216110"/>
                  <a:pt x="79107" y="204023"/>
                </a:cubicBezTo>
                <a:cubicBezTo>
                  <a:pt x="83949" y="191131"/>
                  <a:pt x="83142" y="178238"/>
                  <a:pt x="78300" y="166152"/>
                </a:cubicBezTo>
                <a:cubicBezTo>
                  <a:pt x="73459" y="157288"/>
                  <a:pt x="67003" y="149230"/>
                  <a:pt x="58126" y="144395"/>
                </a:cubicBezTo>
                <a:cubicBezTo>
                  <a:pt x="54091" y="141978"/>
                  <a:pt x="51671" y="137949"/>
                  <a:pt x="50864" y="133920"/>
                </a:cubicBezTo>
                <a:cubicBezTo>
                  <a:pt x="50057" y="129086"/>
                  <a:pt x="50864" y="124251"/>
                  <a:pt x="53284" y="121028"/>
                </a:cubicBezTo>
                <a:cubicBezTo>
                  <a:pt x="70231" y="96855"/>
                  <a:pt x="91212" y="75904"/>
                  <a:pt x="114614" y="58177"/>
                </a:cubicBezTo>
                <a:cubicBezTo>
                  <a:pt x="118648" y="55760"/>
                  <a:pt x="122683" y="54148"/>
                  <a:pt x="127525" y="54954"/>
                </a:cubicBezTo>
                <a:cubicBezTo>
                  <a:pt x="131560" y="55760"/>
                  <a:pt x="135595" y="58177"/>
                  <a:pt x="138015" y="62206"/>
                </a:cubicBezTo>
                <a:cubicBezTo>
                  <a:pt x="143664" y="71070"/>
                  <a:pt x="151734" y="77516"/>
                  <a:pt x="161417" y="81545"/>
                </a:cubicBezTo>
                <a:cubicBezTo>
                  <a:pt x="167066" y="83962"/>
                  <a:pt x="172715" y="84768"/>
                  <a:pt x="179171" y="84768"/>
                </a:cubicBezTo>
                <a:cubicBezTo>
                  <a:pt x="199345" y="84768"/>
                  <a:pt x="217905" y="71876"/>
                  <a:pt x="225167" y="53343"/>
                </a:cubicBezTo>
                <a:cubicBezTo>
                  <a:pt x="228395" y="43673"/>
                  <a:pt x="229202" y="34004"/>
                  <a:pt x="226781" y="24335"/>
                </a:cubicBezTo>
                <a:cubicBezTo>
                  <a:pt x="225974" y="19500"/>
                  <a:pt x="226781" y="14665"/>
                  <a:pt x="229202" y="11442"/>
                </a:cubicBezTo>
                <a:cubicBezTo>
                  <a:pt x="231623" y="7413"/>
                  <a:pt x="235658" y="4996"/>
                  <a:pt x="239693" y="4190"/>
                </a:cubicBezTo>
                <a:cubicBezTo>
                  <a:pt x="268743" y="-644"/>
                  <a:pt x="297794" y="-1450"/>
                  <a:pt x="327652" y="2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xmlns="" id="{DD675A91-36FC-45C1-9B5C-7A3C74270AD0}"/>
              </a:ext>
            </a:extLst>
          </p:cNvPr>
          <p:cNvSpPr/>
          <p:nvPr/>
        </p:nvSpPr>
        <p:spPr>
          <a:xfrm>
            <a:off x="1116013" y="1714500"/>
            <a:ext cx="2292350" cy="3543300"/>
          </a:xfrm>
          <a:custGeom>
            <a:avLst/>
            <a:gdLst>
              <a:gd name="connsiteX0" fmla="*/ 0 w 2292350"/>
              <a:gd name="connsiteY0" fmla="*/ 0 h 3543300"/>
              <a:gd name="connsiteX1" fmla="*/ 2292350 w 2292350"/>
              <a:gd name="connsiteY1" fmla="*/ 0 h 3543300"/>
              <a:gd name="connsiteX2" fmla="*/ 2292350 w 2292350"/>
              <a:gd name="connsiteY2" fmla="*/ 501509 h 3543300"/>
              <a:gd name="connsiteX3" fmla="*/ 2196278 w 2292350"/>
              <a:gd name="connsiteY3" fmla="*/ 501509 h 3543300"/>
              <a:gd name="connsiteX4" fmla="*/ 2196278 w 2292350"/>
              <a:gd name="connsiteY4" fmla="*/ 96072 h 3543300"/>
              <a:gd name="connsiteX5" fmla="*/ 96072 w 2292350"/>
              <a:gd name="connsiteY5" fmla="*/ 96072 h 3543300"/>
              <a:gd name="connsiteX6" fmla="*/ 96072 w 2292350"/>
              <a:gd name="connsiteY6" fmla="*/ 3447228 h 3543300"/>
              <a:gd name="connsiteX7" fmla="*/ 2196278 w 2292350"/>
              <a:gd name="connsiteY7" fmla="*/ 3447228 h 3543300"/>
              <a:gd name="connsiteX8" fmla="*/ 2196278 w 2292350"/>
              <a:gd name="connsiteY8" fmla="*/ 3111493 h 3543300"/>
              <a:gd name="connsiteX9" fmla="*/ 2292350 w 2292350"/>
              <a:gd name="connsiteY9" fmla="*/ 3111493 h 3543300"/>
              <a:gd name="connsiteX10" fmla="*/ 2292350 w 2292350"/>
              <a:gd name="connsiteY10" fmla="*/ 3543300 h 3543300"/>
              <a:gd name="connsiteX11" fmla="*/ 0 w 2292350"/>
              <a:gd name="connsiteY11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2350" h="3543300">
                <a:moveTo>
                  <a:pt x="0" y="0"/>
                </a:moveTo>
                <a:lnTo>
                  <a:pt x="2292350" y="0"/>
                </a:lnTo>
                <a:lnTo>
                  <a:pt x="2292350" y="501509"/>
                </a:lnTo>
                <a:lnTo>
                  <a:pt x="2196278" y="501509"/>
                </a:lnTo>
                <a:lnTo>
                  <a:pt x="2196278" y="96072"/>
                </a:lnTo>
                <a:lnTo>
                  <a:pt x="96072" y="96072"/>
                </a:lnTo>
                <a:lnTo>
                  <a:pt x="96072" y="3447228"/>
                </a:lnTo>
                <a:lnTo>
                  <a:pt x="2196278" y="3447228"/>
                </a:lnTo>
                <a:lnTo>
                  <a:pt x="2196278" y="3111493"/>
                </a:lnTo>
                <a:lnTo>
                  <a:pt x="2292350" y="3111493"/>
                </a:lnTo>
                <a:lnTo>
                  <a:pt x="2292350" y="3543300"/>
                </a:lnTo>
                <a:lnTo>
                  <a:pt x="0" y="35433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070BB50-EDCC-429E-9350-55CC7535EE2C}"/>
              </a:ext>
            </a:extLst>
          </p:cNvPr>
          <p:cNvSpPr/>
          <p:nvPr/>
        </p:nvSpPr>
        <p:spPr bwMode="auto">
          <a:xfrm>
            <a:off x="1505091" y="2977114"/>
            <a:ext cx="5649771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THANK YOU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A2151682-065B-4AD2-B723-A63274F8780A}"/>
              </a:ext>
            </a:extLst>
          </p:cNvPr>
          <p:cNvCxnSpPr>
            <a:cxnSpLocks/>
          </p:cNvCxnSpPr>
          <p:nvPr/>
        </p:nvCxnSpPr>
        <p:spPr>
          <a:xfrm>
            <a:off x="1641616" y="3970336"/>
            <a:ext cx="342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7">
            <a:extLst>
              <a:ext uri="{FF2B5EF4-FFF2-40B4-BE49-F238E27FC236}">
                <a16:creationId xmlns:a16="http://schemas.microsoft.com/office/drawing/2014/main" xmlns="" id="{0FE30B2A-3EF7-4F56-9490-A72A30A264F1}"/>
              </a:ext>
            </a:extLst>
          </p:cNvPr>
          <p:cNvSpPr/>
          <p:nvPr/>
        </p:nvSpPr>
        <p:spPr>
          <a:xfrm>
            <a:off x="6602021" y="431233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903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 xmlns:a14="http://schemas.microsoft.com/office/drawing/2010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30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5" name="组合 8">
            <a:extLst>
              <a:ext uri="{FF2B5EF4-FFF2-40B4-BE49-F238E27FC236}">
                <a16:creationId xmlns:a16="http://schemas.microsoft.com/office/drawing/2014/main" xmlns="" id="{7142499E-FB43-46FC-97B7-6CB7A453AB4A}"/>
              </a:ext>
            </a:extLst>
          </p:cNvPr>
          <p:cNvGrpSpPr>
            <a:grpSpLocks/>
          </p:cNvGrpSpPr>
          <p:nvPr/>
        </p:nvGrpSpPr>
        <p:grpSpPr bwMode="auto">
          <a:xfrm>
            <a:off x="2898139" y="2090024"/>
            <a:ext cx="5846970" cy="1911515"/>
            <a:chOff x="1874256" y="4322116"/>
            <a:chExt cx="5844345" cy="191208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2AC5704E-B7E1-4C19-AE2B-46246FF70EE3}"/>
                </a:ext>
              </a:extLst>
            </p:cNvPr>
            <p:cNvSpPr/>
            <p:nvPr/>
          </p:nvSpPr>
          <p:spPr>
            <a:xfrm>
              <a:off x="1874256" y="6018692"/>
              <a:ext cx="3159293" cy="21550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D66FA831-C6B7-4BD7-8CCD-9A94F6B4C635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4106" name="组合 8">
            <a:extLst>
              <a:ext uri="{FF2B5EF4-FFF2-40B4-BE49-F238E27FC236}">
                <a16:creationId xmlns:a16="http://schemas.microsoft.com/office/drawing/2014/main" xmlns="" id="{FFD38D83-B2DA-4899-B304-E3A9ECA356A5}"/>
              </a:ext>
            </a:extLst>
          </p:cNvPr>
          <p:cNvGrpSpPr>
            <a:grpSpLocks/>
          </p:cNvGrpSpPr>
          <p:nvPr/>
        </p:nvGrpSpPr>
        <p:grpSpPr bwMode="auto">
          <a:xfrm>
            <a:off x="7504113" y="4173529"/>
            <a:ext cx="3160712" cy="517402"/>
            <a:chOff x="6003922" y="4322116"/>
            <a:chExt cx="3159293" cy="51663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43293EBD-0F18-411D-B114-B77C222BCD3D}"/>
                </a:ext>
              </a:extLst>
            </p:cNvPr>
            <p:cNvSpPr/>
            <p:nvPr/>
          </p:nvSpPr>
          <p:spPr>
            <a:xfrm>
              <a:off x="6003922" y="4623624"/>
              <a:ext cx="3159293" cy="215123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54B69396-83E4-424D-A1A8-BB91198647DA}"/>
                </a:ext>
              </a:extLst>
            </p:cNvPr>
            <p:cNvSpPr/>
            <p:nvPr/>
          </p:nvSpPr>
          <p:spPr>
            <a:xfrm>
              <a:off x="6003923" y="4322116"/>
              <a:ext cx="1714678" cy="338441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8C593F2-E9AF-4871-BFB6-FD53ADCF6283}"/>
              </a:ext>
            </a:extLst>
          </p:cNvPr>
          <p:cNvGrpSpPr/>
          <p:nvPr/>
        </p:nvGrpSpPr>
        <p:grpSpPr>
          <a:xfrm>
            <a:off x="-16815" y="427108"/>
            <a:ext cx="8082513" cy="1779070"/>
            <a:chOff x="-16815" y="427108"/>
            <a:chExt cx="8082513" cy="1779070"/>
          </a:xfrm>
        </p:grpSpPr>
        <p:grpSp>
          <p:nvGrpSpPr>
            <p:cNvPr id="17" name="组合 8">
              <a:extLst>
                <a:ext uri="{FF2B5EF4-FFF2-40B4-BE49-F238E27FC236}">
                  <a16:creationId xmlns:a16="http://schemas.microsoft.com/office/drawing/2014/main" xmlns="" id="{78B5B6A6-416A-4ED4-8445-429759B1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815" y="427108"/>
              <a:ext cx="8082513" cy="1779070"/>
              <a:chOff x="5328734" y="3754341"/>
              <a:chExt cx="8078234" cy="177994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661B6A77-1A2C-4137-89A4-BE5DAFFCCE8B}"/>
                  </a:ext>
                </a:extLst>
              </p:cNvPr>
              <p:cNvSpPr/>
              <p:nvPr/>
            </p:nvSpPr>
            <p:spPr>
              <a:xfrm>
                <a:off x="5328734" y="5301866"/>
                <a:ext cx="3887150" cy="23242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2D1E4E65-CD45-4A33-BCD1-E3493148D615}"/>
                  </a:ext>
                </a:extLst>
              </p:cNvPr>
              <p:cNvSpPr/>
              <p:nvPr/>
            </p:nvSpPr>
            <p:spPr>
              <a:xfrm>
                <a:off x="5894442" y="3754341"/>
                <a:ext cx="7512526" cy="58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36号-正文宋楷" panose="02000000000000000000" pitchFamily="2" charset="-122"/>
                    <a:ea typeface="字魂36号-正文宋楷" panose="02000000000000000000" pitchFamily="2" charset="-122"/>
                  </a:rPr>
                  <a:t>MOVIE RECOMMENDATION SYSTEM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25446FE1-A740-4811-9072-0669F25E3F55}"/>
                </a:ext>
              </a:extLst>
            </p:cNvPr>
            <p:cNvCxnSpPr>
              <a:cxnSpLocks/>
            </p:cNvCxnSpPr>
            <p:nvPr/>
          </p:nvCxnSpPr>
          <p:spPr>
            <a:xfrm>
              <a:off x="644530" y="1011883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638112B-43CE-40BF-B188-3F60F9660DA3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</p:grpSpPr>
        <p:sp>
          <p:nvSpPr>
            <p:cNvPr id="27" name="菱形 26">
              <a:extLst>
                <a:ext uri="{FF2B5EF4-FFF2-40B4-BE49-F238E27FC236}">
                  <a16:creationId xmlns:a16="http://schemas.microsoft.com/office/drawing/2014/main" xmlns="" id="{BEA10E35-8CBE-4058-B27E-AFB1E3DFBBD3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xmlns="" id="{399F91F9-33B5-43A3-82A5-C3B99D1219F5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30" name="菱形 29">
            <a:extLst>
              <a:ext uri="{FF2B5EF4-FFF2-40B4-BE49-F238E27FC236}">
                <a16:creationId xmlns:a16="http://schemas.microsoft.com/office/drawing/2014/main" xmlns="" id="{609F17F4-FA3E-49ED-9049-9B967919531F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3134" y="1019167"/>
            <a:ext cx="3157267" cy="73324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413581" y="2171897"/>
            <a:ext cx="1673525" cy="2216293"/>
          </a:xfrm>
          <a:prstGeom prst="roundRect">
            <a:avLst/>
          </a:prstGeom>
          <a:solidFill>
            <a:srgbClr val="A5A5A5"/>
          </a:solidFill>
          <a:ln>
            <a:noFill/>
          </a:ln>
          <a:effectLst>
            <a:outerShdw blurRad="609600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935596" y="2175748"/>
            <a:ext cx="1712345" cy="2208593"/>
          </a:xfrm>
          <a:prstGeom prst="roundRect">
            <a:avLst/>
          </a:prstGeom>
          <a:solidFill>
            <a:srgbClr val="A5A5A5"/>
          </a:solidFill>
          <a:ln>
            <a:noFill/>
          </a:ln>
          <a:effectLst>
            <a:outerShdw blurRad="546100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8351176" y="2199883"/>
            <a:ext cx="1724559" cy="2202127"/>
          </a:xfrm>
          <a:prstGeom prst="roundRect">
            <a:avLst/>
          </a:prstGeom>
          <a:solidFill>
            <a:srgbClr val="A5A5A5"/>
          </a:solidFill>
          <a:ln>
            <a:noFill/>
          </a:ln>
          <a:effectLst>
            <a:outerShdw blurRad="482600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652386" y="4942518"/>
            <a:ext cx="1195914" cy="612476"/>
          </a:xfrm>
          <a:prstGeom prst="ellipse">
            <a:avLst/>
          </a:prstGeom>
          <a:solidFill>
            <a:srgbClr val="2C374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171779" y="4905815"/>
            <a:ext cx="1320712" cy="649179"/>
          </a:xfrm>
          <a:prstGeom prst="ellipse">
            <a:avLst/>
          </a:prstGeom>
          <a:solidFill>
            <a:srgbClr val="2C374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536281" y="4841598"/>
            <a:ext cx="1354347" cy="713396"/>
          </a:xfrm>
          <a:prstGeom prst="ellipse">
            <a:avLst/>
          </a:prstGeom>
          <a:solidFill>
            <a:srgbClr val="2C374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418097" y="6114905"/>
            <a:ext cx="4731444" cy="4804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27789" y="1970481"/>
            <a:ext cx="7681395" cy="20530"/>
          </a:xfrm>
          <a:prstGeom prst="line">
            <a:avLst/>
          </a:prstGeom>
          <a:effectLst>
            <a:outerShdw blurRad="596900" dist="50800" dir="5400000" algn="ctr" rotWithShape="0">
              <a:srgbClr val="000000">
                <a:alpha val="75000"/>
              </a:srgb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1767" y="1792946"/>
            <a:ext cx="0" cy="26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0"/>
            <a:endCxn id="18" idx="2"/>
          </p:cNvCxnSpPr>
          <p:nvPr/>
        </p:nvCxnSpPr>
        <p:spPr>
          <a:xfrm>
            <a:off x="1927790" y="1973871"/>
            <a:ext cx="0" cy="232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09184" y="1970481"/>
            <a:ext cx="0" cy="201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2"/>
            <a:endCxn id="9" idx="0"/>
          </p:cNvCxnSpPr>
          <p:nvPr/>
        </p:nvCxnSpPr>
        <p:spPr>
          <a:xfrm flipH="1">
            <a:off x="2250343" y="4388190"/>
            <a:ext cx="1" cy="554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2"/>
          </p:cNvCxnSpPr>
          <p:nvPr/>
        </p:nvCxnSpPr>
        <p:spPr>
          <a:xfrm flipH="1">
            <a:off x="5791767" y="4384341"/>
            <a:ext cx="2" cy="52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2"/>
            <a:endCxn id="11" idx="0"/>
          </p:cNvCxnSpPr>
          <p:nvPr/>
        </p:nvCxnSpPr>
        <p:spPr>
          <a:xfrm flipH="1">
            <a:off x="9213455" y="4402010"/>
            <a:ext cx="1" cy="439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50342" y="5837487"/>
            <a:ext cx="7082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32135" y="5554994"/>
            <a:ext cx="0" cy="524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4"/>
          </p:cNvCxnSpPr>
          <p:nvPr/>
        </p:nvCxnSpPr>
        <p:spPr>
          <a:xfrm flipH="1">
            <a:off x="2250342" y="5554994"/>
            <a:ext cx="1" cy="282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333192" y="5548084"/>
            <a:ext cx="16236" cy="305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99472" y="118181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Arun</a:t>
            </a:r>
            <a:r>
              <a:rPr lang="en-US" b="1" dirty="0" smtClean="0"/>
              <a:t> watches 6 movies</a:t>
            </a:r>
            <a:endParaRPr lang="en-IN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1225" y="2259194"/>
            <a:ext cx="135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Langauge</a:t>
            </a:r>
            <a:endParaRPr lang="en-IN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71779" y="2254909"/>
            <a:ext cx="122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Genre</a:t>
            </a:r>
            <a:endParaRPr lang="en-IN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579052" y="2270910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</a:t>
            </a:r>
            <a:r>
              <a:rPr lang="en-US" dirty="0" smtClean="0"/>
              <a:t> </a:t>
            </a:r>
            <a:r>
              <a:rPr lang="en-US" b="1" dirty="0" smtClean="0"/>
              <a:t>time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39906" y="2967165"/>
            <a:ext cx="135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Tamil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Telugu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Hindi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5028130" y="2997528"/>
            <a:ext cx="146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comedy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8444438" y="2630015"/>
            <a:ext cx="1828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movies less than 2hrs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movie more than 2hrs</a:t>
            </a:r>
            <a:endParaRPr lang="en-IN" dirty="0"/>
          </a:p>
        </p:txBody>
      </p:sp>
      <p:sp>
        <p:nvSpPr>
          <p:cNvPr id="4099" name="TextBox 4098"/>
          <p:cNvSpPr txBox="1"/>
          <p:nvPr/>
        </p:nvSpPr>
        <p:spPr>
          <a:xfrm>
            <a:off x="1814707" y="5046062"/>
            <a:ext cx="8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Tamil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100" name="TextBox 4099"/>
          <p:cNvSpPr txBox="1"/>
          <p:nvPr/>
        </p:nvSpPr>
        <p:spPr>
          <a:xfrm>
            <a:off x="5429117" y="5045738"/>
            <a:ext cx="96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8699005" y="4899546"/>
            <a:ext cx="118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Less than 2hrs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102" name="TextBox 4101"/>
          <p:cNvSpPr txBox="1"/>
          <p:nvPr/>
        </p:nvSpPr>
        <p:spPr>
          <a:xfrm>
            <a:off x="3517836" y="6134725"/>
            <a:ext cx="46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Tamil action movie with less than 2hrs</a:t>
            </a:r>
            <a:endParaRPr lang="en-IN" b="1" dirty="0"/>
          </a:p>
        </p:txBody>
      </p:sp>
      <p:sp>
        <p:nvSpPr>
          <p:cNvPr id="4103" name="TextBox 4102"/>
          <p:cNvSpPr txBox="1"/>
          <p:nvPr/>
        </p:nvSpPr>
        <p:spPr>
          <a:xfrm>
            <a:off x="1581570" y="6134725"/>
            <a:ext cx="174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Recommend: </a:t>
            </a:r>
            <a:endParaRPr lang="en-IN" dirty="0"/>
          </a:p>
        </p:txBody>
      </p:sp>
      <p:sp>
        <p:nvSpPr>
          <p:cNvPr id="4107" name="TextBox 4106"/>
          <p:cNvSpPr txBox="1"/>
          <p:nvPr/>
        </p:nvSpPr>
        <p:spPr>
          <a:xfrm>
            <a:off x="586596" y="123886"/>
            <a:ext cx="38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Instance: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7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xmlns="" id="{F2D33F3C-A764-4CF4-84F3-8D869053D71E}"/>
              </a:ext>
            </a:extLst>
          </p:cNvPr>
          <p:cNvSpPr/>
          <p:nvPr/>
        </p:nvSpPr>
        <p:spPr>
          <a:xfrm>
            <a:off x="-1913652" y="-6019743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84E22C24-D2BA-4F5A-801E-0AC9CAA8C648}"/>
              </a:ext>
            </a:extLst>
          </p:cNvPr>
          <p:cNvSpPr/>
          <p:nvPr/>
        </p:nvSpPr>
        <p:spPr>
          <a:xfrm>
            <a:off x="11112988" y="-3831309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2B5F62F-D6FD-4BAF-9378-477FF1824A01}"/>
              </a:ext>
            </a:extLst>
          </p:cNvPr>
          <p:cNvSpPr/>
          <p:nvPr/>
        </p:nvSpPr>
        <p:spPr>
          <a:xfrm>
            <a:off x="487319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2EC0E0BE-4154-4EF5-A84C-D3502B29E20F}"/>
              </a:ext>
            </a:extLst>
          </p:cNvPr>
          <p:cNvSpPr/>
          <p:nvPr/>
        </p:nvSpPr>
        <p:spPr>
          <a:xfrm>
            <a:off x="1187705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B39EB411-C8AF-4CCF-8DDD-A98688F94CF6}"/>
              </a:ext>
            </a:extLst>
          </p:cNvPr>
          <p:cNvSpPr/>
          <p:nvPr/>
        </p:nvSpPr>
        <p:spPr>
          <a:xfrm>
            <a:off x="7964573" y="5491839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3A039A7B-EDEC-4A93-8716-1147C5385541}"/>
              </a:ext>
            </a:extLst>
          </p:cNvPr>
          <p:cNvSpPr/>
          <p:nvPr/>
        </p:nvSpPr>
        <p:spPr>
          <a:xfrm>
            <a:off x="259590" y="-1940770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1C411000-C580-4D6C-926F-2F80454D9907}"/>
              </a:ext>
            </a:extLst>
          </p:cNvPr>
          <p:cNvSpPr/>
          <p:nvPr/>
        </p:nvSpPr>
        <p:spPr>
          <a:xfrm>
            <a:off x="627486" y="-1427996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3BF2EB08-4D04-472B-850C-4F9049241930}"/>
              </a:ext>
            </a:extLst>
          </p:cNvPr>
          <p:cNvSpPr/>
          <p:nvPr/>
        </p:nvSpPr>
        <p:spPr>
          <a:xfrm>
            <a:off x="8608259" y="595495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C1E84CD-FFB1-4C84-9ED6-D42DCDC407F2}"/>
              </a:ext>
            </a:extLst>
          </p:cNvPr>
          <p:cNvCxnSpPr>
            <a:cxnSpLocks/>
          </p:cNvCxnSpPr>
          <p:nvPr/>
        </p:nvCxnSpPr>
        <p:spPr>
          <a:xfrm>
            <a:off x="10126089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0A20C88B-810F-4504-B028-422201E2FA99}"/>
              </a:ext>
            </a:extLst>
          </p:cNvPr>
          <p:cNvCxnSpPr>
            <a:cxnSpLocks/>
          </p:cNvCxnSpPr>
          <p:nvPr/>
        </p:nvCxnSpPr>
        <p:spPr>
          <a:xfrm>
            <a:off x="10631543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059D544-10F4-45E4-9FC9-6BF07F4015DC}"/>
              </a:ext>
            </a:extLst>
          </p:cNvPr>
          <p:cNvCxnSpPr>
            <a:cxnSpLocks/>
          </p:cNvCxnSpPr>
          <p:nvPr/>
        </p:nvCxnSpPr>
        <p:spPr>
          <a:xfrm>
            <a:off x="1115192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6D8F368-13B9-4AEC-AA0E-3E0C818EF2D6}"/>
              </a:ext>
            </a:extLst>
          </p:cNvPr>
          <p:cNvCxnSpPr>
            <a:cxnSpLocks/>
          </p:cNvCxnSpPr>
          <p:nvPr/>
        </p:nvCxnSpPr>
        <p:spPr>
          <a:xfrm flipV="1">
            <a:off x="11505610" y="-2355725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7EF4D1B-3602-4A83-924E-BFFFB7A37424}"/>
              </a:ext>
            </a:extLst>
          </p:cNvPr>
          <p:cNvCxnSpPr>
            <a:cxnSpLocks/>
          </p:cNvCxnSpPr>
          <p:nvPr/>
        </p:nvCxnSpPr>
        <p:spPr>
          <a:xfrm flipV="1">
            <a:off x="11807362" y="-2542146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9D8A3AE-0E9C-45FA-AB71-80F1B6B13B0D}"/>
              </a:ext>
            </a:extLst>
          </p:cNvPr>
          <p:cNvCxnSpPr>
            <a:cxnSpLocks/>
          </p:cNvCxnSpPr>
          <p:nvPr/>
        </p:nvCxnSpPr>
        <p:spPr>
          <a:xfrm flipV="1">
            <a:off x="10126089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1AE0C72E-74F2-4DBF-9165-A6A01BE7A06C}"/>
              </a:ext>
            </a:extLst>
          </p:cNvPr>
          <p:cNvCxnSpPr>
            <a:cxnSpLocks/>
          </p:cNvCxnSpPr>
          <p:nvPr/>
        </p:nvCxnSpPr>
        <p:spPr>
          <a:xfrm>
            <a:off x="2542868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6645E26-8574-4381-A8F2-1E7B39BA5F5E}"/>
              </a:ext>
            </a:extLst>
          </p:cNvPr>
          <p:cNvCxnSpPr>
            <a:cxnSpLocks/>
          </p:cNvCxnSpPr>
          <p:nvPr/>
        </p:nvCxnSpPr>
        <p:spPr>
          <a:xfrm flipV="1">
            <a:off x="5629525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5C9C57F8-F565-462C-A9F2-ACA2C54778BD}"/>
              </a:ext>
            </a:extLst>
          </p:cNvPr>
          <p:cNvSpPr/>
          <p:nvPr/>
        </p:nvSpPr>
        <p:spPr bwMode="auto">
          <a:xfrm>
            <a:off x="2633159" y="285070"/>
            <a:ext cx="5050984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APPLICATONS: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64AF4D21-EF75-45A9-8E17-53A5EE7ED730}"/>
              </a:ext>
            </a:extLst>
          </p:cNvPr>
          <p:cNvCxnSpPr>
            <a:cxnSpLocks/>
          </p:cNvCxnSpPr>
          <p:nvPr/>
        </p:nvCxnSpPr>
        <p:spPr>
          <a:xfrm>
            <a:off x="284586" y="6696283"/>
            <a:ext cx="342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7486" y="1525590"/>
            <a:ext cx="2460771" cy="155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891495" y="1559814"/>
            <a:ext cx="2919927" cy="154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04296" y="4128536"/>
            <a:ext cx="2589259" cy="1612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891495" y="4090550"/>
            <a:ext cx="2914742" cy="158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1604513"/>
            <a:ext cx="2216988" cy="1370796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627486" y="3286664"/>
            <a:ext cx="2521156" cy="353683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4959231" y="3303117"/>
            <a:ext cx="2952408" cy="355336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627487" y="6086329"/>
            <a:ext cx="2521156" cy="374262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4873193" y="6053613"/>
            <a:ext cx="2933044" cy="356769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31" y="1618528"/>
            <a:ext cx="2777315" cy="14224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4" y="4237431"/>
            <a:ext cx="2409673" cy="14401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30" y="4204575"/>
            <a:ext cx="2777315" cy="136914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8584" y="3303117"/>
            <a:ext cx="24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Voice Recognition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9230" y="3286664"/>
            <a:ext cx="284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Face </a:t>
            </a:r>
            <a:r>
              <a:rPr lang="en-US" sz="2000" dirty="0" smtClean="0">
                <a:solidFill>
                  <a:schemeClr val="bg1"/>
                </a:solidFill>
              </a:rPr>
              <a:t>Recognition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8584" y="6086329"/>
            <a:ext cx="24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Self-driving cars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5949" y="6053613"/>
            <a:ext cx="26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Traffic Prediction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 xmlns:a16="http://schemas.microsoft.com/office/drawing/2014/main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30" y="4204575"/>
            <a:ext cx="2777315" cy="13691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4" y="4237431"/>
            <a:ext cx="2409673" cy="144010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31" y="1618528"/>
            <a:ext cx="2777315" cy="142243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1" y="1618528"/>
            <a:ext cx="2216988" cy="1370796"/>
          </a:xfrm>
          <a:prstGeom prst="rect">
            <a:avLst/>
          </a:prstGeom>
        </p:spPr>
      </p:pic>
      <p:sp>
        <p:nvSpPr>
          <p:cNvPr id="2" name="菱形 1">
            <a:extLst>
              <a:ext uri="{FF2B5EF4-FFF2-40B4-BE49-F238E27FC236}">
                <a16:creationId xmlns:a16="http://schemas.microsoft.com/office/drawing/2014/main" xmlns="" id="{F2D33F3C-A764-4CF4-84F3-8D869053D71E}"/>
              </a:ext>
            </a:extLst>
          </p:cNvPr>
          <p:cNvSpPr/>
          <p:nvPr/>
        </p:nvSpPr>
        <p:spPr>
          <a:xfrm>
            <a:off x="-1913652" y="-6019743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84E22C24-D2BA-4F5A-801E-0AC9CAA8C648}"/>
              </a:ext>
            </a:extLst>
          </p:cNvPr>
          <p:cNvSpPr/>
          <p:nvPr/>
        </p:nvSpPr>
        <p:spPr>
          <a:xfrm>
            <a:off x="11112988" y="-3831309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2B5F62F-D6FD-4BAF-9378-477FF1824A01}"/>
              </a:ext>
            </a:extLst>
          </p:cNvPr>
          <p:cNvSpPr/>
          <p:nvPr/>
        </p:nvSpPr>
        <p:spPr>
          <a:xfrm>
            <a:off x="487319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2EC0E0BE-4154-4EF5-A84C-D3502B29E20F}"/>
              </a:ext>
            </a:extLst>
          </p:cNvPr>
          <p:cNvSpPr/>
          <p:nvPr/>
        </p:nvSpPr>
        <p:spPr>
          <a:xfrm>
            <a:off x="1187705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B39EB411-C8AF-4CCF-8DDD-A98688F94CF6}"/>
              </a:ext>
            </a:extLst>
          </p:cNvPr>
          <p:cNvSpPr/>
          <p:nvPr/>
        </p:nvSpPr>
        <p:spPr>
          <a:xfrm>
            <a:off x="7964573" y="5491839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3A039A7B-EDEC-4A93-8716-1147C5385541}"/>
              </a:ext>
            </a:extLst>
          </p:cNvPr>
          <p:cNvSpPr/>
          <p:nvPr/>
        </p:nvSpPr>
        <p:spPr>
          <a:xfrm>
            <a:off x="259590" y="-1940770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1C411000-C580-4D6C-926F-2F80454D9907}"/>
              </a:ext>
            </a:extLst>
          </p:cNvPr>
          <p:cNvSpPr/>
          <p:nvPr/>
        </p:nvSpPr>
        <p:spPr>
          <a:xfrm>
            <a:off x="627486" y="-1427996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3BF2EB08-4D04-472B-850C-4F9049241930}"/>
              </a:ext>
            </a:extLst>
          </p:cNvPr>
          <p:cNvSpPr/>
          <p:nvPr/>
        </p:nvSpPr>
        <p:spPr>
          <a:xfrm>
            <a:off x="8608259" y="595495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C1E84CD-FFB1-4C84-9ED6-D42DCDC407F2}"/>
              </a:ext>
            </a:extLst>
          </p:cNvPr>
          <p:cNvCxnSpPr>
            <a:cxnSpLocks/>
          </p:cNvCxnSpPr>
          <p:nvPr/>
        </p:nvCxnSpPr>
        <p:spPr>
          <a:xfrm>
            <a:off x="10126089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0A20C88B-810F-4504-B028-422201E2FA99}"/>
              </a:ext>
            </a:extLst>
          </p:cNvPr>
          <p:cNvCxnSpPr>
            <a:cxnSpLocks/>
          </p:cNvCxnSpPr>
          <p:nvPr/>
        </p:nvCxnSpPr>
        <p:spPr>
          <a:xfrm>
            <a:off x="10631543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059D544-10F4-45E4-9FC9-6BF07F4015DC}"/>
              </a:ext>
            </a:extLst>
          </p:cNvPr>
          <p:cNvCxnSpPr>
            <a:cxnSpLocks/>
          </p:cNvCxnSpPr>
          <p:nvPr/>
        </p:nvCxnSpPr>
        <p:spPr>
          <a:xfrm>
            <a:off x="1115192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6D8F368-13B9-4AEC-AA0E-3E0C818EF2D6}"/>
              </a:ext>
            </a:extLst>
          </p:cNvPr>
          <p:cNvCxnSpPr>
            <a:cxnSpLocks/>
          </p:cNvCxnSpPr>
          <p:nvPr/>
        </p:nvCxnSpPr>
        <p:spPr>
          <a:xfrm flipV="1">
            <a:off x="11505610" y="-2355725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7EF4D1B-3602-4A83-924E-BFFFB7A37424}"/>
              </a:ext>
            </a:extLst>
          </p:cNvPr>
          <p:cNvCxnSpPr>
            <a:cxnSpLocks/>
          </p:cNvCxnSpPr>
          <p:nvPr/>
        </p:nvCxnSpPr>
        <p:spPr>
          <a:xfrm flipV="1">
            <a:off x="11807362" y="-2542146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9D8A3AE-0E9C-45FA-AB71-80F1B6B13B0D}"/>
              </a:ext>
            </a:extLst>
          </p:cNvPr>
          <p:cNvCxnSpPr>
            <a:cxnSpLocks/>
          </p:cNvCxnSpPr>
          <p:nvPr/>
        </p:nvCxnSpPr>
        <p:spPr>
          <a:xfrm flipV="1">
            <a:off x="10126089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1AE0C72E-74F2-4DBF-9165-A6A01BE7A06C}"/>
              </a:ext>
            </a:extLst>
          </p:cNvPr>
          <p:cNvCxnSpPr>
            <a:cxnSpLocks/>
          </p:cNvCxnSpPr>
          <p:nvPr/>
        </p:nvCxnSpPr>
        <p:spPr>
          <a:xfrm>
            <a:off x="2542868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6645E26-8574-4381-A8F2-1E7B39BA5F5E}"/>
              </a:ext>
            </a:extLst>
          </p:cNvPr>
          <p:cNvCxnSpPr>
            <a:cxnSpLocks/>
          </p:cNvCxnSpPr>
          <p:nvPr/>
        </p:nvCxnSpPr>
        <p:spPr>
          <a:xfrm flipV="1">
            <a:off x="5629525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64AF4D21-EF75-45A9-8E17-53A5EE7ED730}"/>
              </a:ext>
            </a:extLst>
          </p:cNvPr>
          <p:cNvCxnSpPr>
            <a:cxnSpLocks/>
          </p:cNvCxnSpPr>
          <p:nvPr/>
        </p:nvCxnSpPr>
        <p:spPr>
          <a:xfrm>
            <a:off x="284586" y="6696283"/>
            <a:ext cx="342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7486" y="1525590"/>
            <a:ext cx="2460771" cy="155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891495" y="1559814"/>
            <a:ext cx="2919927" cy="154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04296" y="4128536"/>
            <a:ext cx="2589259" cy="1612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891495" y="4090550"/>
            <a:ext cx="2914742" cy="158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627486" y="3286664"/>
            <a:ext cx="2521156" cy="353683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4959231" y="3303117"/>
            <a:ext cx="2952408" cy="355336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627487" y="6086329"/>
            <a:ext cx="2521156" cy="374262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4873193" y="6053613"/>
            <a:ext cx="2933044" cy="356769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678584" y="3303117"/>
            <a:ext cx="24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Spam </a:t>
            </a:r>
            <a:r>
              <a:rPr lang="en-US" dirty="0" err="1" smtClean="0">
                <a:solidFill>
                  <a:schemeClr val="bg1"/>
                </a:solidFill>
              </a:rPr>
              <a:t>filteration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9230" y="3286664"/>
            <a:ext cx="284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Virtual assistant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8584" y="6086329"/>
            <a:ext cx="24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Google translate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5949" y="6053613"/>
            <a:ext cx="26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Fraud </a:t>
            </a:r>
            <a:r>
              <a:rPr lang="en-US" dirty="0" err="1" smtClean="0">
                <a:solidFill>
                  <a:schemeClr val="bg1"/>
                </a:solidFill>
              </a:rPr>
              <a:t>dection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4" y="1642677"/>
            <a:ext cx="2292459" cy="13466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63" y="1712067"/>
            <a:ext cx="2676525" cy="13230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4" y="4215667"/>
            <a:ext cx="2409673" cy="14163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1" y="4237431"/>
            <a:ext cx="2688559" cy="13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xmlns="" id="{F2D33F3C-A764-4CF4-84F3-8D869053D71E}"/>
              </a:ext>
            </a:extLst>
          </p:cNvPr>
          <p:cNvSpPr/>
          <p:nvPr/>
        </p:nvSpPr>
        <p:spPr>
          <a:xfrm>
            <a:off x="-1913652" y="-6019743"/>
            <a:ext cx="7330166" cy="732803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xmlns="" id="{84E22C24-D2BA-4F5A-801E-0AC9CAA8C648}"/>
              </a:ext>
            </a:extLst>
          </p:cNvPr>
          <p:cNvSpPr/>
          <p:nvPr/>
        </p:nvSpPr>
        <p:spPr>
          <a:xfrm>
            <a:off x="11112988" y="-3831309"/>
            <a:ext cx="13820041" cy="1382004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F2B5F62F-D6FD-4BAF-9378-477FF1824A01}"/>
              </a:ext>
            </a:extLst>
          </p:cNvPr>
          <p:cNvSpPr/>
          <p:nvPr/>
        </p:nvSpPr>
        <p:spPr>
          <a:xfrm>
            <a:off x="4873193" y="5939691"/>
            <a:ext cx="8985160" cy="8985161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2EC0E0BE-4154-4EF5-A84C-D3502B29E20F}"/>
              </a:ext>
            </a:extLst>
          </p:cNvPr>
          <p:cNvSpPr/>
          <p:nvPr/>
        </p:nvSpPr>
        <p:spPr>
          <a:xfrm>
            <a:off x="11877053" y="-1311565"/>
            <a:ext cx="8985160" cy="8985161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B39EB411-C8AF-4CCF-8DDD-A98688F94CF6}"/>
              </a:ext>
            </a:extLst>
          </p:cNvPr>
          <p:cNvSpPr/>
          <p:nvPr/>
        </p:nvSpPr>
        <p:spPr>
          <a:xfrm>
            <a:off x="7964573" y="5491839"/>
            <a:ext cx="4608814" cy="46066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xmlns="" id="{3A039A7B-EDEC-4A93-8716-1147C5385541}"/>
              </a:ext>
            </a:extLst>
          </p:cNvPr>
          <p:cNvSpPr/>
          <p:nvPr/>
        </p:nvSpPr>
        <p:spPr>
          <a:xfrm>
            <a:off x="259590" y="-1940770"/>
            <a:ext cx="2983679" cy="2983678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xmlns="" id="{1C411000-C580-4D6C-926F-2F80454D9907}"/>
              </a:ext>
            </a:extLst>
          </p:cNvPr>
          <p:cNvSpPr/>
          <p:nvPr/>
        </p:nvSpPr>
        <p:spPr>
          <a:xfrm>
            <a:off x="627486" y="-1427996"/>
            <a:ext cx="2247889" cy="224789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xmlns="" id="{3BF2EB08-4D04-472B-850C-4F9049241930}"/>
              </a:ext>
            </a:extLst>
          </p:cNvPr>
          <p:cNvSpPr/>
          <p:nvPr/>
        </p:nvSpPr>
        <p:spPr>
          <a:xfrm>
            <a:off x="8608259" y="5954959"/>
            <a:ext cx="3432962" cy="3432962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C1E84CD-FFB1-4C84-9ED6-D42DCDC407F2}"/>
              </a:ext>
            </a:extLst>
          </p:cNvPr>
          <p:cNvCxnSpPr>
            <a:cxnSpLocks/>
          </p:cNvCxnSpPr>
          <p:nvPr/>
        </p:nvCxnSpPr>
        <p:spPr>
          <a:xfrm>
            <a:off x="10126089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0A20C88B-810F-4504-B028-422201E2FA99}"/>
              </a:ext>
            </a:extLst>
          </p:cNvPr>
          <p:cNvCxnSpPr>
            <a:cxnSpLocks/>
          </p:cNvCxnSpPr>
          <p:nvPr/>
        </p:nvCxnSpPr>
        <p:spPr>
          <a:xfrm>
            <a:off x="10631543" y="3214072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059D544-10F4-45E4-9FC9-6BF07F4015DC}"/>
              </a:ext>
            </a:extLst>
          </p:cNvPr>
          <p:cNvCxnSpPr>
            <a:cxnSpLocks/>
          </p:cNvCxnSpPr>
          <p:nvPr/>
        </p:nvCxnSpPr>
        <p:spPr>
          <a:xfrm>
            <a:off x="11151927" y="3214072"/>
            <a:ext cx="5404319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6D8F368-13B9-4AEC-AA0E-3E0C818EF2D6}"/>
              </a:ext>
            </a:extLst>
          </p:cNvPr>
          <p:cNvCxnSpPr>
            <a:cxnSpLocks/>
          </p:cNvCxnSpPr>
          <p:nvPr/>
        </p:nvCxnSpPr>
        <p:spPr>
          <a:xfrm flipV="1">
            <a:off x="11505610" y="-2355725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37EF4D1B-3602-4A83-924E-BFFFB7A37424}"/>
              </a:ext>
            </a:extLst>
          </p:cNvPr>
          <p:cNvCxnSpPr>
            <a:cxnSpLocks/>
          </p:cNvCxnSpPr>
          <p:nvPr/>
        </p:nvCxnSpPr>
        <p:spPr>
          <a:xfrm flipV="1">
            <a:off x="11807362" y="-2542146"/>
            <a:ext cx="5406452" cy="5404319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9D8A3AE-0E9C-45FA-AB71-80F1B6B13B0D}"/>
              </a:ext>
            </a:extLst>
          </p:cNvPr>
          <p:cNvCxnSpPr>
            <a:cxnSpLocks/>
          </p:cNvCxnSpPr>
          <p:nvPr/>
        </p:nvCxnSpPr>
        <p:spPr>
          <a:xfrm flipV="1">
            <a:off x="10126089" y="-2179584"/>
            <a:ext cx="5404319" cy="5404320"/>
          </a:xfrm>
          <a:prstGeom prst="line">
            <a:avLst/>
          </a:prstGeom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1AE0C72E-74F2-4DBF-9165-A6A01BE7A06C}"/>
              </a:ext>
            </a:extLst>
          </p:cNvPr>
          <p:cNvCxnSpPr>
            <a:cxnSpLocks/>
          </p:cNvCxnSpPr>
          <p:nvPr/>
        </p:nvCxnSpPr>
        <p:spPr>
          <a:xfrm>
            <a:off x="2542868" y="-1998229"/>
            <a:ext cx="5405160" cy="540516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20000"/>
                    <a:lumOff val="80000"/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6645E26-8574-4381-A8F2-1E7B39BA5F5E}"/>
              </a:ext>
            </a:extLst>
          </p:cNvPr>
          <p:cNvCxnSpPr>
            <a:cxnSpLocks/>
          </p:cNvCxnSpPr>
          <p:nvPr/>
        </p:nvCxnSpPr>
        <p:spPr>
          <a:xfrm flipV="1">
            <a:off x="5629525" y="6618648"/>
            <a:ext cx="2542232" cy="2542231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64AF4D21-EF75-45A9-8E17-53A5EE7ED730}"/>
              </a:ext>
            </a:extLst>
          </p:cNvPr>
          <p:cNvCxnSpPr>
            <a:cxnSpLocks/>
          </p:cNvCxnSpPr>
          <p:nvPr/>
        </p:nvCxnSpPr>
        <p:spPr>
          <a:xfrm>
            <a:off x="284586" y="6696283"/>
            <a:ext cx="342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7486" y="1525590"/>
            <a:ext cx="2460771" cy="155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891495" y="1559814"/>
            <a:ext cx="2919927" cy="154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04296" y="4128536"/>
            <a:ext cx="2589259" cy="1612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891495" y="4090550"/>
            <a:ext cx="2914742" cy="158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627486" y="3286664"/>
            <a:ext cx="2521156" cy="353683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4959231" y="3303117"/>
            <a:ext cx="2952408" cy="355336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471000" y="6063195"/>
            <a:ext cx="2960740" cy="374262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identification cancer cell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873193" y="6053613"/>
            <a:ext cx="2933044" cy="356769"/>
          </a:xfrm>
          <a:prstGeom prst="roundRect">
            <a:avLst/>
          </a:prstGeom>
          <a:solidFill>
            <a:srgbClr val="2C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678584" y="3303117"/>
            <a:ext cx="24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Pixal</a:t>
            </a:r>
            <a:r>
              <a:rPr lang="en-US" dirty="0" smtClean="0">
                <a:solidFill>
                  <a:schemeClr val="bg1"/>
                </a:solidFill>
              </a:rPr>
              <a:t> restoration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9230" y="3286664"/>
            <a:ext cx="284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virtual personal assistant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5949" y="6053613"/>
            <a:ext cx="267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document clarification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18"/>
          <a:stretch/>
        </p:blipFill>
        <p:spPr>
          <a:xfrm>
            <a:off x="697534" y="1776134"/>
            <a:ext cx="2381754" cy="11072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97" y="1611133"/>
            <a:ext cx="2708702" cy="14736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3" y="4233820"/>
            <a:ext cx="2346714" cy="14697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1" y="4213872"/>
            <a:ext cx="2508027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3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jpppt.com">
  <a:themeElements>
    <a:clrScheme name="自定义 4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722"/>
      </a:accent1>
      <a:accent2>
        <a:srgbClr val="2C3749"/>
      </a:accent2>
      <a:accent3>
        <a:srgbClr val="FF3722"/>
      </a:accent3>
      <a:accent4>
        <a:srgbClr val="2C3749"/>
      </a:accent4>
      <a:accent5>
        <a:srgbClr val="FF3722"/>
      </a:accent5>
      <a:accent6>
        <a:srgbClr val="2C3749"/>
      </a:accent6>
      <a:hlink>
        <a:srgbClr val="FF3722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1186</TotalTime>
  <Words>1241</Words>
  <Application>Microsoft Office PowerPoint</Application>
  <PresentationFormat>Widescreen</PresentationFormat>
  <Paragraphs>329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微软雅黑</vt:lpstr>
      <vt:lpstr>宋体</vt:lpstr>
      <vt:lpstr>Arial</vt:lpstr>
      <vt:lpstr>Calibri</vt:lpstr>
      <vt:lpstr>Maiandra GD</vt:lpstr>
      <vt:lpstr>Times New Roman</vt:lpstr>
      <vt:lpstr>Tw Cen MT</vt:lpstr>
      <vt:lpstr>字魂36号-正文宋楷</vt:lpstr>
      <vt:lpstr>等线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www.jpppt.com</Manager>
  <Company>www.jpppt.com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www.jpppt.com</cp:keywords>
  <dc:description>www.jpppt.com</dc:description>
  <cp:lastModifiedBy>jebastin p</cp:lastModifiedBy>
  <cp:revision>136</cp:revision>
  <dcterms:created xsi:type="dcterms:W3CDTF">2017-08-18T03:02:00Z</dcterms:created>
  <dcterms:modified xsi:type="dcterms:W3CDTF">2022-09-11T18:04:56Z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