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media/image7.jpeg" ContentType="image/jpeg"/>
  <Override PartName="/ppt/presProps.xml" ContentType="application/vnd.openxmlformats-officedocument.presentationml.presProps+xml"/>
  <Override PartName="/ppt/slides/slide1.xml" ContentType="application/vnd.openxmlformats-officedocument.presentationml.slide+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Lst>
  <p:sldSz cx="9144000" cy="51435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6AD95092-AAAC-4AC5-A2A6-E7ECDDE00564}" type="slidenum">
              <a:t>&lt;#&gt;</a:t>
            </a:fld>
          </a:p>
        </p:txBody>
      </p:sp>
      <p:sp>
        <p:nvSpPr>
          <p:cNvPr id="4" name="PlaceHolder 3"/>
          <p:cNvSpPr>
            <a:spLocks noGrp="1"/>
          </p:cNvSpPr>
          <p:nvPr>
            <p:ph type="dt" idx="3"/>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7"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8"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69475FE1-0100-4DD7-AA43-14E4130B65D9}"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2"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3"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1BD3CFE7-9A0D-4105-A2A8-35C7E539B0E5}" type="slidenum">
              <a:t>&lt;#&gt;</a:t>
            </a:fld>
          </a:p>
        </p:txBody>
      </p:sp>
      <p:sp>
        <p:nvSpPr>
          <p:cNvPr id="9" name="PlaceHolder 8"/>
          <p:cNvSpPr>
            <a:spLocks noGrp="1"/>
          </p:cNvSpPr>
          <p:nvPr>
            <p:ph type="dt" idx="3"/>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5"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6"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7"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8"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9"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40"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4BCB9E75-AF51-4C9F-8027-A8564BB255BC}" type="slidenum">
              <a:t>&lt;#&gt;</a:t>
            </a:fld>
          </a:p>
        </p:txBody>
      </p:sp>
      <p:sp>
        <p:nvSpPr>
          <p:cNvPr id="11" name="PlaceHolder 10"/>
          <p:cNvSpPr>
            <a:spLocks noGrp="1"/>
          </p:cNvSpPr>
          <p:nvPr>
            <p:ph type="dt" idx="3"/>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CE580995-4745-4D27-9A99-B2E0AAB2A85B}"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8"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3FF941FD-CF43-4FFF-AFF8-24B1A15A84FE}"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0"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11"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EF301977-3F73-4228-A769-2564A8B97D5A}"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1D6B195A-5826-4ACB-8864-34B2C7D782D7}"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8FAD68E1-2802-4A47-9611-2F1E0315A6D6}"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6"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17"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F4283399-3735-49E3-B9AC-E394923BC1D1}"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2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1"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339B117D-74C4-4212-BC27-2C93E80F76C8}"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5"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B04D15B3-408D-4E1B-87E6-61E7433D252A}" type="slidenum">
              <a:t>&lt;#&gt;</a:t>
            </a:fld>
          </a:p>
        </p:txBody>
      </p:sp>
      <p:sp>
        <p:nvSpPr>
          <p:cNvPr id="8" name="PlaceHolder 7"/>
          <p:cNvSpPr>
            <a:spLocks noGrp="1"/>
          </p:cNvSpPr>
          <p:nvPr>
            <p:ph type="dt" idx="3"/>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ftr" idx="1"/>
          </p:nvPr>
        </p:nvSpPr>
        <p:spPr>
          <a:xfrm>
            <a:off x="2568240" y="9945000"/>
            <a:ext cx="2415600" cy="533160"/>
          </a:xfrm>
          <a:prstGeom prst="rect">
            <a:avLst/>
          </a:prstGeom>
          <a:noFill/>
          <a:ln w="0">
            <a:noFill/>
          </a:ln>
        </p:spPr>
        <p:txBody>
          <a:bodyPr lIns="0" rIns="0" tIns="0" bIns="0" anchor="t">
            <a:noAutofit/>
          </a:bodyPr>
          <a:lstStyle>
            <a:lvl1pPr algn="ctr">
              <a:lnSpc>
                <a:spcPct val="100000"/>
              </a:lnSpc>
              <a:buNone/>
              <a:defRPr b="0" lang="en-IN" sz="1400" spc="-1" strike="noStrike">
                <a:latin typeface="Times New Roman"/>
              </a:defRPr>
            </a:lvl1pPr>
          </a:lstStyle>
          <a:p>
            <a:pPr algn="ctr">
              <a:lnSpc>
                <a:spcPct val="100000"/>
              </a:lnSpc>
              <a:buNone/>
            </a:pPr>
            <a:r>
              <a:rPr b="0" lang="en-IN" sz="1400" spc="-1" strike="noStrike">
                <a:latin typeface="Times New Roman"/>
              </a:rPr>
              <a:t>&lt;footer&gt;</a:t>
            </a:r>
            <a:endParaRPr b="0" lang="en-IN" sz="1400" spc="-1" strike="noStrike">
              <a:latin typeface="Times New Roman"/>
            </a:endParaRPr>
          </a:p>
        </p:txBody>
      </p:sp>
      <p:sp>
        <p:nvSpPr>
          <p:cNvPr id="1" name="PlaceHolder 2"/>
          <p:cNvSpPr>
            <a:spLocks noGrp="1"/>
          </p:cNvSpPr>
          <p:nvPr>
            <p:ph type="sldNum" idx="2"/>
          </p:nvPr>
        </p:nvSpPr>
        <p:spPr>
          <a:xfrm>
            <a:off x="5438520" y="9945000"/>
            <a:ext cx="1735920" cy="533160"/>
          </a:xfrm>
          <a:prstGeom prst="rect">
            <a:avLst/>
          </a:prstGeom>
          <a:noFill/>
          <a:ln w="0">
            <a:noFill/>
          </a:ln>
        </p:spPr>
        <p:txBody>
          <a:bodyPr lIns="0" rIns="0" tIns="0" bIns="0" anchor="t">
            <a:noAutofit/>
          </a:bodyPr>
          <a:lstStyle>
            <a:lvl1pPr algn="r">
              <a:lnSpc>
                <a:spcPct val="100000"/>
              </a:lnSpc>
              <a:buNone/>
              <a:defRPr b="0" lang="en-US" sz="1400" spc="-1" strike="noStrike">
                <a:solidFill>
                  <a:srgbClr val="8b8b8b"/>
                </a:solidFill>
                <a:latin typeface="Times New Roman"/>
              </a:defRPr>
            </a:lvl1pPr>
          </a:lstStyle>
          <a:p>
            <a:pPr algn="r">
              <a:lnSpc>
                <a:spcPct val="100000"/>
              </a:lnSpc>
              <a:buNone/>
            </a:pPr>
            <a:fld id="{8608E903-0D10-4859-B65D-A7316762C5F1}" type="slidenum">
              <a:rPr b="0" lang="en-US" sz="1400" spc="-1" strike="noStrike">
                <a:solidFill>
                  <a:srgbClr val="8b8b8b"/>
                </a:solidFill>
                <a:latin typeface="Times New Roman"/>
              </a:rPr>
              <a:t>&lt;number&gt;</a:t>
            </a:fld>
            <a:endParaRPr b="0" lang="en-IN" sz="1400" spc="-1" strike="noStrike">
              <a:latin typeface="Times New Roman"/>
            </a:endParaRPr>
          </a:p>
        </p:txBody>
      </p:sp>
      <p:sp>
        <p:nvSpPr>
          <p:cNvPr id="2" name="PlaceHolder 3"/>
          <p:cNvSpPr>
            <a:spLocks noGrp="1"/>
          </p:cNvSpPr>
          <p:nvPr>
            <p:ph type="dt" idx="3"/>
          </p:nvPr>
        </p:nvSpPr>
        <p:spPr>
          <a:xfrm>
            <a:off x="377640" y="9945000"/>
            <a:ext cx="1735920" cy="533160"/>
          </a:xfrm>
          <a:prstGeom prst="rect">
            <a:avLst/>
          </a:prstGeom>
          <a:noFill/>
          <a:ln w="0">
            <a:noFill/>
          </a:ln>
        </p:spPr>
        <p:txBody>
          <a:bodyPr lIns="0" rIns="0" tIns="0" bIns="0" anchor="t">
            <a:noAutofit/>
          </a:bodyPr>
          <a:lstStyle>
            <a:lvl1pPr>
              <a:defRPr b="0" lang="en-IN" sz="1400" spc="-1" strike="noStrike">
                <a:latin typeface="Times New Roman"/>
              </a:defRPr>
            </a:lvl1pPr>
          </a:lstStyle>
          <a:p>
            <a:r>
              <a:rPr b="0" lang="en-IN" sz="1400" spc="-1" strike="noStrike">
                <a:latin typeface="Times New Roman"/>
              </a:rPr>
              <a:t>&lt;date/time&gt;</a:t>
            </a:r>
            <a:endParaRPr b="0" lang="en-IN" sz="1400" spc="-1" strike="noStrike">
              <a:latin typeface="Times New Roman"/>
            </a:endParaRPr>
          </a:p>
        </p:txBody>
      </p:sp>
      <p:sp>
        <p:nvSpPr>
          <p:cNvPr id="3" name="PlaceHolder 4"/>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en-IN" sz="4400" spc="-1" strike="noStrike">
                <a:latin typeface="Arial"/>
              </a:rPr>
              <a:t>Click </a:t>
            </a:r>
            <a:r>
              <a:rPr b="0" lang="en-IN" sz="4400" spc="-1" strike="noStrike">
                <a:latin typeface="Arial"/>
              </a:rPr>
              <a:t>to edit </a:t>
            </a:r>
            <a:r>
              <a:rPr b="0" lang="en-IN" sz="4400" spc="-1" strike="noStrike">
                <a:latin typeface="Arial"/>
              </a:rPr>
              <a:t>the </a:t>
            </a:r>
            <a:r>
              <a:rPr b="0" lang="en-IN" sz="4400" spc="-1" strike="noStrike">
                <a:latin typeface="Arial"/>
              </a:rPr>
              <a:t>title </a:t>
            </a:r>
            <a:r>
              <a:rPr b="0" lang="en-IN" sz="4400" spc="-1" strike="noStrike">
                <a:latin typeface="Arial"/>
              </a:rPr>
              <a:t>text </a:t>
            </a:r>
            <a:r>
              <a:rPr b="0" lang="en-IN" sz="4400" spc="-1" strike="noStrike">
                <a:latin typeface="Arial"/>
              </a:rPr>
              <a:t>forma</a:t>
            </a:r>
            <a:r>
              <a:rPr b="0" lang="en-IN" sz="4400" spc="-1" strike="noStrike">
                <a:latin typeface="Arial"/>
              </a:rPr>
              <a:t>t</a:t>
            </a:r>
            <a:endParaRPr b="0" lang="en-IN" sz="4400" spc="-1" strike="noStrike">
              <a:latin typeface="Arial"/>
            </a:endParaRPr>
          </a:p>
        </p:txBody>
      </p:sp>
      <p:sp>
        <p:nvSpPr>
          <p:cNvPr id="4" name="PlaceHolder 5"/>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41" name="object 1"/>
          <p:cNvSpPr/>
          <p:nvPr/>
        </p:nvSpPr>
        <p:spPr>
          <a:xfrm>
            <a:off x="0" y="0"/>
            <a:ext cx="9142560" cy="5142240"/>
          </a:xfrm>
          <a:prstGeom prst="rect">
            <a:avLst/>
          </a:prstGeom>
          <a:blipFill rotWithShape="0">
            <a:blip r:embed="rId1"/>
            <a:srcRect/>
            <a:stretch/>
          </a:blipFill>
          <a:ln w="0">
            <a:noFill/>
          </a:ln>
        </p:spPr>
        <p:style>
          <a:lnRef idx="0"/>
          <a:fillRef idx="0"/>
          <a:effectRef idx="0"/>
          <a:fontRef idx="minor"/>
        </p:style>
      </p:sp>
      <p:sp>
        <p:nvSpPr>
          <p:cNvPr id="42" name="object 3"/>
          <p:cNvSpPr/>
          <p:nvPr/>
        </p:nvSpPr>
        <p:spPr>
          <a:xfrm>
            <a:off x="180000" y="2880000"/>
            <a:ext cx="5580000" cy="1078200"/>
          </a:xfrm>
          <a:prstGeom prst="rect">
            <a:avLst/>
          </a:prstGeom>
          <a:noFill/>
          <a:ln w="0">
            <a:noFill/>
          </a:ln>
        </p:spPr>
        <p:style>
          <a:lnRef idx="0"/>
          <a:fillRef idx="0"/>
          <a:effectRef idx="0"/>
          <a:fontRef idx="minor"/>
        </p:style>
        <p:txBody>
          <a:bodyPr lIns="0" rIns="0" tIns="0" bIns="0" anchor="t">
            <a:spAutoFit/>
          </a:bodyPr>
          <a:p>
            <a:pPr>
              <a:lnSpc>
                <a:spcPts val="2818"/>
              </a:lnSpc>
              <a:buNone/>
            </a:pPr>
            <a:r>
              <a:rPr b="1" lang="en-IN" sz="2400" spc="-1" strike="noStrike">
                <a:solidFill>
                  <a:srgbClr val="223669"/>
                </a:solidFill>
                <a:latin typeface="CHCNIJ+PublicSans-Bold"/>
                <a:ea typeface="DejaVu Sans"/>
              </a:rPr>
              <a:t>E-Commerce Website</a:t>
            </a:r>
            <a:endParaRPr b="0" lang="en-IN" sz="2400" spc="-1" strike="noStrike">
              <a:latin typeface="Arial"/>
            </a:endParaRPr>
          </a:p>
          <a:p>
            <a:pPr>
              <a:lnSpc>
                <a:spcPts val="2818"/>
              </a:lnSpc>
              <a:spcBef>
                <a:spcPts val="2852"/>
              </a:spcBef>
              <a:buNone/>
            </a:pPr>
            <a:r>
              <a:rPr b="1" lang="en-IN" sz="2400" spc="-1" strike="noStrike">
                <a:solidFill>
                  <a:srgbClr val="223669"/>
                </a:solidFill>
                <a:latin typeface="CHCNIJ+PublicSans-Bold"/>
                <a:ea typeface="DejaVu Sans"/>
              </a:rPr>
              <a:t>Task - 2</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43" name="object 1"/>
          <p:cNvSpPr/>
          <p:nvPr/>
        </p:nvSpPr>
        <p:spPr>
          <a:xfrm>
            <a:off x="720" y="720"/>
            <a:ext cx="9142920" cy="5398920"/>
          </a:xfrm>
          <a:prstGeom prst="rect">
            <a:avLst/>
          </a:prstGeom>
          <a:blipFill rotWithShape="0">
            <a:blip r:embed="rId1"/>
            <a:srcRect/>
            <a:stretch/>
          </a:blipFill>
          <a:ln w="0">
            <a:noFill/>
          </a:ln>
        </p:spPr>
        <p:style>
          <a:lnRef idx="0"/>
          <a:fillRef idx="0"/>
          <a:effectRef idx="0"/>
          <a:fontRef idx="minor"/>
        </p:style>
      </p:sp>
      <p:sp>
        <p:nvSpPr>
          <p:cNvPr id="44" name="Google Shape;1839;p210"/>
          <p:cNvSpPr/>
          <p:nvPr/>
        </p:nvSpPr>
        <p:spPr>
          <a:xfrm>
            <a:off x="140760" y="815040"/>
            <a:ext cx="3420000" cy="34272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pPr>
            <a:r>
              <a:rPr b="1" lang="en-US" sz="1829" spc="-1" strike="noStrike">
                <a:solidFill>
                  <a:srgbClr val="c88c32"/>
                </a:solidFill>
                <a:latin typeface="EB Garamond"/>
                <a:ea typeface="EB Garamond"/>
              </a:rPr>
              <a:t>E-Commerce Website</a:t>
            </a:r>
            <a:endParaRPr b="0" lang="en-IN" sz="1829" spc="-1" strike="noStrike">
              <a:latin typeface="Arial"/>
            </a:endParaRPr>
          </a:p>
        </p:txBody>
      </p:sp>
      <p:sp>
        <p:nvSpPr>
          <p:cNvPr id="45" name="Google Shape;1840;p210"/>
          <p:cNvSpPr/>
          <p:nvPr/>
        </p:nvSpPr>
        <p:spPr>
          <a:xfrm>
            <a:off x="140760" y="1299960"/>
            <a:ext cx="4547160" cy="30351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0"/>
              </a:tabLst>
            </a:pPr>
            <a:r>
              <a:rPr b="0" lang="en-US" sz="900" spc="-1" strike="noStrike">
                <a:solidFill>
                  <a:srgbClr val="ffffff"/>
                </a:solidFill>
                <a:latin typeface="Public Sans"/>
                <a:ea typeface="Public Sans"/>
              </a:rPr>
              <a:t>In the modern era, people lead increasingly busy lives, making it challenging to allocate time for in-person shopping across multiple stores to find desired products. This often results in a significant time investment, and price variations from store to store can lead to unnecessary expenses and potential financial losses.</a:t>
            </a:r>
            <a:br>
              <a:rPr sz="900"/>
            </a:br>
            <a:endParaRPr b="0" lang="en-IN" sz="900" spc="-1" strike="noStrike">
              <a:latin typeface="Arial"/>
            </a:endParaRPr>
          </a:p>
        </p:txBody>
      </p:sp>
      <p:graphicFrame>
        <p:nvGraphicFramePr>
          <p:cNvPr id="46" name="Google Shape;1842;p210"/>
          <p:cNvGraphicFramePr/>
          <p:nvPr/>
        </p:nvGraphicFramePr>
        <p:xfrm>
          <a:off x="140760" y="2115000"/>
          <a:ext cx="4278960" cy="2744640"/>
        </p:xfrm>
        <a:graphic>
          <a:graphicData uri="http://schemas.openxmlformats.org/drawingml/2006/table">
            <a:tbl>
              <a:tblPr/>
              <a:tblGrid>
                <a:gridCol w="1739160"/>
                <a:gridCol w="1725480"/>
                <a:gridCol w="814680"/>
              </a:tblGrid>
              <a:tr h="394920">
                <a:tc>
                  <a:txBody>
                    <a:bodyPr lIns="91080" rIns="91080" anchor="t">
                      <a:noAutofit/>
                    </a:bodyPr>
                    <a:p>
                      <a:pPr algn="ctr">
                        <a:lnSpc>
                          <a:spcPct val="100000"/>
                        </a:lnSpc>
                        <a:buNone/>
                        <a:tabLst>
                          <a:tab algn="l" pos="0"/>
                        </a:tabLst>
                      </a:pPr>
                      <a:r>
                        <a:rPr b="1" lang="en-US" sz="1400" spc="-1" strike="noStrike">
                          <a:solidFill>
                            <a:srgbClr val="c88c32"/>
                          </a:solidFill>
                          <a:latin typeface="Arial"/>
                          <a:ea typeface="Arial"/>
                        </a:rPr>
                        <a:t>LMS Username</a:t>
                      </a:r>
                      <a:endParaRPr b="0" lang="en-IN"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gn="ctr">
                        <a:lnSpc>
                          <a:spcPct val="100000"/>
                        </a:lnSpc>
                        <a:buNone/>
                        <a:tabLst>
                          <a:tab algn="l" pos="0"/>
                        </a:tabLst>
                      </a:pPr>
                      <a:r>
                        <a:rPr b="1" lang="en-US" sz="1400" spc="-1" strike="noStrike">
                          <a:solidFill>
                            <a:srgbClr val="c88c32"/>
                          </a:solidFill>
                          <a:latin typeface="Arial"/>
                          <a:ea typeface="Arial"/>
                        </a:rPr>
                        <a:t>Name </a:t>
                      </a:r>
                      <a:endParaRPr b="0" lang="en-IN"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gn="ctr">
                        <a:lnSpc>
                          <a:spcPct val="100000"/>
                        </a:lnSpc>
                        <a:buNone/>
                        <a:tabLst>
                          <a:tab algn="l" pos="0"/>
                        </a:tabLst>
                      </a:pPr>
                      <a:r>
                        <a:rPr b="1" lang="en-US" sz="1400" spc="-1" strike="noStrike">
                          <a:solidFill>
                            <a:srgbClr val="c88c32"/>
                          </a:solidFill>
                          <a:latin typeface="Arial"/>
                          <a:ea typeface="Arial"/>
                        </a:rPr>
                        <a:t>Batch </a:t>
                      </a:r>
                      <a:endParaRPr b="0" lang="en-IN"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r h="469800">
                <a:tc>
                  <a:txBody>
                    <a:bodyPr lIns="91080" rIns="91080" anchor="t">
                      <a:noAutofit/>
                    </a:bodyPr>
                    <a:p>
                      <a:pPr>
                        <a:lnSpc>
                          <a:spcPct val="100000"/>
                        </a:lnSpc>
                        <a:buNone/>
                        <a:tabLst>
                          <a:tab algn="l" pos="0"/>
                        </a:tabLst>
                      </a:pPr>
                      <a:r>
                        <a:rPr b="0" lang="en-US" sz="1400" spc="-1" strike="noStrike">
                          <a:solidFill>
                            <a:srgbClr val="ffffff"/>
                          </a:solidFill>
                          <a:latin typeface="Arial"/>
                          <a:ea typeface="Arial"/>
                        </a:rPr>
                        <a:t>au721220104025</a:t>
                      </a:r>
                      <a:endParaRPr b="0" lang="en-IN"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nSpc>
                          <a:spcPct val="100000"/>
                        </a:lnSpc>
                        <a:buNone/>
                        <a:tabLst>
                          <a:tab algn="l" pos="0"/>
                        </a:tabLst>
                      </a:pPr>
                      <a:r>
                        <a:rPr b="0" lang="en-US" sz="1400" spc="-1" strike="noStrike">
                          <a:solidFill>
                            <a:srgbClr val="ffffff"/>
                          </a:solidFill>
                          <a:latin typeface="Arial"/>
                          <a:ea typeface="Arial"/>
                        </a:rPr>
                        <a:t>Mohammed Anas</a:t>
                      </a:r>
                      <a:endParaRPr b="0" lang="en-IN"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nSpc>
                          <a:spcPct val="100000"/>
                        </a:lnSpc>
                        <a:buNone/>
                        <a:tabLst>
                          <a:tab algn="l" pos="0"/>
                        </a:tabLst>
                      </a:pPr>
                      <a:r>
                        <a:rPr b="0" lang="en-US" sz="1400" spc="-1" strike="noStrike">
                          <a:solidFill>
                            <a:srgbClr val="ffffff"/>
                          </a:solidFill>
                          <a:latin typeface="Arial"/>
                          <a:ea typeface="Arial"/>
                        </a:rPr>
                        <a:t>CD_15</a:t>
                      </a:r>
                      <a:endParaRPr b="0" lang="en-IN"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r h="469800">
                <a:tc>
                  <a:txBody>
                    <a:bodyPr lIns="91080" rIns="91080" anchor="t">
                      <a:noAutofit/>
                    </a:bodyPr>
                    <a:p>
                      <a:pPr>
                        <a:lnSpc>
                          <a:spcPct val="100000"/>
                        </a:lnSpc>
                        <a:buNone/>
                        <a:tabLst>
                          <a:tab algn="l" pos="0"/>
                        </a:tabLst>
                      </a:pPr>
                      <a:r>
                        <a:rPr b="0" lang="en-US" sz="1400" spc="-1" strike="noStrike">
                          <a:solidFill>
                            <a:srgbClr val="ffffff"/>
                          </a:solidFill>
                          <a:latin typeface="Arial"/>
                          <a:ea typeface="Arial"/>
                        </a:rPr>
                        <a:t>au721220104027</a:t>
                      </a:r>
                      <a:endParaRPr b="0" lang="en-IN"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nSpc>
                          <a:spcPct val="100000"/>
                        </a:lnSpc>
                        <a:buNone/>
                        <a:tabLst>
                          <a:tab algn="l" pos="0"/>
                        </a:tabLst>
                      </a:pPr>
                      <a:r>
                        <a:rPr b="0" lang="en-US" sz="1400" spc="-1" strike="noStrike">
                          <a:solidFill>
                            <a:srgbClr val="ffffff"/>
                          </a:solidFill>
                          <a:latin typeface="Arial"/>
                          <a:ea typeface="Arial"/>
                        </a:rPr>
                        <a:t>Neethi Kumar</a:t>
                      </a:r>
                      <a:endParaRPr b="0" lang="en-IN"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nSpc>
                          <a:spcPct val="100000"/>
                        </a:lnSpc>
                        <a:buNone/>
                        <a:tabLst>
                          <a:tab algn="l" pos="0"/>
                        </a:tabLst>
                      </a:pPr>
                      <a:r>
                        <a:rPr b="0" lang="en-US" sz="1400" spc="-1" strike="noStrike">
                          <a:solidFill>
                            <a:srgbClr val="ffffff"/>
                          </a:solidFill>
                          <a:latin typeface="Arial"/>
                          <a:ea typeface="Arial"/>
                        </a:rPr>
                        <a:t>CD_15</a:t>
                      </a:r>
                      <a:endParaRPr b="0" lang="en-IN"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r h="469800">
                <a:tc>
                  <a:txBody>
                    <a:bodyPr lIns="91080" rIns="91080" anchor="t">
                      <a:noAutofit/>
                    </a:bodyPr>
                    <a:p>
                      <a:pPr>
                        <a:lnSpc>
                          <a:spcPct val="100000"/>
                        </a:lnSpc>
                        <a:buNone/>
                        <a:tabLst>
                          <a:tab algn="l" pos="0"/>
                        </a:tabLst>
                      </a:pPr>
                      <a:r>
                        <a:rPr b="0" lang="en-US" sz="1400" spc="-1" strike="noStrike">
                          <a:solidFill>
                            <a:srgbClr val="ffffff"/>
                          </a:solidFill>
                          <a:latin typeface="Arial"/>
                          <a:ea typeface="Arial"/>
                        </a:rPr>
                        <a:t>au721220104037</a:t>
                      </a:r>
                      <a:endParaRPr b="0" lang="en-IN"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nSpc>
                          <a:spcPct val="100000"/>
                        </a:lnSpc>
                        <a:buNone/>
                        <a:tabLst>
                          <a:tab algn="l" pos="0"/>
                        </a:tabLst>
                      </a:pPr>
                      <a:r>
                        <a:rPr b="0" lang="en-US" sz="1400" spc="-1" strike="noStrike">
                          <a:solidFill>
                            <a:srgbClr val="ffffff"/>
                          </a:solidFill>
                          <a:latin typeface="Arial"/>
                          <a:ea typeface="Arial"/>
                        </a:rPr>
                        <a:t>Ramana</a:t>
                      </a:r>
                      <a:endParaRPr b="0" lang="en-IN"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nSpc>
                          <a:spcPct val="100000"/>
                        </a:lnSpc>
                        <a:buNone/>
                        <a:tabLst>
                          <a:tab algn="l" pos="0"/>
                        </a:tabLst>
                      </a:pPr>
                      <a:r>
                        <a:rPr b="0" lang="en-US" sz="1400" spc="-1" strike="noStrike">
                          <a:solidFill>
                            <a:srgbClr val="ffffff"/>
                          </a:solidFill>
                          <a:latin typeface="Arial"/>
                          <a:ea typeface="Arial"/>
                        </a:rPr>
                        <a:t>CD_15</a:t>
                      </a:r>
                      <a:endParaRPr b="0" lang="en-IN"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r h="469800">
                <a:tc>
                  <a:txBody>
                    <a:bodyPr lIns="91080" rIns="91080" anchor="t">
                      <a:noAutofit/>
                    </a:bodyPr>
                    <a:p>
                      <a:pPr>
                        <a:lnSpc>
                          <a:spcPct val="100000"/>
                        </a:lnSpc>
                        <a:buNone/>
                        <a:tabLst>
                          <a:tab algn="l" pos="0"/>
                        </a:tabLst>
                      </a:pPr>
                      <a:r>
                        <a:rPr b="0" lang="en-US" sz="1400" spc="-1" strike="noStrike">
                          <a:solidFill>
                            <a:srgbClr val="ffffff"/>
                          </a:solidFill>
                          <a:latin typeface="Arial"/>
                          <a:ea typeface="Arial"/>
                        </a:rPr>
                        <a:t>au721220104040</a:t>
                      </a:r>
                      <a:endParaRPr b="0" lang="en-IN"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nSpc>
                          <a:spcPct val="100000"/>
                        </a:lnSpc>
                        <a:buNone/>
                        <a:tabLst>
                          <a:tab algn="l" pos="0"/>
                        </a:tabLst>
                      </a:pPr>
                      <a:r>
                        <a:rPr b="0" lang="en-US" sz="1400" spc="-1" strike="noStrike">
                          <a:solidFill>
                            <a:srgbClr val="ffffff"/>
                          </a:solidFill>
                          <a:latin typeface="Arial"/>
                          <a:ea typeface="Arial"/>
                        </a:rPr>
                        <a:t>Sakthi Kumar</a:t>
                      </a:r>
                      <a:endParaRPr b="0" lang="en-IN"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nSpc>
                          <a:spcPct val="100000"/>
                        </a:lnSpc>
                        <a:buNone/>
                        <a:tabLst>
                          <a:tab algn="l" pos="0"/>
                        </a:tabLst>
                      </a:pPr>
                      <a:r>
                        <a:rPr b="0" lang="en-US" sz="1400" spc="-1" strike="noStrike">
                          <a:solidFill>
                            <a:srgbClr val="ffffff"/>
                          </a:solidFill>
                          <a:latin typeface="Arial"/>
                          <a:ea typeface="Arial"/>
                        </a:rPr>
                        <a:t>CD_15</a:t>
                      </a:r>
                      <a:endParaRPr b="0" lang="en-IN"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r h="470880">
                <a:tc>
                  <a:txBody>
                    <a:bodyPr lIns="91080" rIns="91080" anchor="t">
                      <a:noAutofit/>
                    </a:bodyPr>
                    <a:p>
                      <a:pPr>
                        <a:lnSpc>
                          <a:spcPct val="100000"/>
                        </a:lnSpc>
                        <a:buNone/>
                        <a:tabLst>
                          <a:tab algn="l" pos="0"/>
                        </a:tabLst>
                      </a:pPr>
                      <a:r>
                        <a:rPr b="0" lang="en-US" sz="1400" spc="-1" strike="noStrike">
                          <a:solidFill>
                            <a:srgbClr val="ffffff"/>
                          </a:solidFill>
                          <a:latin typeface="Arial"/>
                          <a:ea typeface="Arial"/>
                        </a:rPr>
                        <a:t>au721220104053</a:t>
                      </a:r>
                      <a:endParaRPr b="0" lang="en-IN"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nSpc>
                          <a:spcPct val="100000"/>
                        </a:lnSpc>
                        <a:buNone/>
                        <a:tabLst>
                          <a:tab algn="l" pos="0"/>
                        </a:tabLst>
                      </a:pPr>
                      <a:r>
                        <a:rPr b="0" lang="en-US" sz="1400" spc="-1" strike="noStrike">
                          <a:solidFill>
                            <a:srgbClr val="ffffff"/>
                          </a:solidFill>
                          <a:latin typeface="Arial"/>
                          <a:ea typeface="Arial"/>
                        </a:rPr>
                        <a:t>Suriya Prakash</a:t>
                      </a:r>
                      <a:endParaRPr b="0" lang="en-IN"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nSpc>
                          <a:spcPct val="100000"/>
                        </a:lnSpc>
                        <a:buNone/>
                        <a:tabLst>
                          <a:tab algn="l" pos="0"/>
                        </a:tabLst>
                      </a:pPr>
                      <a:r>
                        <a:rPr b="0" lang="en-US" sz="1400" spc="-1" strike="noStrike">
                          <a:solidFill>
                            <a:srgbClr val="ffffff"/>
                          </a:solidFill>
                          <a:latin typeface="Arial"/>
                          <a:ea typeface="Arial"/>
                        </a:rPr>
                        <a:t>CD_15</a:t>
                      </a:r>
                      <a:endParaRPr b="0" lang="en-IN"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47" name="object 1"/>
          <p:cNvSpPr/>
          <p:nvPr/>
        </p:nvSpPr>
        <p:spPr>
          <a:xfrm>
            <a:off x="0" y="0"/>
            <a:ext cx="9142560" cy="5142240"/>
          </a:xfrm>
          <a:prstGeom prst="rect">
            <a:avLst/>
          </a:prstGeom>
          <a:blipFill rotWithShape="0">
            <a:blip r:embed="rId1"/>
            <a:srcRect/>
            <a:stretch/>
          </a:blipFill>
          <a:ln w="0">
            <a:noFill/>
          </a:ln>
        </p:spPr>
        <p:style>
          <a:lnRef idx="0"/>
          <a:fillRef idx="0"/>
          <a:effectRef idx="0"/>
          <a:fontRef idx="minor"/>
        </p:style>
      </p:sp>
      <p:sp>
        <p:nvSpPr>
          <p:cNvPr id="48" name="object 3"/>
          <p:cNvSpPr/>
          <p:nvPr/>
        </p:nvSpPr>
        <p:spPr>
          <a:xfrm>
            <a:off x="537120" y="264600"/>
            <a:ext cx="918720" cy="297360"/>
          </a:xfrm>
          <a:prstGeom prst="rect">
            <a:avLst/>
          </a:prstGeom>
          <a:noFill/>
          <a:ln w="0">
            <a:noFill/>
          </a:ln>
        </p:spPr>
        <p:style>
          <a:lnRef idx="0"/>
          <a:fillRef idx="0"/>
          <a:effectRef idx="0"/>
          <a:fontRef idx="minor"/>
        </p:style>
        <p:txBody>
          <a:bodyPr lIns="0" rIns="0" tIns="0" bIns="0" anchor="t">
            <a:spAutoFit/>
          </a:bodyPr>
          <a:p>
            <a:pPr>
              <a:lnSpc>
                <a:spcPts val="2344"/>
              </a:lnSpc>
              <a:buNone/>
            </a:pPr>
            <a:r>
              <a:rPr b="1" lang="en-IN" sz="1800" spc="-24" strike="noStrike">
                <a:solidFill>
                  <a:srgbClr val="223669"/>
                </a:solidFill>
                <a:latin typeface="CSBFGQ+EBGaramond-Bold"/>
                <a:ea typeface="DejaVu Sans"/>
              </a:rPr>
              <a:t>Task-2</a:t>
            </a:r>
            <a:endParaRPr b="0" lang="en-IN" sz="1800" spc="-1" strike="noStrike">
              <a:latin typeface="Arial"/>
            </a:endParaRPr>
          </a:p>
        </p:txBody>
      </p:sp>
      <p:sp>
        <p:nvSpPr>
          <p:cNvPr id="49" name="object 4"/>
          <p:cNvSpPr/>
          <p:nvPr/>
        </p:nvSpPr>
        <p:spPr>
          <a:xfrm>
            <a:off x="573480" y="635040"/>
            <a:ext cx="3745440" cy="148320"/>
          </a:xfrm>
          <a:prstGeom prst="rect">
            <a:avLst/>
          </a:prstGeom>
          <a:noFill/>
          <a:ln w="0">
            <a:noFill/>
          </a:ln>
        </p:spPr>
        <p:style>
          <a:lnRef idx="0"/>
          <a:fillRef idx="0"/>
          <a:effectRef idx="0"/>
          <a:fontRef idx="minor"/>
        </p:style>
        <p:txBody>
          <a:bodyPr lIns="0" rIns="0" tIns="0" bIns="0" anchor="t">
            <a:spAutoFit/>
          </a:bodyPr>
          <a:p>
            <a:pPr>
              <a:lnSpc>
                <a:spcPts val="1171"/>
              </a:lnSpc>
              <a:buNone/>
            </a:pPr>
            <a:r>
              <a:rPr b="1" lang="en-IN" sz="900" spc="-1" strike="noStrike">
                <a:solidFill>
                  <a:srgbClr val="0b5394"/>
                </a:solidFill>
                <a:latin typeface="CSBFGQ+EBGaramond-Bold"/>
                <a:ea typeface="DejaVu Sans"/>
              </a:rPr>
              <a:t>Create UI and implement various components using react</a:t>
            </a:r>
            <a:endParaRPr b="0" lang="en-IN" sz="900" spc="-1" strike="noStrike">
              <a:latin typeface="Arial"/>
            </a:endParaRPr>
          </a:p>
        </p:txBody>
      </p:sp>
      <p:sp>
        <p:nvSpPr>
          <p:cNvPr id="50" name="object 5"/>
          <p:cNvSpPr/>
          <p:nvPr/>
        </p:nvSpPr>
        <p:spPr>
          <a:xfrm>
            <a:off x="744840" y="942480"/>
            <a:ext cx="219960" cy="417240"/>
          </a:xfrm>
          <a:prstGeom prst="rect">
            <a:avLst/>
          </a:prstGeom>
          <a:noFill/>
          <a:ln w="0">
            <a:noFill/>
          </a:ln>
        </p:spPr>
        <p:style>
          <a:lnRef idx="0"/>
          <a:fillRef idx="0"/>
          <a:effectRef idx="0"/>
          <a:fontRef idx="minor"/>
        </p:style>
        <p:txBody>
          <a:bodyPr lIns="0" rIns="0" tIns="0" bIns="0" anchor="t">
            <a:spAutoFit/>
          </a:bodyPr>
          <a:p>
            <a:pPr>
              <a:lnSpc>
                <a:spcPts val="1006"/>
              </a:lnSpc>
              <a:buNone/>
            </a:pPr>
            <a:r>
              <a:rPr b="0" lang="en-IN" sz="900" spc="-1" strike="noStrike">
                <a:solidFill>
                  <a:srgbClr val="000000"/>
                </a:solidFill>
                <a:latin typeface="SJNKRS+ArialMT"/>
                <a:ea typeface="DejaVu Sans"/>
              </a:rPr>
              <a:t>●</a:t>
            </a:r>
            <a:endParaRPr b="0" lang="en-IN" sz="900" spc="-1" strike="noStrike">
              <a:latin typeface="Arial"/>
            </a:endParaRPr>
          </a:p>
          <a:p>
            <a:pPr>
              <a:lnSpc>
                <a:spcPts val="1006"/>
              </a:lnSpc>
              <a:spcBef>
                <a:spcPts val="159"/>
              </a:spcBef>
              <a:buNone/>
            </a:pPr>
            <a:r>
              <a:rPr b="0" lang="en-IN" sz="900" spc="-1" strike="noStrike">
                <a:solidFill>
                  <a:srgbClr val="000000"/>
                </a:solidFill>
                <a:latin typeface="SJNKRS+ArialMT"/>
                <a:ea typeface="DejaVu Sans"/>
              </a:rPr>
              <a:t>●</a:t>
            </a:r>
            <a:endParaRPr b="0" lang="en-IN" sz="900" spc="-1" strike="noStrike">
              <a:latin typeface="Arial"/>
            </a:endParaRPr>
          </a:p>
          <a:p>
            <a:pPr>
              <a:lnSpc>
                <a:spcPts val="1006"/>
              </a:lnSpc>
              <a:spcBef>
                <a:spcPts val="111"/>
              </a:spcBef>
              <a:buNone/>
            </a:pPr>
            <a:r>
              <a:rPr b="0" lang="en-IN" sz="900" spc="-1" strike="noStrike">
                <a:solidFill>
                  <a:srgbClr val="000000"/>
                </a:solidFill>
                <a:latin typeface="SJNKRS+ArialMT"/>
                <a:ea typeface="DejaVu Sans"/>
              </a:rPr>
              <a:t>●</a:t>
            </a:r>
            <a:endParaRPr b="0" lang="en-IN" sz="900" spc="-1" strike="noStrike">
              <a:latin typeface="Arial"/>
            </a:endParaRPr>
          </a:p>
        </p:txBody>
      </p:sp>
      <p:sp>
        <p:nvSpPr>
          <p:cNvPr id="51" name="object 6"/>
          <p:cNvSpPr/>
          <p:nvPr/>
        </p:nvSpPr>
        <p:spPr>
          <a:xfrm>
            <a:off x="958680" y="933120"/>
            <a:ext cx="3540240" cy="441360"/>
          </a:xfrm>
          <a:prstGeom prst="rect">
            <a:avLst/>
          </a:prstGeom>
          <a:noFill/>
          <a:ln w="0">
            <a:noFill/>
          </a:ln>
        </p:spPr>
        <p:style>
          <a:lnRef idx="0"/>
          <a:fillRef idx="0"/>
          <a:effectRef idx="0"/>
          <a:fontRef idx="minor"/>
        </p:style>
        <p:txBody>
          <a:bodyPr lIns="0" rIns="0" tIns="0" bIns="0" anchor="t">
            <a:spAutoFit/>
          </a:bodyPr>
          <a:p>
            <a:pPr>
              <a:lnSpc>
                <a:spcPts val="1157"/>
              </a:lnSpc>
              <a:buNone/>
            </a:pPr>
            <a:r>
              <a:rPr b="0" lang="en-IN" sz="900" spc="-1" strike="noStrike">
                <a:solidFill>
                  <a:srgbClr val="000000"/>
                </a:solidFill>
                <a:latin typeface="IDNLAK+EBGaramond-Medium"/>
                <a:ea typeface="DejaVu Sans"/>
              </a:rPr>
              <a:t>Split design into components and Higher order Components</a:t>
            </a:r>
            <a:endParaRPr b="0" lang="en-IN" sz="900" spc="-1" strike="noStrike">
              <a:latin typeface="Arial"/>
            </a:endParaRPr>
          </a:p>
          <a:p>
            <a:pPr>
              <a:lnSpc>
                <a:spcPts val="1157"/>
              </a:lnSpc>
              <a:buNone/>
            </a:pPr>
            <a:r>
              <a:rPr b="0" lang="en-IN" sz="900" spc="-1" strike="noStrike">
                <a:solidFill>
                  <a:srgbClr val="000000"/>
                </a:solidFill>
                <a:latin typeface="IDNLAK+EBGaramond-Medium"/>
                <a:ea typeface="DejaVu Sans"/>
              </a:rPr>
              <a:t>Define structure of the components</a:t>
            </a:r>
            <a:endParaRPr b="0" lang="en-IN" sz="900" spc="-1" strike="noStrike">
              <a:latin typeface="Arial"/>
            </a:endParaRPr>
          </a:p>
          <a:p>
            <a:pPr>
              <a:lnSpc>
                <a:spcPts val="1157"/>
              </a:lnSpc>
              <a:spcBef>
                <a:spcPts val="9"/>
              </a:spcBef>
              <a:buNone/>
            </a:pPr>
            <a:r>
              <a:rPr b="0" lang="en-IN" sz="900" spc="-1" strike="noStrike">
                <a:solidFill>
                  <a:srgbClr val="000000"/>
                </a:solidFill>
                <a:latin typeface="IDNLAK+EBGaramond-Medium"/>
                <a:ea typeface="DejaVu Sans"/>
              </a:rPr>
              <a:t>Set the basic UI components with dummy data</a:t>
            </a:r>
            <a:endParaRPr b="0" lang="en-IN" sz="900" spc="-1" strike="noStrike">
              <a:latin typeface="Arial"/>
            </a:endParaRPr>
          </a:p>
        </p:txBody>
      </p:sp>
      <p:sp>
        <p:nvSpPr>
          <p:cNvPr id="52" name="object 7"/>
          <p:cNvSpPr/>
          <p:nvPr/>
        </p:nvSpPr>
        <p:spPr>
          <a:xfrm>
            <a:off x="573480" y="1523160"/>
            <a:ext cx="3580560" cy="297000"/>
          </a:xfrm>
          <a:prstGeom prst="rect">
            <a:avLst/>
          </a:prstGeom>
          <a:noFill/>
          <a:ln w="0">
            <a:noFill/>
          </a:ln>
        </p:spPr>
        <p:style>
          <a:lnRef idx="0"/>
          <a:fillRef idx="0"/>
          <a:effectRef idx="0"/>
          <a:fontRef idx="minor"/>
        </p:style>
        <p:txBody>
          <a:bodyPr lIns="0" rIns="0" tIns="0" bIns="0" anchor="t">
            <a:spAutoFit/>
          </a:bodyPr>
          <a:p>
            <a:pPr>
              <a:lnSpc>
                <a:spcPts val="1171"/>
              </a:lnSpc>
              <a:buNone/>
            </a:pPr>
            <a:r>
              <a:rPr b="1" lang="en-IN" sz="900" spc="-1" strike="noStrike">
                <a:solidFill>
                  <a:srgbClr val="0b5394"/>
                </a:solidFill>
                <a:latin typeface="CSBFGQ+EBGaramond-Bold"/>
                <a:ea typeface="DejaVu Sans"/>
              </a:rPr>
              <a:t>Integrate the APIs to frontend to ensure the dynamic feature of website</a:t>
            </a:r>
            <a:endParaRPr b="0" lang="en-IN" sz="900" spc="-1" strike="noStrike">
              <a:latin typeface="Arial"/>
            </a:endParaRPr>
          </a:p>
        </p:txBody>
      </p:sp>
      <p:sp>
        <p:nvSpPr>
          <p:cNvPr id="53" name="object 8"/>
          <p:cNvSpPr/>
          <p:nvPr/>
        </p:nvSpPr>
        <p:spPr>
          <a:xfrm>
            <a:off x="744840" y="1980000"/>
            <a:ext cx="219960" cy="713160"/>
          </a:xfrm>
          <a:prstGeom prst="rect">
            <a:avLst/>
          </a:prstGeom>
          <a:noFill/>
          <a:ln w="0">
            <a:noFill/>
          </a:ln>
        </p:spPr>
        <p:style>
          <a:lnRef idx="0"/>
          <a:fillRef idx="0"/>
          <a:effectRef idx="0"/>
          <a:fontRef idx="minor"/>
        </p:style>
        <p:txBody>
          <a:bodyPr lIns="0" rIns="0" tIns="0" bIns="0" anchor="t">
            <a:spAutoFit/>
          </a:bodyPr>
          <a:p>
            <a:pPr>
              <a:lnSpc>
                <a:spcPts val="1006"/>
              </a:lnSpc>
              <a:buNone/>
            </a:pPr>
            <a:r>
              <a:rPr b="0" lang="en-IN" sz="900" spc="-1" strike="noStrike">
                <a:solidFill>
                  <a:srgbClr val="000000"/>
                </a:solidFill>
                <a:latin typeface="SJNKRS+ArialMT"/>
                <a:ea typeface="DejaVu Sans"/>
              </a:rPr>
              <a:t>●</a:t>
            </a:r>
            <a:endParaRPr b="0" lang="en-IN" sz="900" spc="-1" strike="noStrike">
              <a:latin typeface="Arial"/>
            </a:endParaRPr>
          </a:p>
          <a:p>
            <a:pPr>
              <a:lnSpc>
                <a:spcPts val="1006"/>
              </a:lnSpc>
              <a:spcBef>
                <a:spcPts val="159"/>
              </a:spcBef>
              <a:buNone/>
            </a:pPr>
            <a:r>
              <a:rPr b="0" lang="en-IN" sz="900" spc="-1" strike="noStrike">
                <a:solidFill>
                  <a:srgbClr val="000000"/>
                </a:solidFill>
                <a:latin typeface="SJNKRS+ArialMT"/>
                <a:ea typeface="DejaVu Sans"/>
              </a:rPr>
              <a:t>●</a:t>
            </a:r>
            <a:endParaRPr b="0" lang="en-IN" sz="900" spc="-1" strike="noStrike">
              <a:latin typeface="Arial"/>
            </a:endParaRPr>
          </a:p>
          <a:p>
            <a:pPr>
              <a:lnSpc>
                <a:spcPts val="1006"/>
              </a:lnSpc>
              <a:spcBef>
                <a:spcPts val="111"/>
              </a:spcBef>
              <a:buNone/>
            </a:pPr>
            <a:r>
              <a:rPr b="0" lang="en-IN" sz="900" spc="-1" strike="noStrike">
                <a:solidFill>
                  <a:srgbClr val="000000"/>
                </a:solidFill>
                <a:latin typeface="SJNKRS+ArialMT"/>
                <a:ea typeface="DejaVu Sans"/>
              </a:rPr>
              <a:t>●</a:t>
            </a:r>
            <a:endParaRPr b="0" lang="en-IN" sz="900" spc="-1" strike="noStrike">
              <a:latin typeface="Arial"/>
            </a:endParaRPr>
          </a:p>
          <a:p>
            <a:pPr>
              <a:lnSpc>
                <a:spcPts val="1006"/>
              </a:lnSpc>
              <a:spcBef>
                <a:spcPts val="159"/>
              </a:spcBef>
              <a:buNone/>
            </a:pPr>
            <a:r>
              <a:rPr b="0" lang="en-IN" sz="900" spc="-1" strike="noStrike">
                <a:solidFill>
                  <a:srgbClr val="000000"/>
                </a:solidFill>
                <a:latin typeface="SJNKRS+ArialMT"/>
                <a:ea typeface="DejaVu Sans"/>
              </a:rPr>
              <a:t>●</a:t>
            </a:r>
            <a:endParaRPr b="0" lang="en-IN" sz="900" spc="-1" strike="noStrike">
              <a:latin typeface="Arial"/>
            </a:endParaRPr>
          </a:p>
          <a:p>
            <a:pPr>
              <a:lnSpc>
                <a:spcPts val="1006"/>
              </a:lnSpc>
              <a:spcBef>
                <a:spcPts val="159"/>
              </a:spcBef>
              <a:buNone/>
            </a:pPr>
            <a:r>
              <a:rPr b="0" lang="en-IN" sz="900" spc="-1" strike="noStrike">
                <a:solidFill>
                  <a:srgbClr val="000000"/>
                </a:solidFill>
                <a:latin typeface="SJNKRS+ArialMT"/>
                <a:ea typeface="DejaVu Sans"/>
              </a:rPr>
              <a:t>●</a:t>
            </a:r>
            <a:endParaRPr b="0" lang="en-IN" sz="900" spc="-1" strike="noStrike">
              <a:latin typeface="Arial"/>
            </a:endParaRPr>
          </a:p>
        </p:txBody>
      </p:sp>
      <p:sp>
        <p:nvSpPr>
          <p:cNvPr id="54" name="object 9"/>
          <p:cNvSpPr/>
          <p:nvPr/>
        </p:nvSpPr>
        <p:spPr>
          <a:xfrm>
            <a:off x="1030680" y="1821240"/>
            <a:ext cx="3288240" cy="883080"/>
          </a:xfrm>
          <a:prstGeom prst="rect">
            <a:avLst/>
          </a:prstGeom>
          <a:noFill/>
          <a:ln w="0">
            <a:noFill/>
          </a:ln>
        </p:spPr>
        <p:style>
          <a:lnRef idx="0"/>
          <a:fillRef idx="0"/>
          <a:effectRef idx="0"/>
          <a:fontRef idx="minor"/>
        </p:style>
        <p:txBody>
          <a:bodyPr lIns="0" rIns="0" tIns="0" bIns="0" anchor="t">
            <a:spAutoFit/>
          </a:bodyPr>
          <a:p>
            <a:pPr>
              <a:lnSpc>
                <a:spcPts val="1157"/>
              </a:lnSpc>
              <a:buNone/>
            </a:pPr>
            <a:endParaRPr b="0" lang="en-IN" sz="900" spc="-1" strike="noStrike">
              <a:latin typeface="Arial"/>
            </a:endParaRPr>
          </a:p>
          <a:p>
            <a:pPr>
              <a:lnSpc>
                <a:spcPts val="1157"/>
              </a:lnSpc>
              <a:buNone/>
            </a:pPr>
            <a:r>
              <a:rPr b="0" lang="en-IN" sz="900" spc="-1" strike="noStrike">
                <a:solidFill>
                  <a:srgbClr val="000000"/>
                </a:solidFill>
                <a:latin typeface="IDNLAK+EBGaramond-Medium"/>
                <a:ea typeface="DejaVu Sans"/>
              </a:rPr>
              <a:t>Point base api to the severs base url</a:t>
            </a:r>
            <a:endParaRPr b="0" lang="en-IN" sz="900" spc="-1" strike="noStrike">
              <a:latin typeface="Arial"/>
            </a:endParaRPr>
          </a:p>
          <a:p>
            <a:pPr>
              <a:lnSpc>
                <a:spcPts val="1157"/>
              </a:lnSpc>
              <a:buNone/>
            </a:pPr>
            <a:r>
              <a:rPr b="0" lang="en-IN" sz="900" spc="-1" strike="noStrike">
                <a:solidFill>
                  <a:srgbClr val="000000"/>
                </a:solidFill>
                <a:latin typeface="IDNLAK+EBGaramond-Medium"/>
                <a:ea typeface="DejaVu Sans"/>
              </a:rPr>
              <a:t>Design api</a:t>
            </a:r>
            <a:r>
              <a:rPr b="0" lang="hi-IN" sz="900" spc="-1" strike="noStrike">
                <a:solidFill>
                  <a:srgbClr val="000000"/>
                </a:solidFill>
                <a:latin typeface="IDNLAK+EBGaramond-Medium"/>
                <a:cs typeface="IDNLAK+EBGaramond-Medium"/>
              </a:rPr>
              <a:t>ꢀ</a:t>
            </a:r>
            <a:r>
              <a:rPr b="0" lang="en-IN" sz="900" spc="-1" strike="noStrike">
                <a:solidFill>
                  <a:srgbClr val="000000"/>
                </a:solidFill>
                <a:latin typeface="IDNLAK+EBGaramond-Medium"/>
                <a:ea typeface="DejaVu Sans"/>
              </a:rPr>
              <a:t>calls for each element</a:t>
            </a:r>
            <a:endParaRPr b="0" lang="en-IN" sz="900" spc="-1" strike="noStrike">
              <a:latin typeface="Arial"/>
            </a:endParaRPr>
          </a:p>
          <a:p>
            <a:pPr>
              <a:lnSpc>
                <a:spcPts val="1157"/>
              </a:lnSpc>
              <a:spcBef>
                <a:spcPts val="9"/>
              </a:spcBef>
              <a:buNone/>
            </a:pPr>
            <a:r>
              <a:rPr b="0" lang="en-IN" sz="900" spc="-1" strike="noStrike">
                <a:solidFill>
                  <a:srgbClr val="000000"/>
                </a:solidFill>
                <a:latin typeface="IDNLAK+EBGaramond-Medium"/>
                <a:ea typeface="DejaVu Sans"/>
              </a:rPr>
              <a:t>Handle errors in the output</a:t>
            </a:r>
            <a:endParaRPr b="0" lang="en-IN" sz="900" spc="-1" strike="noStrike">
              <a:latin typeface="Arial"/>
            </a:endParaRPr>
          </a:p>
          <a:p>
            <a:pPr>
              <a:lnSpc>
                <a:spcPts val="1157"/>
              </a:lnSpc>
              <a:spcBef>
                <a:spcPts val="9"/>
              </a:spcBef>
              <a:buNone/>
            </a:pPr>
            <a:r>
              <a:rPr b="0" lang="en-IN" sz="900" spc="-1" strike="noStrike">
                <a:solidFill>
                  <a:srgbClr val="000000"/>
                </a:solidFill>
                <a:latin typeface="IDNLAK+EBGaramond-Medium"/>
                <a:ea typeface="DejaVu Sans"/>
              </a:rPr>
              <a:t>Render output of apis to different low level components</a:t>
            </a:r>
            <a:endParaRPr b="0" lang="en-IN" sz="900" spc="-1" strike="noStrike">
              <a:latin typeface="Arial"/>
            </a:endParaRPr>
          </a:p>
          <a:p>
            <a:pPr>
              <a:lnSpc>
                <a:spcPts val="1157"/>
              </a:lnSpc>
              <a:buNone/>
            </a:pPr>
            <a:r>
              <a:rPr b="0" lang="en-IN" sz="900" spc="-1" strike="noStrike">
                <a:solidFill>
                  <a:srgbClr val="000000"/>
                </a:solidFill>
                <a:latin typeface="IDNLAK+EBGaramond-Medium"/>
                <a:ea typeface="DejaVu Sans"/>
              </a:rPr>
              <a:t>Secure content of post a pisx</a:t>
            </a:r>
            <a:endParaRPr b="0" lang="en-IN" sz="900" spc="-1" strike="noStrike">
              <a:latin typeface="Arial"/>
            </a:endParaRPr>
          </a:p>
        </p:txBody>
      </p:sp>
      <p:sp>
        <p:nvSpPr>
          <p:cNvPr id="55" name="object 10"/>
          <p:cNvSpPr/>
          <p:nvPr/>
        </p:nvSpPr>
        <p:spPr>
          <a:xfrm>
            <a:off x="537120" y="2700000"/>
            <a:ext cx="2161800" cy="528840"/>
          </a:xfrm>
          <a:prstGeom prst="rect">
            <a:avLst/>
          </a:prstGeom>
          <a:noFill/>
          <a:ln w="0">
            <a:noFill/>
          </a:ln>
        </p:spPr>
        <p:style>
          <a:lnRef idx="0"/>
          <a:fillRef idx="0"/>
          <a:effectRef idx="0"/>
          <a:fontRef idx="minor"/>
        </p:style>
        <p:txBody>
          <a:bodyPr lIns="0" rIns="0" tIns="0" bIns="0" anchor="t">
            <a:spAutoFit/>
          </a:bodyPr>
          <a:p>
            <a:pPr>
              <a:lnSpc>
                <a:spcPts val="2083"/>
              </a:lnSpc>
              <a:buNone/>
            </a:pPr>
            <a:endParaRPr b="0" lang="en-IN" sz="1600" spc="-1" strike="noStrike">
              <a:latin typeface="Arial"/>
            </a:endParaRPr>
          </a:p>
          <a:p>
            <a:pPr>
              <a:lnSpc>
                <a:spcPts val="2083"/>
              </a:lnSpc>
              <a:buNone/>
            </a:pPr>
            <a:r>
              <a:rPr b="1" lang="en-IN" sz="1600" spc="-1" strike="noStrike">
                <a:solidFill>
                  <a:srgbClr val="0b5394"/>
                </a:solidFill>
                <a:latin typeface="CSBFGQ+EBGaramond-Bold"/>
                <a:ea typeface="DejaVu Sans"/>
              </a:rPr>
              <a:t>Evaluation</a:t>
            </a:r>
            <a:r>
              <a:rPr b="1" lang="en-IN" sz="1600" spc="-1" strike="noStrike">
                <a:solidFill>
                  <a:srgbClr val="0b5394"/>
                </a:solidFill>
                <a:latin typeface="CSBFGQ+EBGaramond-Bold"/>
                <a:ea typeface="DejaVu Sans"/>
              </a:rPr>
              <a:t> </a:t>
            </a:r>
            <a:r>
              <a:rPr b="1" lang="en-IN" sz="1600" spc="-1" strike="noStrike">
                <a:solidFill>
                  <a:srgbClr val="0b5394"/>
                </a:solidFill>
                <a:latin typeface="CSBFGQ+EBGaramond-Bold"/>
                <a:ea typeface="DejaVu Sans"/>
              </a:rPr>
              <a:t>Metric:</a:t>
            </a:r>
            <a:endParaRPr b="0" lang="en-IN" sz="1600" spc="-1" strike="noStrike">
              <a:latin typeface="Arial"/>
            </a:endParaRPr>
          </a:p>
        </p:txBody>
      </p:sp>
      <p:sp>
        <p:nvSpPr>
          <p:cNvPr id="56" name="object 11"/>
          <p:cNvSpPr/>
          <p:nvPr/>
        </p:nvSpPr>
        <p:spPr>
          <a:xfrm>
            <a:off x="676800" y="2975400"/>
            <a:ext cx="3642120" cy="456840"/>
          </a:xfrm>
          <a:prstGeom prst="rect">
            <a:avLst/>
          </a:prstGeom>
          <a:noFill/>
          <a:ln w="0">
            <a:noFill/>
          </a:ln>
        </p:spPr>
        <p:style>
          <a:lnRef idx="0"/>
          <a:fillRef idx="0"/>
          <a:effectRef idx="0"/>
          <a:fontRef idx="minor"/>
        </p:style>
        <p:txBody>
          <a:bodyPr lIns="0" rIns="0" tIns="0" bIns="0" anchor="t">
            <a:spAutoFit/>
          </a:bodyPr>
          <a:p>
            <a:pPr>
              <a:lnSpc>
                <a:spcPts val="1800"/>
              </a:lnSpc>
              <a:buNone/>
            </a:pPr>
            <a:endParaRPr b="0" lang="en-IN" sz="1400" spc="-1" strike="noStrike">
              <a:latin typeface="Arial"/>
            </a:endParaRPr>
          </a:p>
          <a:p>
            <a:pPr>
              <a:lnSpc>
                <a:spcPts val="1800"/>
              </a:lnSpc>
              <a:buNone/>
            </a:pPr>
            <a:r>
              <a:rPr b="0" lang="en-IN" sz="1400" spc="-1" strike="noStrike">
                <a:solidFill>
                  <a:srgbClr val="000000"/>
                </a:solidFill>
                <a:latin typeface="SJNKRS+ArialMT"/>
                <a:ea typeface="DejaVu Sans"/>
              </a:rPr>
              <a:t>●</a:t>
            </a:r>
            <a:r>
              <a:rPr b="0" lang="en-IN" sz="1400" spc="-1" strike="noStrike">
                <a:solidFill>
                  <a:srgbClr val="000000"/>
                </a:solidFill>
                <a:latin typeface="IDNLAK+EBGaramond-Medium"/>
                <a:ea typeface="DejaVu Sans"/>
              </a:rPr>
              <a:t>100% Completion of the above tasks</a:t>
            </a:r>
            <a:endParaRPr b="0" lang="en-IN" sz="1400" spc="-1" strike="noStrike">
              <a:latin typeface="Arial"/>
            </a:endParaRPr>
          </a:p>
        </p:txBody>
      </p:sp>
      <p:sp>
        <p:nvSpPr>
          <p:cNvPr id="57" name="object 12"/>
          <p:cNvSpPr/>
          <p:nvPr/>
        </p:nvSpPr>
        <p:spPr>
          <a:xfrm>
            <a:off x="638280" y="3595680"/>
            <a:ext cx="1715760" cy="417240"/>
          </a:xfrm>
          <a:prstGeom prst="rect">
            <a:avLst/>
          </a:prstGeom>
          <a:noFill/>
          <a:ln w="0">
            <a:noFill/>
          </a:ln>
        </p:spPr>
        <p:style>
          <a:lnRef idx="0"/>
          <a:fillRef idx="0"/>
          <a:effectRef idx="0"/>
          <a:fontRef idx="minor"/>
        </p:style>
        <p:txBody>
          <a:bodyPr lIns="0" rIns="0" tIns="0" bIns="0" anchor="t">
            <a:spAutoFit/>
          </a:bodyPr>
          <a:p>
            <a:pPr>
              <a:lnSpc>
                <a:spcPts val="1644"/>
              </a:lnSpc>
              <a:buNone/>
            </a:pPr>
            <a:r>
              <a:rPr b="1" lang="en-IN" sz="1400" spc="-1" strike="noStrike">
                <a:solidFill>
                  <a:srgbClr val="c88c32"/>
                </a:solidFill>
                <a:latin typeface="CHCNIJ+PublicSans-Bold"/>
                <a:ea typeface="DejaVu Sans"/>
              </a:rPr>
              <a:t>Learning Outcome</a:t>
            </a:r>
            <a:endParaRPr b="0" lang="en-IN" sz="1400" spc="-1" strike="noStrike">
              <a:latin typeface="Arial"/>
            </a:endParaRPr>
          </a:p>
        </p:txBody>
      </p:sp>
      <p:sp>
        <p:nvSpPr>
          <p:cNvPr id="58" name="object 13"/>
          <p:cNvSpPr/>
          <p:nvPr/>
        </p:nvSpPr>
        <p:spPr>
          <a:xfrm>
            <a:off x="733320" y="3999600"/>
            <a:ext cx="204840" cy="774720"/>
          </a:xfrm>
          <a:prstGeom prst="rect">
            <a:avLst/>
          </a:prstGeom>
          <a:noFill/>
          <a:ln w="0">
            <a:noFill/>
          </a:ln>
        </p:spPr>
        <p:style>
          <a:lnRef idx="0"/>
          <a:fillRef idx="0"/>
          <a:effectRef idx="0"/>
          <a:fontRef idx="minor"/>
        </p:style>
        <p:txBody>
          <a:bodyPr lIns="0" rIns="0" tIns="0" bIns="0" anchor="t">
            <a:spAutoFit/>
          </a:bodyPr>
          <a:p>
            <a:pPr>
              <a:lnSpc>
                <a:spcPts val="1341"/>
              </a:lnSpc>
              <a:buNone/>
            </a:pPr>
            <a:r>
              <a:rPr b="0" lang="en-IN" sz="1200" spc="-1" strike="noStrike">
                <a:solidFill>
                  <a:srgbClr val="000000"/>
                </a:solidFill>
                <a:latin typeface="SJNKRS+ArialMT"/>
                <a:ea typeface="DejaVu Sans"/>
              </a:rPr>
              <a:t>▪</a:t>
            </a:r>
            <a:endParaRPr b="0" lang="en-IN" sz="1200" spc="-1" strike="noStrike">
              <a:latin typeface="Arial"/>
            </a:endParaRPr>
          </a:p>
          <a:p>
            <a:pPr>
              <a:lnSpc>
                <a:spcPts val="1341"/>
              </a:lnSpc>
              <a:spcBef>
                <a:spcPts val="264"/>
              </a:spcBef>
              <a:buNone/>
            </a:pPr>
            <a:r>
              <a:rPr b="0" lang="en-IN" sz="1200" spc="-1" strike="noStrike">
                <a:solidFill>
                  <a:srgbClr val="000000"/>
                </a:solidFill>
                <a:latin typeface="SJNKRS+ArialMT"/>
                <a:ea typeface="DejaVu Sans"/>
              </a:rPr>
              <a:t>▪</a:t>
            </a:r>
            <a:endParaRPr b="0" lang="en-IN" sz="1200" spc="-1" strike="noStrike">
              <a:latin typeface="Arial"/>
            </a:endParaRPr>
          </a:p>
          <a:p>
            <a:pPr>
              <a:lnSpc>
                <a:spcPts val="1341"/>
              </a:lnSpc>
              <a:spcBef>
                <a:spcPts val="213"/>
              </a:spcBef>
              <a:buNone/>
            </a:pPr>
            <a:r>
              <a:rPr b="0" lang="en-IN" sz="1200" spc="-1" strike="noStrike">
                <a:solidFill>
                  <a:srgbClr val="000000"/>
                </a:solidFill>
                <a:latin typeface="SJNKRS+ArialMT"/>
                <a:ea typeface="DejaVu Sans"/>
              </a:rPr>
              <a:t>▪</a:t>
            </a:r>
            <a:endParaRPr b="0" lang="en-IN" sz="1200" spc="-1" strike="noStrike">
              <a:latin typeface="Arial"/>
            </a:endParaRPr>
          </a:p>
          <a:p>
            <a:pPr>
              <a:lnSpc>
                <a:spcPts val="1341"/>
              </a:lnSpc>
              <a:spcBef>
                <a:spcPts val="264"/>
              </a:spcBef>
              <a:buNone/>
            </a:pPr>
            <a:r>
              <a:rPr b="0" lang="en-IN" sz="1200" spc="-1" strike="noStrike">
                <a:solidFill>
                  <a:srgbClr val="000000"/>
                </a:solidFill>
                <a:latin typeface="SJNKRS+ArialMT"/>
                <a:ea typeface="DejaVu Sans"/>
              </a:rPr>
              <a:t>▪</a:t>
            </a:r>
            <a:endParaRPr b="0" lang="en-IN" sz="1200" spc="-1" strike="noStrike">
              <a:latin typeface="Arial"/>
            </a:endParaRPr>
          </a:p>
        </p:txBody>
      </p:sp>
      <p:sp>
        <p:nvSpPr>
          <p:cNvPr id="59" name="object 14"/>
          <p:cNvSpPr/>
          <p:nvPr/>
        </p:nvSpPr>
        <p:spPr>
          <a:xfrm>
            <a:off x="1038240" y="3987000"/>
            <a:ext cx="5980680" cy="799560"/>
          </a:xfrm>
          <a:prstGeom prst="rect">
            <a:avLst/>
          </a:prstGeom>
          <a:noFill/>
          <a:ln w="0">
            <a:noFill/>
          </a:ln>
        </p:spPr>
        <p:style>
          <a:lnRef idx="0"/>
          <a:fillRef idx="0"/>
          <a:effectRef idx="0"/>
          <a:fontRef idx="minor"/>
        </p:style>
        <p:txBody>
          <a:bodyPr lIns="0" rIns="0" tIns="0" bIns="0" anchor="t">
            <a:spAutoFit/>
          </a:bodyPr>
          <a:p>
            <a:pPr>
              <a:lnSpc>
                <a:spcPts val="1542"/>
              </a:lnSpc>
              <a:buNone/>
            </a:pPr>
            <a:r>
              <a:rPr b="0" lang="en-IN" sz="1200" spc="-1" strike="noStrike">
                <a:solidFill>
                  <a:srgbClr val="000000"/>
                </a:solidFill>
                <a:latin typeface="IDNLAK+EBGaramond-Medium"/>
                <a:ea typeface="DejaVu Sans"/>
              </a:rPr>
              <a:t>Developing complicated UI using react components</a:t>
            </a:r>
            <a:endParaRPr b="0" lang="en-IN" sz="1200" spc="-1" strike="noStrike">
              <a:latin typeface="Arial"/>
            </a:endParaRPr>
          </a:p>
          <a:p>
            <a:pPr>
              <a:lnSpc>
                <a:spcPts val="1542"/>
              </a:lnSpc>
              <a:spcBef>
                <a:spcPts val="60"/>
              </a:spcBef>
              <a:buNone/>
            </a:pPr>
            <a:r>
              <a:rPr b="0" lang="en-IN" sz="1200" spc="-1" strike="noStrike">
                <a:solidFill>
                  <a:srgbClr val="000000"/>
                </a:solidFill>
                <a:latin typeface="IDNLAK+EBGaramond-Medium"/>
                <a:ea typeface="DejaVu Sans"/>
              </a:rPr>
              <a:t>Using props drilling and context to pass variables</a:t>
            </a:r>
            <a:endParaRPr b="0" lang="en-IN" sz="1200" spc="-1" strike="noStrike">
              <a:latin typeface="Arial"/>
            </a:endParaRPr>
          </a:p>
          <a:p>
            <a:pPr>
              <a:lnSpc>
                <a:spcPts val="1542"/>
              </a:lnSpc>
              <a:spcBef>
                <a:spcPts val="60"/>
              </a:spcBef>
              <a:buNone/>
            </a:pPr>
            <a:r>
              <a:rPr b="0" lang="en-IN" sz="1200" spc="-1" strike="noStrike">
                <a:solidFill>
                  <a:srgbClr val="000000"/>
                </a:solidFill>
                <a:latin typeface="IDNLAK+EBGaramond-Medium"/>
                <a:ea typeface="DejaVu Sans"/>
              </a:rPr>
              <a:t>Getting familiar with different type of api calls</a:t>
            </a:r>
            <a:endParaRPr b="0" lang="en-IN" sz="1200" spc="-1" strike="noStrike">
              <a:latin typeface="Arial"/>
            </a:endParaRPr>
          </a:p>
          <a:p>
            <a:pPr>
              <a:lnSpc>
                <a:spcPts val="1542"/>
              </a:lnSpc>
              <a:spcBef>
                <a:spcPts val="11"/>
              </a:spcBef>
              <a:buNone/>
            </a:pPr>
            <a:r>
              <a:rPr b="0" lang="en-IN" sz="1200" spc="-1" strike="noStrike">
                <a:solidFill>
                  <a:srgbClr val="000000"/>
                </a:solidFill>
                <a:latin typeface="IDNLAK+EBGaramond-Medium"/>
                <a:ea typeface="DejaVu Sans"/>
              </a:rPr>
              <a:t>Handling different input data</a:t>
            </a:r>
            <a:endParaRPr b="0" lang="en-IN" sz="1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60" name="object 1"/>
          <p:cNvSpPr/>
          <p:nvPr/>
        </p:nvSpPr>
        <p:spPr>
          <a:xfrm>
            <a:off x="0" y="0"/>
            <a:ext cx="9142560" cy="5142240"/>
          </a:xfrm>
          <a:prstGeom prst="rect">
            <a:avLst/>
          </a:prstGeom>
          <a:blipFill rotWithShape="0">
            <a:blip r:embed="rId1"/>
            <a:srcRect/>
            <a:stretch/>
          </a:blipFill>
          <a:ln w="0">
            <a:noFill/>
          </a:ln>
        </p:spPr>
        <p:style>
          <a:lnRef idx="0"/>
          <a:fillRef idx="0"/>
          <a:effectRef idx="0"/>
          <a:fontRef idx="minor"/>
        </p:style>
      </p:sp>
      <p:sp>
        <p:nvSpPr>
          <p:cNvPr id="61" name="object 3"/>
          <p:cNvSpPr/>
          <p:nvPr/>
        </p:nvSpPr>
        <p:spPr>
          <a:xfrm>
            <a:off x="537120" y="264600"/>
            <a:ext cx="2307960" cy="595080"/>
          </a:xfrm>
          <a:prstGeom prst="rect">
            <a:avLst/>
          </a:prstGeom>
          <a:noFill/>
          <a:ln w="0">
            <a:noFill/>
          </a:ln>
        </p:spPr>
        <p:style>
          <a:lnRef idx="0"/>
          <a:fillRef idx="0"/>
          <a:effectRef idx="0"/>
          <a:fontRef idx="minor"/>
        </p:style>
        <p:txBody>
          <a:bodyPr lIns="0" rIns="0" tIns="0" bIns="0" anchor="t">
            <a:spAutoFit/>
          </a:bodyPr>
          <a:p>
            <a:pPr>
              <a:lnSpc>
                <a:spcPts val="2344"/>
              </a:lnSpc>
              <a:buNone/>
            </a:pPr>
            <a:r>
              <a:rPr b="1" lang="en-IN" sz="1800" spc="-1" strike="noStrike">
                <a:solidFill>
                  <a:srgbClr val="223669"/>
                </a:solidFill>
                <a:latin typeface="CSBFGQ+EBGaramond-Bold"/>
                <a:ea typeface="DejaVu Sans"/>
              </a:rPr>
              <a:t>Step-Wise</a:t>
            </a:r>
            <a:r>
              <a:rPr b="1" lang="en-IN" sz="1800" spc="-1" strike="noStrike">
                <a:solidFill>
                  <a:srgbClr val="223669"/>
                </a:solidFill>
                <a:latin typeface="CSBFGQ+EBGaramond-Bold"/>
                <a:ea typeface="DejaVu Sans"/>
              </a:rPr>
              <a:t> </a:t>
            </a:r>
            <a:r>
              <a:rPr b="1" lang="en-IN" sz="1800" spc="-1" strike="noStrike">
                <a:solidFill>
                  <a:srgbClr val="223669"/>
                </a:solidFill>
                <a:latin typeface="CSBFGQ+EBGaramond-Bold"/>
                <a:ea typeface="DejaVu Sans"/>
              </a:rPr>
              <a:t>Description</a:t>
            </a:r>
            <a:endParaRPr b="0" lang="en-IN" sz="1800" spc="-1" strike="noStrike">
              <a:latin typeface="Arial"/>
            </a:endParaRPr>
          </a:p>
        </p:txBody>
      </p:sp>
      <p:sp>
        <p:nvSpPr>
          <p:cNvPr id="62" name="object 4"/>
          <p:cNvSpPr/>
          <p:nvPr/>
        </p:nvSpPr>
        <p:spPr>
          <a:xfrm>
            <a:off x="638280" y="3240000"/>
            <a:ext cx="2261880" cy="595080"/>
          </a:xfrm>
          <a:prstGeom prst="rect">
            <a:avLst/>
          </a:prstGeom>
          <a:noFill/>
          <a:ln w="0">
            <a:noFill/>
          </a:ln>
        </p:spPr>
        <p:style>
          <a:lnRef idx="0"/>
          <a:fillRef idx="0"/>
          <a:effectRef idx="0"/>
          <a:fontRef idx="minor"/>
        </p:style>
        <p:txBody>
          <a:bodyPr lIns="0" rIns="0" tIns="0" bIns="0" anchor="t">
            <a:spAutoFit/>
          </a:bodyPr>
          <a:p>
            <a:pPr>
              <a:lnSpc>
                <a:spcPts val="2344"/>
              </a:lnSpc>
              <a:buNone/>
            </a:pPr>
            <a:r>
              <a:rPr b="1" lang="en-IN" sz="1800" spc="-1" strike="noStrike">
                <a:solidFill>
                  <a:srgbClr val="c88c32"/>
                </a:solidFill>
                <a:latin typeface="CSBFGQ+EBGaramond-Bold"/>
                <a:ea typeface="DejaVu Sans"/>
              </a:rPr>
              <a:t>Summary</a:t>
            </a:r>
            <a:r>
              <a:rPr b="1" lang="en-IN" sz="1800" spc="-1" strike="noStrike">
                <a:solidFill>
                  <a:srgbClr val="c88c32"/>
                </a:solidFill>
                <a:latin typeface="CSBFGQ+EBGaramond-Bold"/>
                <a:ea typeface="DejaVu Sans"/>
              </a:rPr>
              <a:t> </a:t>
            </a:r>
            <a:r>
              <a:rPr b="1" lang="en-IN" sz="1800" spc="-1" strike="noStrike">
                <a:solidFill>
                  <a:srgbClr val="c88c32"/>
                </a:solidFill>
                <a:latin typeface="CSBFGQ+EBGaramond-Bold"/>
                <a:ea typeface="DejaVu Sans"/>
              </a:rPr>
              <a:t>of</a:t>
            </a:r>
            <a:r>
              <a:rPr b="1" lang="en-IN" sz="1800" spc="-1" strike="noStrike">
                <a:solidFill>
                  <a:srgbClr val="c88c32"/>
                </a:solidFill>
                <a:latin typeface="CSBFGQ+EBGaramond-Bold"/>
                <a:ea typeface="DejaVu Sans"/>
              </a:rPr>
              <a:t> </a:t>
            </a:r>
            <a:r>
              <a:rPr b="1" lang="en-IN" sz="1800" spc="-1" strike="noStrike">
                <a:solidFill>
                  <a:srgbClr val="c88c32"/>
                </a:solidFill>
                <a:latin typeface="CSBFGQ+EBGaramond-Bold"/>
                <a:ea typeface="DejaVu Sans"/>
              </a:rPr>
              <a:t>your</a:t>
            </a:r>
            <a:r>
              <a:rPr b="1" lang="en-IN" sz="1800" spc="-1" strike="noStrike">
                <a:solidFill>
                  <a:srgbClr val="c88c32"/>
                </a:solidFill>
                <a:latin typeface="CSBFGQ+EBGaramond-Bold"/>
                <a:ea typeface="DejaVu Sans"/>
              </a:rPr>
              <a:t> </a:t>
            </a:r>
            <a:r>
              <a:rPr b="1" lang="en-IN" sz="1800" spc="-1" strike="noStrike">
                <a:solidFill>
                  <a:srgbClr val="c88c32"/>
                </a:solidFill>
                <a:latin typeface="CSBFGQ+EBGaramond-Bold"/>
                <a:ea typeface="DejaVu Sans"/>
              </a:rPr>
              <a:t>task</a:t>
            </a:r>
            <a:endParaRPr b="0" lang="en-IN" sz="1800" spc="-1" strike="noStrike">
              <a:latin typeface="Arial"/>
            </a:endParaRPr>
          </a:p>
        </p:txBody>
      </p:sp>
      <p:sp>
        <p:nvSpPr>
          <p:cNvPr id="63" name=""/>
          <p:cNvSpPr/>
          <p:nvPr/>
        </p:nvSpPr>
        <p:spPr>
          <a:xfrm>
            <a:off x="540000" y="1260000"/>
            <a:ext cx="7738920" cy="10882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400" spc="-1" strike="noStrike">
                <a:solidFill>
                  <a:srgbClr val="000000"/>
                </a:solidFill>
                <a:latin typeface="Arial"/>
                <a:ea typeface="Arial"/>
              </a:rPr>
              <a:t>In the modern era, people lead increasingly busy lives, making it challenging to allocate time for in-person shopping across multiple stores to find desired products. This often results in a significant time investment, and price variations from store to store can lead to unnecessary expenses and potential financial losses. In this task 2 we have created user Interface. </a:t>
            </a:r>
            <a:endParaRPr b="0" lang="en-IN" sz="1400" spc="-1" strike="noStrike">
              <a:latin typeface="Arial"/>
            </a:endParaRPr>
          </a:p>
          <a:p>
            <a:pPr>
              <a:lnSpc>
                <a:spcPct val="100000"/>
              </a:lnSpc>
              <a:buNone/>
            </a:pPr>
            <a:endParaRPr b="0" lang="en-IN" sz="1400" spc="-1" strike="noStrike">
              <a:latin typeface="Arial"/>
            </a:endParaRPr>
          </a:p>
        </p:txBody>
      </p:sp>
      <p:sp>
        <p:nvSpPr>
          <p:cNvPr id="64" name=""/>
          <p:cNvSpPr/>
          <p:nvPr/>
        </p:nvSpPr>
        <p:spPr>
          <a:xfrm>
            <a:off x="720000" y="3780000"/>
            <a:ext cx="8278920" cy="10789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1400" spc="-1" strike="noStrike">
                <a:solidFill>
                  <a:srgbClr val="000000"/>
                </a:solidFill>
                <a:latin typeface="Arial"/>
                <a:ea typeface="DejaVu Sans"/>
              </a:rPr>
              <a:t>In the E-commerce website user need a user Interface to order products and manage the cart products. So we have to create a user Inteface using HTML,CSS and React JS. HTML is for structure the page, CSS used for styling the page and react used for make interactive webpage. In this task2 we have created a user Interface by using HTML and CSS</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65" name="object 1"/>
          <p:cNvSpPr/>
          <p:nvPr/>
        </p:nvSpPr>
        <p:spPr>
          <a:xfrm>
            <a:off x="0" y="0"/>
            <a:ext cx="9142560" cy="5142240"/>
          </a:xfrm>
          <a:prstGeom prst="rect">
            <a:avLst/>
          </a:prstGeom>
          <a:blipFill rotWithShape="0">
            <a:blip r:embed="rId1"/>
            <a:srcRect/>
            <a:stretch/>
          </a:blipFill>
          <a:ln w="0">
            <a:noFill/>
          </a:ln>
        </p:spPr>
        <p:style>
          <a:lnRef idx="0"/>
          <a:fillRef idx="0"/>
          <a:effectRef idx="0"/>
          <a:fontRef idx="minor"/>
        </p:style>
      </p:sp>
      <p:sp>
        <p:nvSpPr>
          <p:cNvPr id="66" name="object 3"/>
          <p:cNvSpPr/>
          <p:nvPr/>
        </p:nvSpPr>
        <p:spPr>
          <a:xfrm>
            <a:off x="284760" y="192600"/>
            <a:ext cx="2987280" cy="793800"/>
          </a:xfrm>
          <a:prstGeom prst="rect">
            <a:avLst/>
          </a:prstGeom>
          <a:noFill/>
          <a:ln w="0">
            <a:noFill/>
          </a:ln>
        </p:spPr>
        <p:style>
          <a:lnRef idx="0"/>
          <a:fillRef idx="0"/>
          <a:effectRef idx="0"/>
          <a:fontRef idx="minor"/>
        </p:style>
        <p:txBody>
          <a:bodyPr lIns="0" rIns="0" tIns="0" bIns="0" anchor="t">
            <a:spAutoFit/>
          </a:bodyPr>
          <a:p>
            <a:pPr>
              <a:lnSpc>
                <a:spcPts val="3127"/>
              </a:lnSpc>
              <a:buNone/>
            </a:pPr>
            <a:r>
              <a:rPr b="1" lang="en-IN" sz="2400" spc="-1" strike="noStrike">
                <a:solidFill>
                  <a:srgbClr val="c88c32"/>
                </a:solidFill>
                <a:latin typeface="CSBFGQ+EBGaramond-Bold"/>
                <a:ea typeface="DejaVu Sans"/>
              </a:rPr>
              <a:t>Assessment</a:t>
            </a:r>
            <a:r>
              <a:rPr b="1" lang="en-IN" sz="2400" spc="-1" strike="noStrike">
                <a:solidFill>
                  <a:srgbClr val="c88c32"/>
                </a:solidFill>
                <a:latin typeface="CSBFGQ+EBGaramond-Bold"/>
                <a:ea typeface="DejaVu Sans"/>
              </a:rPr>
              <a:t> </a:t>
            </a:r>
            <a:r>
              <a:rPr b="1" lang="en-IN" sz="2400" spc="-1" strike="noStrike">
                <a:solidFill>
                  <a:srgbClr val="c88c32"/>
                </a:solidFill>
                <a:latin typeface="CSBFGQ+EBGaramond-Bold"/>
                <a:ea typeface="DejaVu Sans"/>
              </a:rPr>
              <a:t>Parameter</a:t>
            </a:r>
            <a:endParaRPr b="0" lang="en-IN" sz="2400" spc="-1" strike="noStrike">
              <a:latin typeface="Arial"/>
            </a:endParaRPr>
          </a:p>
        </p:txBody>
      </p:sp>
      <p:sp>
        <p:nvSpPr>
          <p:cNvPr id="67" name="object 4"/>
          <p:cNvSpPr/>
          <p:nvPr/>
        </p:nvSpPr>
        <p:spPr>
          <a:xfrm>
            <a:off x="1073520" y="961920"/>
            <a:ext cx="1540800" cy="323640"/>
          </a:xfrm>
          <a:prstGeom prst="rect">
            <a:avLst/>
          </a:prstGeom>
          <a:noFill/>
          <a:ln w="0">
            <a:noFill/>
          </a:ln>
        </p:spPr>
        <p:style>
          <a:lnRef idx="0"/>
          <a:fillRef idx="0"/>
          <a:effectRef idx="0"/>
          <a:fontRef idx="minor"/>
        </p:style>
        <p:txBody>
          <a:bodyPr lIns="0" rIns="0" tIns="0" bIns="0" anchor="t">
            <a:spAutoFit/>
          </a:bodyPr>
          <a:p>
            <a:pPr>
              <a:lnSpc>
                <a:spcPts val="1273"/>
              </a:lnSpc>
              <a:buNone/>
            </a:pPr>
            <a:r>
              <a:rPr b="0" lang="en-IN" sz="1000" spc="-1" strike="noStrike">
                <a:solidFill>
                  <a:srgbClr val="000000"/>
                </a:solidFill>
                <a:latin typeface="LNEEUU+EBGaramond-Regular"/>
                <a:ea typeface="DejaVu Sans"/>
              </a:rPr>
              <a:t>Setup</a:t>
            </a:r>
            <a:r>
              <a:rPr b="0" lang="en-IN" sz="1000" spc="-1" strike="noStrike">
                <a:solidFill>
                  <a:srgbClr val="000000"/>
                </a:solidFill>
                <a:latin typeface="LNEEUU+EBGaramond-Regular"/>
                <a:ea typeface="DejaVu Sans"/>
              </a:rPr>
              <a:t> </a:t>
            </a:r>
            <a:r>
              <a:rPr b="0" lang="en-IN" sz="1000" spc="-1" strike="noStrike">
                <a:solidFill>
                  <a:srgbClr val="000000"/>
                </a:solidFill>
                <a:latin typeface="LNEEUU+EBGaramond-Regular"/>
                <a:ea typeface="DejaVu Sans"/>
              </a:rPr>
              <a:t>Project</a:t>
            </a:r>
            <a:r>
              <a:rPr b="0" lang="en-IN" sz="1000" spc="-1" strike="noStrike">
                <a:solidFill>
                  <a:srgbClr val="000000"/>
                </a:solidFill>
                <a:latin typeface="LNEEUU+EBGaramond-Regular"/>
                <a:ea typeface="DejaVu Sans"/>
              </a:rPr>
              <a:t> </a:t>
            </a:r>
            <a:r>
              <a:rPr b="0" lang="en-IN" sz="1000" spc="-1" strike="noStrike">
                <a:solidFill>
                  <a:srgbClr val="000000"/>
                </a:solidFill>
                <a:latin typeface="LNEEUU+EBGaramond-Regular"/>
                <a:ea typeface="DejaVu Sans"/>
              </a:rPr>
              <a:t>for</a:t>
            </a:r>
            <a:r>
              <a:rPr b="0" lang="en-IN" sz="1000" spc="-1" strike="noStrike">
                <a:solidFill>
                  <a:srgbClr val="000000"/>
                </a:solidFill>
                <a:latin typeface="LNEEUU+EBGaramond-Regular"/>
                <a:ea typeface="DejaVu Sans"/>
              </a:rPr>
              <a:t> </a:t>
            </a:r>
            <a:r>
              <a:rPr b="0" lang="en-IN" sz="1000" spc="-1" strike="noStrike">
                <a:solidFill>
                  <a:srgbClr val="000000"/>
                </a:solidFill>
                <a:latin typeface="LNEEUU+EBGaramond-Regular"/>
                <a:ea typeface="DejaVu Sans"/>
              </a:rPr>
              <a:t>Calculator project</a:t>
            </a:r>
            <a:endParaRPr b="0" lang="en-IN" sz="1000" spc="-1" strike="noStrike">
              <a:latin typeface="Arial"/>
            </a:endParaRPr>
          </a:p>
        </p:txBody>
      </p:sp>
      <p:sp>
        <p:nvSpPr>
          <p:cNvPr id="68" name="object 5"/>
          <p:cNvSpPr/>
          <p:nvPr/>
        </p:nvSpPr>
        <p:spPr>
          <a:xfrm>
            <a:off x="6706800" y="961920"/>
            <a:ext cx="1536480" cy="323640"/>
          </a:xfrm>
          <a:prstGeom prst="rect">
            <a:avLst/>
          </a:prstGeom>
          <a:noFill/>
          <a:ln w="0">
            <a:noFill/>
          </a:ln>
        </p:spPr>
        <p:style>
          <a:lnRef idx="0"/>
          <a:fillRef idx="0"/>
          <a:effectRef idx="0"/>
          <a:fontRef idx="minor"/>
        </p:style>
        <p:txBody>
          <a:bodyPr lIns="0" rIns="0" tIns="0" bIns="0" anchor="t">
            <a:spAutoFit/>
          </a:bodyPr>
          <a:p>
            <a:pPr>
              <a:lnSpc>
                <a:spcPts val="1273"/>
              </a:lnSpc>
              <a:buNone/>
            </a:pPr>
            <a:r>
              <a:rPr b="0" lang="en-IN" sz="1000" spc="-1" strike="noStrike">
                <a:solidFill>
                  <a:srgbClr val="000000"/>
                </a:solidFill>
                <a:latin typeface="LNEEUU+EBGaramond-Regular"/>
                <a:ea typeface="DejaVu Sans"/>
              </a:rPr>
              <a:t>Setup</a:t>
            </a:r>
            <a:r>
              <a:rPr b="0" lang="en-IN" sz="1000" spc="-1" strike="noStrike">
                <a:solidFill>
                  <a:srgbClr val="000000"/>
                </a:solidFill>
                <a:latin typeface="LNEEUU+EBGaramond-Regular"/>
                <a:ea typeface="DejaVu Sans"/>
              </a:rPr>
              <a:t> </a:t>
            </a:r>
            <a:r>
              <a:rPr b="0" lang="en-IN" sz="1000" spc="-1" strike="noStrike">
                <a:solidFill>
                  <a:srgbClr val="000000"/>
                </a:solidFill>
                <a:latin typeface="LNEEUU+EBGaramond-Regular"/>
                <a:ea typeface="DejaVu Sans"/>
              </a:rPr>
              <a:t>basic</a:t>
            </a:r>
            <a:r>
              <a:rPr b="0" lang="en-IN" sz="1000" spc="-1" strike="noStrike">
                <a:solidFill>
                  <a:srgbClr val="000000"/>
                </a:solidFill>
                <a:latin typeface="LNEEUU+EBGaramond-Regular"/>
                <a:ea typeface="DejaVu Sans"/>
              </a:rPr>
              <a:t> </a:t>
            </a:r>
            <a:r>
              <a:rPr b="0" lang="en-IN" sz="1000" spc="-1" strike="noStrike">
                <a:solidFill>
                  <a:srgbClr val="000000"/>
                </a:solidFill>
                <a:latin typeface="LNEEUU+EBGaramond-Regular"/>
                <a:ea typeface="DejaVu Sans"/>
              </a:rPr>
              <a:t>structure</a:t>
            </a:r>
            <a:r>
              <a:rPr b="0" lang="en-IN" sz="1000" spc="-1" strike="noStrike">
                <a:solidFill>
                  <a:srgbClr val="000000"/>
                </a:solidFill>
                <a:latin typeface="LNEEUU+EBGaramond-Regular"/>
                <a:ea typeface="DejaVu Sans"/>
              </a:rPr>
              <a:t> </a:t>
            </a:r>
            <a:r>
              <a:rPr b="0" lang="en-IN" sz="1000" spc="-1" strike="noStrike">
                <a:solidFill>
                  <a:srgbClr val="000000"/>
                </a:solidFill>
                <a:latin typeface="LNEEUU+EBGaramond-Regular"/>
                <a:ea typeface="DejaVu Sans"/>
              </a:rPr>
              <a:t>of</a:t>
            </a:r>
            <a:r>
              <a:rPr b="0" lang="en-IN" sz="1000" spc="-1" strike="noStrike">
                <a:solidFill>
                  <a:srgbClr val="000000"/>
                </a:solidFill>
                <a:latin typeface="LNEEUU+EBGaramond-Regular"/>
                <a:ea typeface="DejaVu Sans"/>
              </a:rPr>
              <a:t> </a:t>
            </a:r>
            <a:r>
              <a:rPr b="0" lang="en-IN" sz="1000" spc="-1" strike="noStrike">
                <a:solidFill>
                  <a:srgbClr val="000000"/>
                </a:solidFill>
                <a:latin typeface="LNEEUU+EBGaramond-Regular"/>
                <a:ea typeface="DejaVu Sans"/>
              </a:rPr>
              <a:t>text-Editor</a:t>
            </a:r>
            <a:r>
              <a:rPr b="0" lang="en-IN" sz="1000" spc="-1" strike="noStrike">
                <a:solidFill>
                  <a:srgbClr val="000000"/>
                </a:solidFill>
                <a:latin typeface="LNEEUU+EBGaramond-Regular"/>
                <a:ea typeface="DejaVu Sans"/>
              </a:rPr>
              <a:t> </a:t>
            </a:r>
            <a:r>
              <a:rPr b="0" lang="en-IN" sz="1000" spc="-1" strike="noStrike">
                <a:solidFill>
                  <a:srgbClr val="000000"/>
                </a:solidFill>
                <a:latin typeface="LNEEUU+EBGaramond-Regular"/>
                <a:ea typeface="DejaVu Sans"/>
              </a:rPr>
              <a:t>project</a:t>
            </a:r>
            <a:endParaRPr b="0" lang="en-IN" sz="1000" spc="-1" strike="noStrike">
              <a:latin typeface="Arial"/>
            </a:endParaRPr>
          </a:p>
        </p:txBody>
      </p:sp>
      <p:sp>
        <p:nvSpPr>
          <p:cNvPr id="69" name="object 6"/>
          <p:cNvSpPr/>
          <p:nvPr/>
        </p:nvSpPr>
        <p:spPr>
          <a:xfrm>
            <a:off x="565200" y="2189520"/>
            <a:ext cx="1867680" cy="485280"/>
          </a:xfrm>
          <a:prstGeom prst="rect">
            <a:avLst/>
          </a:prstGeom>
          <a:noFill/>
          <a:ln w="0">
            <a:noFill/>
          </a:ln>
        </p:spPr>
        <p:style>
          <a:lnRef idx="0"/>
          <a:fillRef idx="0"/>
          <a:effectRef idx="0"/>
          <a:fontRef idx="minor"/>
        </p:style>
        <p:txBody>
          <a:bodyPr lIns="0" rIns="0" tIns="0" bIns="0" anchor="t">
            <a:spAutoFit/>
          </a:bodyPr>
          <a:p>
            <a:pPr>
              <a:lnSpc>
                <a:spcPts val="1273"/>
              </a:lnSpc>
              <a:buNone/>
            </a:pPr>
            <a:r>
              <a:rPr b="0" lang="en-IN" sz="1000" spc="-1" strike="noStrike">
                <a:solidFill>
                  <a:srgbClr val="000000"/>
                </a:solidFill>
                <a:latin typeface="LNEEUU+EBGaramond-Regular"/>
                <a:ea typeface="DejaVu Sans"/>
              </a:rPr>
              <a:t>Create</a:t>
            </a:r>
            <a:r>
              <a:rPr b="0" lang="en-IN" sz="1000" spc="-1" strike="noStrike">
                <a:solidFill>
                  <a:srgbClr val="000000"/>
                </a:solidFill>
                <a:latin typeface="LNEEUU+EBGaramond-Regular"/>
                <a:ea typeface="DejaVu Sans"/>
              </a:rPr>
              <a:t> </a:t>
            </a:r>
            <a:r>
              <a:rPr b="0" lang="en-IN" sz="1000" spc="-1" strike="noStrike">
                <a:solidFill>
                  <a:srgbClr val="000000"/>
                </a:solidFill>
                <a:latin typeface="LNEEUU+EBGaramond-Regular"/>
                <a:ea typeface="DejaVu Sans"/>
              </a:rPr>
              <a:t>a</a:t>
            </a:r>
            <a:r>
              <a:rPr b="0" lang="en-IN" sz="1000" spc="-1" strike="noStrike">
                <a:solidFill>
                  <a:srgbClr val="000000"/>
                </a:solidFill>
                <a:latin typeface="LNEEUU+EBGaramond-Regular"/>
                <a:ea typeface="DejaVu Sans"/>
              </a:rPr>
              <a:t> </a:t>
            </a:r>
            <a:r>
              <a:rPr b="0" lang="en-IN" sz="1000" spc="-1" strike="noStrike">
                <a:solidFill>
                  <a:srgbClr val="000000"/>
                </a:solidFill>
                <a:latin typeface="LNEEUU+EBGaramond-Regular"/>
                <a:ea typeface="DejaVu Sans"/>
              </a:rPr>
              <a:t>main</a:t>
            </a:r>
            <a:r>
              <a:rPr b="0" lang="en-IN" sz="1000" spc="-1" strike="noStrike">
                <a:solidFill>
                  <a:srgbClr val="000000"/>
                </a:solidFill>
                <a:latin typeface="LNEEUU+EBGaramond-Regular"/>
                <a:ea typeface="DejaVu Sans"/>
              </a:rPr>
              <a:t> </a:t>
            </a:r>
            <a:r>
              <a:rPr b="0" lang="en-IN" sz="1000" spc="-1" strike="noStrike">
                <a:solidFill>
                  <a:srgbClr val="000000"/>
                </a:solidFill>
                <a:latin typeface="LNEEUU+EBGaramond-Regular"/>
                <a:ea typeface="DejaVu Sans"/>
              </a:rPr>
              <a:t>component</a:t>
            </a:r>
            <a:r>
              <a:rPr b="0" lang="en-IN" sz="1000" spc="-1" strike="noStrike">
                <a:solidFill>
                  <a:srgbClr val="000000"/>
                </a:solidFill>
                <a:latin typeface="LNEEUU+EBGaramond-Regular"/>
                <a:ea typeface="DejaVu Sans"/>
              </a:rPr>
              <a:t> </a:t>
            </a:r>
            <a:r>
              <a:rPr b="0" lang="en-IN" sz="1000" spc="-1" strike="noStrike">
                <a:solidFill>
                  <a:srgbClr val="000000"/>
                </a:solidFill>
                <a:latin typeface="LNEEUU+EBGaramond-Regular"/>
                <a:ea typeface="DejaVu Sans"/>
              </a:rPr>
              <a:t>with</a:t>
            </a:r>
            <a:r>
              <a:rPr b="0" lang="en-IN" sz="1000" spc="-1" strike="noStrike">
                <a:solidFill>
                  <a:srgbClr val="000000"/>
                </a:solidFill>
                <a:latin typeface="LNEEUU+EBGaramond-Regular"/>
                <a:ea typeface="DejaVu Sans"/>
              </a:rPr>
              <a:t> </a:t>
            </a:r>
            <a:r>
              <a:rPr b="0" lang="en-IN" sz="1000" spc="-1" strike="noStrike">
                <a:solidFill>
                  <a:srgbClr val="000000"/>
                </a:solidFill>
                <a:latin typeface="LNEEUU+EBGaramond-Regular"/>
                <a:ea typeface="DejaVu Sans"/>
              </a:rPr>
              <a:t>the outer</a:t>
            </a:r>
            <a:r>
              <a:rPr b="0" lang="en-IN" sz="1000" spc="-1" strike="noStrike">
                <a:solidFill>
                  <a:srgbClr val="000000"/>
                </a:solidFill>
                <a:latin typeface="LNEEUU+EBGaramond-Regular"/>
                <a:ea typeface="DejaVu Sans"/>
              </a:rPr>
              <a:t> </a:t>
            </a:r>
            <a:r>
              <a:rPr b="0" lang="en-IN" sz="1000" spc="-1" strike="noStrike">
                <a:solidFill>
                  <a:srgbClr val="000000"/>
                </a:solidFill>
                <a:latin typeface="LNEEUU+EBGaramond-Regular"/>
                <a:ea typeface="DejaVu Sans"/>
              </a:rPr>
              <a:t>structure</a:t>
            </a:r>
            <a:r>
              <a:rPr b="0" lang="en-IN" sz="1000" spc="-1" strike="noStrike">
                <a:solidFill>
                  <a:srgbClr val="000000"/>
                </a:solidFill>
                <a:latin typeface="LNEEUU+EBGaramond-Regular"/>
                <a:ea typeface="DejaVu Sans"/>
              </a:rPr>
              <a:t> </a:t>
            </a:r>
            <a:r>
              <a:rPr b="0" lang="en-IN" sz="1000" spc="-1" strike="noStrike">
                <a:solidFill>
                  <a:srgbClr val="000000"/>
                </a:solidFill>
                <a:latin typeface="LNEEUU+EBGaramond-Regular"/>
                <a:ea typeface="DejaVu Sans"/>
              </a:rPr>
              <a:t>of</a:t>
            </a:r>
            <a:r>
              <a:rPr b="0" lang="en-IN" sz="1000" spc="-1" strike="noStrike">
                <a:solidFill>
                  <a:srgbClr val="000000"/>
                </a:solidFill>
                <a:latin typeface="LNEEUU+EBGaramond-Regular"/>
                <a:ea typeface="DejaVu Sans"/>
              </a:rPr>
              <a:t> </a:t>
            </a:r>
            <a:r>
              <a:rPr b="0" lang="en-IN" sz="1000" spc="-1" strike="noStrike">
                <a:solidFill>
                  <a:srgbClr val="000000"/>
                </a:solidFill>
                <a:latin typeface="LNEEUU+EBGaramond-Regular"/>
                <a:ea typeface="DejaVu Sans"/>
              </a:rPr>
              <a:t>calculator</a:t>
            </a:r>
            <a:endParaRPr b="0" lang="en-IN" sz="1000" spc="-1" strike="noStrike">
              <a:latin typeface="Arial"/>
            </a:endParaRPr>
          </a:p>
        </p:txBody>
      </p:sp>
      <p:sp>
        <p:nvSpPr>
          <p:cNvPr id="70" name="object 7"/>
          <p:cNvSpPr/>
          <p:nvPr/>
        </p:nvSpPr>
        <p:spPr>
          <a:xfrm>
            <a:off x="6878520" y="2189520"/>
            <a:ext cx="1611360" cy="323640"/>
          </a:xfrm>
          <a:prstGeom prst="rect">
            <a:avLst/>
          </a:prstGeom>
          <a:noFill/>
          <a:ln w="0">
            <a:noFill/>
          </a:ln>
        </p:spPr>
        <p:style>
          <a:lnRef idx="0"/>
          <a:fillRef idx="0"/>
          <a:effectRef idx="0"/>
          <a:fontRef idx="minor"/>
        </p:style>
        <p:txBody>
          <a:bodyPr lIns="0" rIns="0" tIns="0" bIns="0" anchor="t">
            <a:spAutoFit/>
          </a:bodyPr>
          <a:p>
            <a:pPr>
              <a:lnSpc>
                <a:spcPts val="1273"/>
              </a:lnSpc>
              <a:buNone/>
            </a:pPr>
            <a:r>
              <a:rPr b="0" lang="en-IN" sz="1000" spc="-1" strike="noStrike">
                <a:solidFill>
                  <a:srgbClr val="000000"/>
                </a:solidFill>
                <a:latin typeface="LNEEUU+EBGaramond-Regular"/>
                <a:ea typeface="DejaVu Sans"/>
              </a:rPr>
              <a:t>Create</a:t>
            </a:r>
            <a:r>
              <a:rPr b="0" lang="en-IN" sz="1000" spc="-1" strike="noStrike">
                <a:solidFill>
                  <a:srgbClr val="000000"/>
                </a:solidFill>
                <a:latin typeface="LNEEUU+EBGaramond-Regular"/>
                <a:ea typeface="DejaVu Sans"/>
              </a:rPr>
              <a:t> </a:t>
            </a:r>
            <a:r>
              <a:rPr b="0" lang="en-IN" sz="1000" spc="-1" strike="noStrike">
                <a:solidFill>
                  <a:srgbClr val="000000"/>
                </a:solidFill>
                <a:latin typeface="LNEEUU+EBGaramond-Regular"/>
                <a:ea typeface="DejaVu Sans"/>
              </a:rPr>
              <a:t>main</a:t>
            </a:r>
            <a:r>
              <a:rPr b="0" lang="en-IN" sz="1000" spc="-1" strike="noStrike">
                <a:solidFill>
                  <a:srgbClr val="000000"/>
                </a:solidFill>
                <a:latin typeface="LNEEUU+EBGaramond-Regular"/>
                <a:ea typeface="DejaVu Sans"/>
              </a:rPr>
              <a:t> </a:t>
            </a:r>
            <a:r>
              <a:rPr b="0" lang="en-IN" sz="1000" spc="-1" strike="noStrike">
                <a:solidFill>
                  <a:srgbClr val="000000"/>
                </a:solidFill>
                <a:latin typeface="LNEEUU+EBGaramond-Regular"/>
                <a:ea typeface="DejaVu Sans"/>
              </a:rPr>
              <a:t>component</a:t>
            </a:r>
            <a:r>
              <a:rPr b="0" lang="en-IN" sz="1000" spc="-1" strike="noStrike">
                <a:solidFill>
                  <a:srgbClr val="000000"/>
                </a:solidFill>
                <a:latin typeface="LNEEUU+EBGaramond-Regular"/>
                <a:ea typeface="DejaVu Sans"/>
              </a:rPr>
              <a:t> </a:t>
            </a:r>
            <a:r>
              <a:rPr b="0" lang="en-IN" sz="1000" spc="-1" strike="noStrike">
                <a:solidFill>
                  <a:srgbClr val="000000"/>
                </a:solidFill>
                <a:latin typeface="LNEEUU+EBGaramond-Regular"/>
                <a:ea typeface="DejaVu Sans"/>
              </a:rPr>
              <a:t>with all</a:t>
            </a:r>
            <a:r>
              <a:rPr b="0" lang="en-IN" sz="1000" spc="-1" strike="noStrike">
                <a:solidFill>
                  <a:srgbClr val="000000"/>
                </a:solidFill>
                <a:latin typeface="LNEEUU+EBGaramond-Regular"/>
                <a:ea typeface="DejaVu Sans"/>
              </a:rPr>
              <a:t> </a:t>
            </a:r>
            <a:r>
              <a:rPr b="0" lang="en-IN" sz="1000" spc="-1" strike="noStrike">
                <a:solidFill>
                  <a:srgbClr val="000000"/>
                </a:solidFill>
                <a:latin typeface="LNEEUU+EBGaramond-Regular"/>
                <a:ea typeface="DejaVu Sans"/>
              </a:rPr>
              <a:t>feature</a:t>
            </a:r>
            <a:r>
              <a:rPr b="0" lang="en-IN" sz="1000" spc="-1" strike="noStrike">
                <a:solidFill>
                  <a:srgbClr val="000000"/>
                </a:solidFill>
                <a:latin typeface="LNEEUU+EBGaramond-Regular"/>
                <a:ea typeface="DejaVu Sans"/>
              </a:rPr>
              <a:t> </a:t>
            </a:r>
            <a:r>
              <a:rPr b="0" lang="en-IN" sz="1000" spc="-1" strike="noStrike">
                <a:solidFill>
                  <a:srgbClr val="000000"/>
                </a:solidFill>
                <a:latin typeface="LNEEUU+EBGaramond-Regular"/>
                <a:ea typeface="DejaVu Sans"/>
              </a:rPr>
              <a:t>buttons</a:t>
            </a:r>
            <a:endParaRPr b="0" lang="en-IN" sz="1000" spc="-1" strike="noStrike">
              <a:latin typeface="Arial"/>
            </a:endParaRPr>
          </a:p>
        </p:txBody>
      </p:sp>
      <p:sp>
        <p:nvSpPr>
          <p:cNvPr id="71" name="object 8"/>
          <p:cNvSpPr/>
          <p:nvPr/>
        </p:nvSpPr>
        <p:spPr>
          <a:xfrm>
            <a:off x="3875400" y="2269080"/>
            <a:ext cx="1704600" cy="298080"/>
          </a:xfrm>
          <a:prstGeom prst="rect">
            <a:avLst/>
          </a:prstGeom>
          <a:noFill/>
          <a:ln w="0">
            <a:noFill/>
          </a:ln>
        </p:spPr>
        <p:style>
          <a:lnRef idx="0"/>
          <a:fillRef idx="0"/>
          <a:effectRef idx="0"/>
          <a:fontRef idx="minor"/>
        </p:style>
        <p:txBody>
          <a:bodyPr lIns="0" rIns="0" tIns="0" bIns="0" anchor="t">
            <a:spAutoFit/>
          </a:bodyPr>
          <a:p>
            <a:pPr>
              <a:lnSpc>
                <a:spcPts val="2344"/>
              </a:lnSpc>
              <a:buNone/>
            </a:pPr>
            <a:r>
              <a:rPr b="1" lang="en-IN" sz="1800" spc="-1" strike="noStrike">
                <a:solidFill>
                  <a:srgbClr val="223669"/>
                </a:solidFill>
                <a:latin typeface="CSBFGQ+EBGaramond-Bold"/>
                <a:ea typeface="DejaVu Sans"/>
              </a:rPr>
              <a:t>Check-List</a:t>
            </a:r>
            <a:endParaRPr b="0" lang="en-IN" sz="1800" spc="-1" strike="noStrike">
              <a:latin typeface="Arial"/>
            </a:endParaRPr>
          </a:p>
        </p:txBody>
      </p:sp>
      <p:sp>
        <p:nvSpPr>
          <p:cNvPr id="72" name="object 9"/>
          <p:cNvSpPr/>
          <p:nvPr/>
        </p:nvSpPr>
        <p:spPr>
          <a:xfrm>
            <a:off x="1069920" y="3449520"/>
            <a:ext cx="1533240" cy="485280"/>
          </a:xfrm>
          <a:prstGeom prst="rect">
            <a:avLst/>
          </a:prstGeom>
          <a:noFill/>
          <a:ln w="0">
            <a:noFill/>
          </a:ln>
        </p:spPr>
        <p:style>
          <a:lnRef idx="0"/>
          <a:fillRef idx="0"/>
          <a:effectRef idx="0"/>
          <a:fontRef idx="minor"/>
        </p:style>
        <p:txBody>
          <a:bodyPr lIns="0" rIns="0" tIns="0" bIns="0" anchor="t">
            <a:spAutoFit/>
          </a:bodyPr>
          <a:p>
            <a:pPr>
              <a:lnSpc>
                <a:spcPts val="1273"/>
              </a:lnSpc>
              <a:buNone/>
            </a:pPr>
            <a:r>
              <a:rPr b="0" lang="en-IN" sz="1000" spc="-1" strike="noStrike">
                <a:solidFill>
                  <a:srgbClr val="000000"/>
                </a:solidFill>
                <a:latin typeface="LNEEUU+EBGaramond-Regular"/>
                <a:ea typeface="DejaVu Sans"/>
              </a:rPr>
              <a:t>Create</a:t>
            </a:r>
            <a:r>
              <a:rPr b="0" lang="en-IN" sz="1000" spc="-1" strike="noStrike">
                <a:solidFill>
                  <a:srgbClr val="000000"/>
                </a:solidFill>
                <a:latin typeface="LNEEUU+EBGaramond-Regular"/>
                <a:ea typeface="DejaVu Sans"/>
              </a:rPr>
              <a:t> </a:t>
            </a:r>
            <a:r>
              <a:rPr b="0" lang="en-IN" sz="1000" spc="-1" strike="noStrike">
                <a:solidFill>
                  <a:srgbClr val="000000"/>
                </a:solidFill>
                <a:latin typeface="LNEEUU+EBGaramond-Regular"/>
                <a:ea typeface="DejaVu Sans"/>
              </a:rPr>
              <a:t>a</a:t>
            </a:r>
            <a:r>
              <a:rPr b="0" lang="en-IN" sz="1000" spc="-1" strike="noStrike">
                <a:solidFill>
                  <a:srgbClr val="000000"/>
                </a:solidFill>
                <a:latin typeface="LNEEUU+EBGaramond-Regular"/>
                <a:ea typeface="DejaVu Sans"/>
              </a:rPr>
              <a:t> </a:t>
            </a:r>
            <a:r>
              <a:rPr b="0" lang="en-IN" sz="1000" spc="-1" strike="noStrike">
                <a:solidFill>
                  <a:srgbClr val="000000"/>
                </a:solidFill>
                <a:latin typeface="LNEEUU+EBGaramond-Regular"/>
                <a:ea typeface="DejaVu Sans"/>
              </a:rPr>
              <a:t>button</a:t>
            </a:r>
            <a:r>
              <a:rPr b="0" lang="en-IN" sz="1000" spc="-1" strike="noStrike">
                <a:solidFill>
                  <a:srgbClr val="000000"/>
                </a:solidFill>
                <a:latin typeface="LNEEUU+EBGaramond-Regular"/>
                <a:ea typeface="DejaVu Sans"/>
              </a:rPr>
              <a:t> </a:t>
            </a:r>
            <a:r>
              <a:rPr b="0" lang="en-IN" sz="1000" spc="-1" strike="noStrike">
                <a:solidFill>
                  <a:srgbClr val="000000"/>
                </a:solidFill>
                <a:latin typeface="LNEEUU+EBGaramond-Regular"/>
                <a:ea typeface="DejaVu Sans"/>
              </a:rPr>
              <a:t>component with</a:t>
            </a:r>
            <a:r>
              <a:rPr b="0" lang="en-IN" sz="1000" spc="-1" strike="noStrike">
                <a:solidFill>
                  <a:srgbClr val="000000"/>
                </a:solidFill>
                <a:latin typeface="LNEEUU+EBGaramond-Regular"/>
                <a:ea typeface="DejaVu Sans"/>
              </a:rPr>
              <a:t> </a:t>
            </a:r>
            <a:r>
              <a:rPr b="0" lang="en-IN" sz="1000" spc="-1" strike="noStrike">
                <a:solidFill>
                  <a:srgbClr val="000000"/>
                </a:solidFill>
                <a:latin typeface="LNEEUU+EBGaramond-Regular"/>
                <a:ea typeface="DejaVu Sans"/>
              </a:rPr>
              <a:t>on</a:t>
            </a:r>
            <a:r>
              <a:rPr b="0" lang="en-IN" sz="1000" spc="-1" strike="noStrike">
                <a:solidFill>
                  <a:srgbClr val="000000"/>
                </a:solidFill>
                <a:latin typeface="LNEEUU+EBGaramond-Regular"/>
                <a:ea typeface="DejaVu Sans"/>
              </a:rPr>
              <a:t> </a:t>
            </a:r>
            <a:r>
              <a:rPr b="0" lang="en-IN" sz="1000" spc="-1" strike="noStrike">
                <a:solidFill>
                  <a:srgbClr val="000000"/>
                </a:solidFill>
                <a:latin typeface="LNEEUU+EBGaramond-Regular"/>
                <a:ea typeface="DejaVu Sans"/>
              </a:rPr>
              <a:t>click</a:t>
            </a:r>
            <a:r>
              <a:rPr b="0" lang="en-IN" sz="1000" spc="-1" strike="noStrike">
                <a:solidFill>
                  <a:srgbClr val="000000"/>
                </a:solidFill>
                <a:latin typeface="LNEEUU+EBGaramond-Regular"/>
                <a:ea typeface="DejaVu Sans"/>
              </a:rPr>
              <a:t> </a:t>
            </a:r>
            <a:r>
              <a:rPr b="0" lang="en-IN" sz="1000" spc="-1" strike="noStrike">
                <a:solidFill>
                  <a:srgbClr val="000000"/>
                </a:solidFill>
                <a:latin typeface="LNEEUU+EBGaramond-Regular"/>
                <a:ea typeface="DejaVu Sans"/>
              </a:rPr>
              <a:t>handler</a:t>
            </a:r>
            <a:endParaRPr b="0" lang="en-IN" sz="1000" spc="-1" strike="noStrike">
              <a:latin typeface="Arial"/>
            </a:endParaRPr>
          </a:p>
        </p:txBody>
      </p:sp>
      <p:sp>
        <p:nvSpPr>
          <p:cNvPr id="73" name="object 10"/>
          <p:cNvSpPr/>
          <p:nvPr/>
        </p:nvSpPr>
        <p:spPr>
          <a:xfrm>
            <a:off x="6693840" y="3449520"/>
            <a:ext cx="1512360" cy="484560"/>
          </a:xfrm>
          <a:prstGeom prst="rect">
            <a:avLst/>
          </a:prstGeom>
          <a:noFill/>
          <a:ln w="0">
            <a:noFill/>
          </a:ln>
        </p:spPr>
        <p:style>
          <a:lnRef idx="0"/>
          <a:fillRef idx="0"/>
          <a:effectRef idx="0"/>
          <a:fontRef idx="minor"/>
        </p:style>
        <p:txBody>
          <a:bodyPr lIns="0" rIns="0" tIns="0" bIns="0" anchor="t">
            <a:spAutoFit/>
          </a:bodyPr>
          <a:p>
            <a:pPr>
              <a:lnSpc>
                <a:spcPts val="1273"/>
              </a:lnSpc>
              <a:buNone/>
            </a:pPr>
            <a:r>
              <a:rPr b="0" lang="en-IN" sz="1000" spc="-1" strike="noStrike">
                <a:solidFill>
                  <a:srgbClr val="000000"/>
                </a:solidFill>
                <a:latin typeface="LNEEUU+EBGaramond-Regular"/>
                <a:ea typeface="DejaVu Sans"/>
              </a:rPr>
              <a:t>Create</a:t>
            </a:r>
            <a:r>
              <a:rPr b="0" lang="en-IN" sz="1000" spc="-1" strike="noStrike">
                <a:solidFill>
                  <a:srgbClr val="000000"/>
                </a:solidFill>
                <a:latin typeface="LNEEUU+EBGaramond-Regular"/>
                <a:ea typeface="DejaVu Sans"/>
              </a:rPr>
              <a:t> </a:t>
            </a:r>
            <a:r>
              <a:rPr b="0" lang="en-IN" sz="1000" spc="-1" strike="noStrike">
                <a:solidFill>
                  <a:srgbClr val="000000"/>
                </a:solidFill>
                <a:latin typeface="LNEEUU+EBGaramond-Regular"/>
                <a:ea typeface="DejaVu Sans"/>
              </a:rPr>
              <a:t>a</a:t>
            </a:r>
            <a:r>
              <a:rPr b="0" lang="en-IN" sz="1000" spc="-1" strike="noStrike">
                <a:solidFill>
                  <a:srgbClr val="000000"/>
                </a:solidFill>
                <a:latin typeface="LNEEUU+EBGaramond-Regular"/>
                <a:ea typeface="DejaVu Sans"/>
              </a:rPr>
              <a:t> </a:t>
            </a:r>
            <a:r>
              <a:rPr b="0" lang="en-IN" sz="1000" spc="-1" strike="noStrike">
                <a:solidFill>
                  <a:srgbClr val="000000"/>
                </a:solidFill>
                <a:latin typeface="LNEEUU+EBGaramond-Regular"/>
                <a:ea typeface="DejaVu Sans"/>
              </a:rPr>
              <a:t>json</a:t>
            </a:r>
            <a:r>
              <a:rPr b="0" lang="en-IN" sz="1000" spc="-1" strike="noStrike">
                <a:solidFill>
                  <a:srgbClr val="000000"/>
                </a:solidFill>
                <a:latin typeface="LNEEUU+EBGaramond-Regular"/>
                <a:ea typeface="DejaVu Sans"/>
              </a:rPr>
              <a:t> </a:t>
            </a:r>
            <a:r>
              <a:rPr b="0" lang="en-IN" sz="1000" spc="-1" strike="noStrike">
                <a:solidFill>
                  <a:srgbClr val="000000"/>
                </a:solidFill>
                <a:latin typeface="LNEEUU+EBGaramond-Regular"/>
                <a:ea typeface="DejaVu Sans"/>
              </a:rPr>
              <a:t>object</a:t>
            </a:r>
            <a:r>
              <a:rPr b="0" lang="en-IN" sz="1000" spc="-1" strike="noStrike">
                <a:solidFill>
                  <a:srgbClr val="000000"/>
                </a:solidFill>
                <a:latin typeface="LNEEUU+EBGaramond-Regular"/>
                <a:ea typeface="DejaVu Sans"/>
              </a:rPr>
              <a:t> </a:t>
            </a:r>
            <a:r>
              <a:rPr b="0" lang="en-IN" sz="1000" spc="-1" strike="noStrike">
                <a:solidFill>
                  <a:srgbClr val="000000"/>
                </a:solidFill>
                <a:latin typeface="LNEEUU+EBGaramond-Regular"/>
                <a:ea typeface="DejaVu Sans"/>
              </a:rPr>
              <a:t>to</a:t>
            </a:r>
            <a:r>
              <a:rPr b="0" lang="en-IN" sz="1000" spc="-1" strike="noStrike">
                <a:solidFill>
                  <a:srgbClr val="000000"/>
                </a:solidFill>
                <a:latin typeface="LNEEUU+EBGaramond-Regular"/>
                <a:ea typeface="DejaVu Sans"/>
              </a:rPr>
              <a:t> </a:t>
            </a:r>
            <a:r>
              <a:rPr b="0" lang="en-IN" sz="1000" spc="-1" strike="noStrike">
                <a:solidFill>
                  <a:srgbClr val="000000"/>
                </a:solidFill>
                <a:latin typeface="LNEEUU+EBGaramond-Regular"/>
                <a:ea typeface="DejaVu Sans"/>
              </a:rPr>
              <a:t>store data</a:t>
            </a:r>
            <a:r>
              <a:rPr b="0" lang="en-IN" sz="1000" spc="-1" strike="noStrike">
                <a:solidFill>
                  <a:srgbClr val="000000"/>
                </a:solidFill>
                <a:latin typeface="LNEEUU+EBGaramond-Regular"/>
                <a:ea typeface="DejaVu Sans"/>
              </a:rPr>
              <a:t> </a:t>
            </a:r>
            <a:r>
              <a:rPr b="0" lang="en-IN" sz="1000" spc="-1" strike="noStrike">
                <a:solidFill>
                  <a:srgbClr val="000000"/>
                </a:solidFill>
                <a:latin typeface="LNEEUU+EBGaramond-Regular"/>
                <a:ea typeface="DejaVu Sans"/>
              </a:rPr>
              <a:t>for</a:t>
            </a:r>
            <a:r>
              <a:rPr b="0" lang="en-IN" sz="1000" spc="-1" strike="noStrike">
                <a:solidFill>
                  <a:srgbClr val="000000"/>
                </a:solidFill>
                <a:latin typeface="LNEEUU+EBGaramond-Regular"/>
                <a:ea typeface="DejaVu Sans"/>
              </a:rPr>
              <a:t> </a:t>
            </a:r>
            <a:r>
              <a:rPr b="0" lang="en-IN" sz="1000" spc="-1" strike="noStrike">
                <a:solidFill>
                  <a:srgbClr val="000000"/>
                </a:solidFill>
                <a:latin typeface="LNEEUU+EBGaramond-Regular"/>
                <a:ea typeface="DejaVu Sans"/>
              </a:rPr>
              <a:t>text</a:t>
            </a:r>
            <a:r>
              <a:rPr b="0" lang="en-IN" sz="1000" spc="-1" strike="noStrike">
                <a:solidFill>
                  <a:srgbClr val="000000"/>
                </a:solidFill>
                <a:latin typeface="LNEEUU+EBGaramond-Regular"/>
                <a:ea typeface="DejaVu Sans"/>
              </a:rPr>
              <a:t> </a:t>
            </a:r>
            <a:r>
              <a:rPr b="0" lang="en-IN" sz="1000" spc="-1" strike="noStrike">
                <a:solidFill>
                  <a:srgbClr val="000000"/>
                </a:solidFill>
                <a:latin typeface="LNEEUU+EBGaramond-Regular"/>
                <a:ea typeface="DejaVu Sans"/>
              </a:rPr>
              <a:t>editor</a:t>
            </a:r>
            <a:endParaRPr b="0" lang="en-IN" sz="1000" spc="-1" strike="noStrike">
              <a:latin typeface="Arial"/>
            </a:endParaRPr>
          </a:p>
        </p:txBody>
      </p:sp>
      <p:sp>
        <p:nvSpPr>
          <p:cNvPr id="74" name="object 11"/>
          <p:cNvSpPr/>
          <p:nvPr/>
        </p:nvSpPr>
        <p:spPr>
          <a:xfrm>
            <a:off x="2041920" y="4259520"/>
            <a:ext cx="1555560" cy="485280"/>
          </a:xfrm>
          <a:prstGeom prst="rect">
            <a:avLst/>
          </a:prstGeom>
          <a:noFill/>
          <a:ln w="0">
            <a:noFill/>
          </a:ln>
        </p:spPr>
        <p:style>
          <a:lnRef idx="0"/>
          <a:fillRef idx="0"/>
          <a:effectRef idx="0"/>
          <a:fontRef idx="minor"/>
        </p:style>
        <p:txBody>
          <a:bodyPr lIns="0" rIns="0" tIns="0" bIns="0" anchor="t">
            <a:spAutoFit/>
          </a:bodyPr>
          <a:p>
            <a:pPr>
              <a:lnSpc>
                <a:spcPts val="1273"/>
              </a:lnSpc>
              <a:buNone/>
            </a:pPr>
            <a:r>
              <a:rPr b="0" lang="en-IN" sz="1000" spc="-1" strike="noStrike">
                <a:solidFill>
                  <a:srgbClr val="000000"/>
                </a:solidFill>
                <a:latin typeface="LNEEUU+EBGaramond-Regular"/>
                <a:ea typeface="DejaVu Sans"/>
              </a:rPr>
              <a:t>Create</a:t>
            </a:r>
            <a:r>
              <a:rPr b="0" lang="en-IN" sz="1000" spc="-1" strike="noStrike">
                <a:solidFill>
                  <a:srgbClr val="000000"/>
                </a:solidFill>
                <a:latin typeface="LNEEUU+EBGaramond-Regular"/>
                <a:ea typeface="DejaVu Sans"/>
              </a:rPr>
              <a:t> </a:t>
            </a:r>
            <a:r>
              <a:rPr b="0" lang="en-IN" sz="1000" spc="-1" strike="noStrike">
                <a:solidFill>
                  <a:srgbClr val="000000"/>
                </a:solidFill>
                <a:latin typeface="LNEEUU+EBGaramond-Regular"/>
                <a:ea typeface="DejaVu Sans"/>
              </a:rPr>
              <a:t>a</a:t>
            </a:r>
            <a:r>
              <a:rPr b="0" lang="en-IN" sz="1000" spc="-1" strike="noStrike">
                <a:solidFill>
                  <a:srgbClr val="000000"/>
                </a:solidFill>
                <a:latin typeface="LNEEUU+EBGaramond-Regular"/>
                <a:ea typeface="DejaVu Sans"/>
              </a:rPr>
              <a:t> </a:t>
            </a:r>
            <a:r>
              <a:rPr b="0" lang="en-IN" sz="1000" spc="-1" strike="noStrike">
                <a:solidFill>
                  <a:srgbClr val="000000"/>
                </a:solidFill>
                <a:latin typeface="LNEEUU+EBGaramond-Regular"/>
                <a:ea typeface="DejaVu Sans"/>
              </a:rPr>
              <a:t>evaluate Expresion </a:t>
            </a:r>
            <a:r>
              <a:rPr b="0" lang="en-IN" sz="1000" spc="-1" strike="noStrike">
                <a:solidFill>
                  <a:srgbClr val="000000"/>
                </a:solidFill>
                <a:latin typeface="LNEEUU+EBGaramond-Regular"/>
                <a:ea typeface="DejaVu Sans"/>
              </a:rPr>
              <a:t>function</a:t>
            </a:r>
            <a:r>
              <a:rPr b="0" lang="en-IN" sz="1000" spc="-1" strike="noStrike">
                <a:solidFill>
                  <a:srgbClr val="000000"/>
                </a:solidFill>
                <a:latin typeface="LNEEUU+EBGaramond-Regular"/>
                <a:ea typeface="DejaVu Sans"/>
              </a:rPr>
              <a:t> </a:t>
            </a:r>
            <a:r>
              <a:rPr b="0" lang="en-IN" sz="1000" spc="-1" strike="noStrike">
                <a:solidFill>
                  <a:srgbClr val="000000"/>
                </a:solidFill>
                <a:latin typeface="LNEEUU+EBGaramond-Regular"/>
                <a:ea typeface="DejaVu Sans"/>
              </a:rPr>
              <a:t>to</a:t>
            </a:r>
            <a:r>
              <a:rPr b="0" lang="en-IN" sz="1000" spc="-1" strike="noStrike">
                <a:solidFill>
                  <a:srgbClr val="000000"/>
                </a:solidFill>
                <a:latin typeface="LNEEUU+EBGaramond-Regular"/>
                <a:ea typeface="DejaVu Sans"/>
              </a:rPr>
              <a:t> </a:t>
            </a:r>
            <a:r>
              <a:rPr b="0" lang="en-IN" sz="1000" spc="-1" strike="noStrike">
                <a:solidFill>
                  <a:srgbClr val="000000"/>
                </a:solidFill>
                <a:latin typeface="LNEEUU+EBGaramond-Regular"/>
                <a:ea typeface="DejaVu Sans"/>
              </a:rPr>
              <a:t>evaluate</a:t>
            </a:r>
            <a:r>
              <a:rPr b="0" lang="en-IN" sz="1000" spc="-1" strike="noStrike">
                <a:solidFill>
                  <a:srgbClr val="000000"/>
                </a:solidFill>
                <a:latin typeface="LNEEUU+EBGaramond-Regular"/>
                <a:ea typeface="DejaVu Sans"/>
              </a:rPr>
              <a:t> </a:t>
            </a:r>
            <a:r>
              <a:rPr b="0" lang="en-IN" sz="1000" spc="-1" strike="noStrike">
                <a:solidFill>
                  <a:srgbClr val="000000"/>
                </a:solidFill>
                <a:latin typeface="LNEEUU+EBGaramond-Regular"/>
                <a:ea typeface="DejaVu Sans"/>
              </a:rPr>
              <a:t>value</a:t>
            </a:r>
            <a:endParaRPr b="0" lang="en-IN" sz="1000" spc="-1" strike="noStrike">
              <a:latin typeface="Arial"/>
            </a:endParaRPr>
          </a:p>
        </p:txBody>
      </p:sp>
      <p:sp>
        <p:nvSpPr>
          <p:cNvPr id="75" name="object 12"/>
          <p:cNvSpPr/>
          <p:nvPr/>
        </p:nvSpPr>
        <p:spPr>
          <a:xfrm>
            <a:off x="5676480" y="4335480"/>
            <a:ext cx="1384560" cy="322920"/>
          </a:xfrm>
          <a:prstGeom prst="rect">
            <a:avLst/>
          </a:prstGeom>
          <a:noFill/>
          <a:ln w="0">
            <a:noFill/>
          </a:ln>
        </p:spPr>
        <p:style>
          <a:lnRef idx="0"/>
          <a:fillRef idx="0"/>
          <a:effectRef idx="0"/>
          <a:fontRef idx="minor"/>
        </p:style>
        <p:txBody>
          <a:bodyPr lIns="0" rIns="0" tIns="0" bIns="0" anchor="t">
            <a:spAutoFit/>
          </a:bodyPr>
          <a:p>
            <a:pPr>
              <a:lnSpc>
                <a:spcPts val="1273"/>
              </a:lnSpc>
              <a:buNone/>
            </a:pPr>
            <a:r>
              <a:rPr b="0" lang="en-IN" sz="1000" spc="-1" strike="noStrike">
                <a:solidFill>
                  <a:srgbClr val="000000"/>
                </a:solidFill>
                <a:latin typeface="LNEEUU+EBGaramond-Regular"/>
                <a:ea typeface="DejaVu Sans"/>
              </a:rPr>
              <a:t>Push</a:t>
            </a:r>
            <a:r>
              <a:rPr b="0" lang="en-IN" sz="1000" spc="-1" strike="noStrike">
                <a:solidFill>
                  <a:srgbClr val="000000"/>
                </a:solidFill>
                <a:latin typeface="LNEEUU+EBGaramond-Regular"/>
                <a:ea typeface="DejaVu Sans"/>
              </a:rPr>
              <a:t> </a:t>
            </a:r>
            <a:r>
              <a:rPr b="0" lang="en-IN" sz="1000" spc="-1" strike="noStrike">
                <a:solidFill>
                  <a:srgbClr val="000000"/>
                </a:solidFill>
                <a:latin typeface="LNEEUU+EBGaramond-Regular"/>
                <a:ea typeface="DejaVu Sans"/>
              </a:rPr>
              <a:t>both</a:t>
            </a:r>
            <a:r>
              <a:rPr b="0" lang="en-IN" sz="1000" spc="-1" strike="noStrike">
                <a:solidFill>
                  <a:srgbClr val="000000"/>
                </a:solidFill>
                <a:latin typeface="LNEEUU+EBGaramond-Regular"/>
                <a:ea typeface="DejaVu Sans"/>
              </a:rPr>
              <a:t> </a:t>
            </a:r>
            <a:r>
              <a:rPr b="0" lang="en-IN" sz="1000" spc="-1" strike="noStrike">
                <a:solidFill>
                  <a:srgbClr val="000000"/>
                </a:solidFill>
                <a:latin typeface="LNEEUU+EBGaramond-Regular"/>
                <a:ea typeface="DejaVu Sans"/>
              </a:rPr>
              <a:t>code</a:t>
            </a:r>
            <a:r>
              <a:rPr b="0" lang="en-IN" sz="1000" spc="-1" strike="noStrike">
                <a:solidFill>
                  <a:srgbClr val="000000"/>
                </a:solidFill>
                <a:latin typeface="LNEEUU+EBGaramond-Regular"/>
                <a:ea typeface="DejaVu Sans"/>
              </a:rPr>
              <a:t> </a:t>
            </a:r>
            <a:r>
              <a:rPr b="0" lang="en-IN" sz="1000" spc="-1" strike="noStrike">
                <a:solidFill>
                  <a:srgbClr val="000000"/>
                </a:solidFill>
                <a:latin typeface="LNEEUU+EBGaramond-Regular"/>
                <a:ea typeface="DejaVu Sans"/>
              </a:rPr>
              <a:t>to</a:t>
            </a:r>
            <a:r>
              <a:rPr b="0" lang="en-IN" sz="1000" spc="-1" strike="noStrike">
                <a:solidFill>
                  <a:srgbClr val="000000"/>
                </a:solidFill>
                <a:latin typeface="LNEEUU+EBGaramond-Regular"/>
                <a:ea typeface="DejaVu Sans"/>
              </a:rPr>
              <a:t> </a:t>
            </a:r>
            <a:r>
              <a:rPr b="0" lang="en-IN" sz="1000" spc="-1" strike="noStrike">
                <a:solidFill>
                  <a:srgbClr val="000000"/>
                </a:solidFill>
                <a:latin typeface="LNEEUU+EBGaramond-Regular"/>
                <a:ea typeface="DejaVu Sans"/>
              </a:rPr>
              <a:t>github</a:t>
            </a:r>
            <a:endParaRPr b="0" lang="en-IN" sz="10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76" name="object 1"/>
          <p:cNvSpPr/>
          <p:nvPr/>
        </p:nvSpPr>
        <p:spPr>
          <a:xfrm>
            <a:off x="0" y="0"/>
            <a:ext cx="9142560" cy="5142240"/>
          </a:xfrm>
          <a:prstGeom prst="rect">
            <a:avLst/>
          </a:prstGeom>
          <a:blipFill rotWithShape="0">
            <a:blip r:embed="rId1"/>
            <a:srcRect/>
            <a:stretch/>
          </a:blipFill>
          <a:ln w="0">
            <a:noFill/>
          </a:ln>
        </p:spPr>
        <p:style>
          <a:lnRef idx="0"/>
          <a:fillRef idx="0"/>
          <a:effectRef idx="0"/>
          <a:fontRef idx="minor"/>
        </p:style>
      </p:sp>
      <p:sp>
        <p:nvSpPr>
          <p:cNvPr id="77" name="object 3"/>
          <p:cNvSpPr/>
          <p:nvPr/>
        </p:nvSpPr>
        <p:spPr>
          <a:xfrm>
            <a:off x="3629520" y="894240"/>
            <a:ext cx="2181960" cy="536760"/>
          </a:xfrm>
          <a:prstGeom prst="rect">
            <a:avLst/>
          </a:prstGeom>
          <a:noFill/>
          <a:ln w="0">
            <a:noFill/>
          </a:ln>
        </p:spPr>
        <p:style>
          <a:lnRef idx="0"/>
          <a:fillRef idx="0"/>
          <a:effectRef idx="0"/>
          <a:fontRef idx="minor"/>
        </p:style>
        <p:txBody>
          <a:bodyPr lIns="0" rIns="0" tIns="0" bIns="0" anchor="t">
            <a:spAutoFit/>
          </a:bodyPr>
          <a:p>
            <a:pPr>
              <a:lnSpc>
                <a:spcPts val="2115"/>
              </a:lnSpc>
              <a:buNone/>
            </a:pPr>
            <a:r>
              <a:rPr b="1" lang="en-IN" sz="1800" spc="-1" strike="noStrike">
                <a:solidFill>
                  <a:srgbClr val="ffffff"/>
                </a:solidFill>
                <a:latin typeface="SLFRMA+PublicSans-BoldItalic"/>
                <a:ea typeface="DejaVu Sans"/>
              </a:rPr>
              <a:t>Submission</a:t>
            </a:r>
            <a:r>
              <a:rPr b="1" lang="en-IN" sz="1800" spc="-46" strike="noStrike">
                <a:solidFill>
                  <a:srgbClr val="ffffff"/>
                </a:solidFill>
                <a:latin typeface="SLFRMA+PublicSans-BoldItalic"/>
                <a:ea typeface="DejaVu Sans"/>
              </a:rPr>
              <a:t> </a:t>
            </a:r>
            <a:r>
              <a:rPr b="1" lang="en-IN" sz="1800" spc="-1" strike="noStrike">
                <a:solidFill>
                  <a:srgbClr val="ffffff"/>
                </a:solidFill>
                <a:latin typeface="SLFRMA+PublicSans-BoldItalic"/>
                <a:ea typeface="DejaVu Sans"/>
              </a:rPr>
              <a:t>Github</a:t>
            </a:r>
            <a:endParaRPr b="0" lang="en-IN" sz="1800" spc="-1" strike="noStrike">
              <a:latin typeface="Arial"/>
            </a:endParaRPr>
          </a:p>
        </p:txBody>
      </p:sp>
      <p:sp>
        <p:nvSpPr>
          <p:cNvPr id="78" name="object 4"/>
          <p:cNvSpPr/>
          <p:nvPr/>
        </p:nvSpPr>
        <p:spPr>
          <a:xfrm>
            <a:off x="3960000" y="1980000"/>
            <a:ext cx="3060000" cy="626040"/>
          </a:xfrm>
          <a:prstGeom prst="rect">
            <a:avLst/>
          </a:prstGeom>
          <a:noFill/>
          <a:ln w="0">
            <a:noFill/>
          </a:ln>
        </p:spPr>
        <p:style>
          <a:lnRef idx="0"/>
          <a:fillRef idx="0"/>
          <a:effectRef idx="0"/>
          <a:fontRef idx="minor"/>
        </p:style>
        <p:txBody>
          <a:bodyPr lIns="0" rIns="0" tIns="0" bIns="0" anchor="t">
            <a:spAutoFit/>
          </a:bodyPr>
          <a:p>
            <a:pPr>
              <a:lnSpc>
                <a:spcPts val="1644"/>
              </a:lnSpc>
              <a:buNone/>
            </a:pPr>
            <a:r>
              <a:rPr b="1" lang="en-IN" sz="1400" spc="-1" strike="noStrike">
                <a:solidFill>
                  <a:srgbClr val="bd8738"/>
                </a:solidFill>
                <a:latin typeface="SLFRMA+PublicSans-BoldItalic"/>
                <a:ea typeface="DejaVu Sans"/>
              </a:rPr>
              <a:t>https://github.com/SAKTHIKUMAR1234/Frontend-task-2.git</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79" name="object 1"/>
          <p:cNvSpPr/>
          <p:nvPr/>
        </p:nvSpPr>
        <p:spPr>
          <a:xfrm>
            <a:off x="0" y="0"/>
            <a:ext cx="9142560" cy="5142240"/>
          </a:xfrm>
          <a:prstGeom prst="rect">
            <a:avLst/>
          </a:prstGeom>
          <a:blipFill rotWithShape="0">
            <a:blip r:embed="rId1"/>
            <a:srcRect/>
            <a:stretch/>
          </a:blip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29</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2023-10-31T14:27:37Z</dcterms:modified>
  <cp:revision>8</cp:revision>
  <dc:subject/>
  <dc:title>Presentation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ies>
</file>