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7559675" cy="10691800"/>
  <p:embeddedFontLst>
    <p:embeddedFont>
      <p:font typeface="EB Garamond Medium"/>
      <p:regular r:id="rId13"/>
      <p:bold r:id="rId14"/>
      <p:italic r:id="rId15"/>
      <p:boldItalic r:id="rId16"/>
    </p:embeddedFont>
    <p:embeddedFont>
      <p:font typeface="EB Garamond"/>
      <p:regular r:id="rId17"/>
      <p:bold r:id="rId18"/>
      <p:italic r:id="rId19"/>
      <p:boldItalic r:id="rId20"/>
    </p:embeddedFont>
    <p:embeddedFont>
      <p:font typeface="Public Sans"/>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53G1xFLaaOOQxn2lMnzevzcnl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469CB1-85AE-4D87-8F77-7E23464C38EA}">
  <a:tblStyle styleId="{43469CB1-85AE-4D87-8F77-7E23464C38E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EBGaramond-boldItalic.fntdata"/><Relationship Id="rId11" Type="http://schemas.openxmlformats.org/officeDocument/2006/relationships/slide" Target="slides/slide6.xml"/><Relationship Id="rId22" Type="http://schemas.openxmlformats.org/officeDocument/2006/relationships/font" Target="fonts/PublicSans-boldItalic.fntdata"/><Relationship Id="rId10" Type="http://schemas.openxmlformats.org/officeDocument/2006/relationships/slide" Target="slides/slide5.xml"/><Relationship Id="rId21" Type="http://schemas.openxmlformats.org/officeDocument/2006/relationships/font" Target="fonts/PublicSans-bold.fntdata"/><Relationship Id="rId13" Type="http://schemas.openxmlformats.org/officeDocument/2006/relationships/font" Target="fonts/EBGaramondMedium-regular.fntdata"/><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BGaramondMedium-italic.fntdata"/><Relationship Id="rId14" Type="http://schemas.openxmlformats.org/officeDocument/2006/relationships/font" Target="fonts/EBGaramondMedium-bold.fntdata"/><Relationship Id="rId17" Type="http://schemas.openxmlformats.org/officeDocument/2006/relationships/font" Target="fonts/EBGaramond-regular.fntdata"/><Relationship Id="rId16" Type="http://schemas.openxmlformats.org/officeDocument/2006/relationships/font" Target="fonts/EBGaramondMedium-boldItalic.fntdata"/><Relationship Id="rId5" Type="http://schemas.openxmlformats.org/officeDocument/2006/relationships/notesMaster" Target="notesMasters/notesMaster1.xml"/><Relationship Id="rId19" Type="http://schemas.openxmlformats.org/officeDocument/2006/relationships/font" Target="fonts/EBGaramond-italic.fntdata"/><Relationship Id="rId6" Type="http://schemas.openxmlformats.org/officeDocument/2006/relationships/slide" Target="slides/slide1.xml"/><Relationship Id="rId18"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
        <p:nvSpPr>
          <p:cNvPr id="12" name="Google Shape;12;p9"/>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9"/>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8"/>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8"/>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74" name="Google Shape;74;p18"/>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9"/>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9"/>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83" name="Google Shape;83;p19"/>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4" name="Shape 84"/>
        <p:cNvGrpSpPr/>
        <p:nvPr/>
      </p:nvGrpSpPr>
      <p:grpSpPr>
        <a:xfrm>
          <a:off x="0" y="0"/>
          <a:ext cx="0" cy="0"/>
          <a:chOff x="0" y="0"/>
          <a:chExt cx="0" cy="0"/>
        </a:xfrm>
      </p:grpSpPr>
      <p:sp>
        <p:nvSpPr>
          <p:cNvPr id="85" name="Google Shape;85;p2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0"/>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0"/>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0"/>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0"/>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0"/>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0"/>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94" name="Google Shape;94;p20"/>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20" name="Google Shape;20;p10"/>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1"/>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26" name="Google Shape;26;p11"/>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2"/>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33" name="Google Shape;33;p12"/>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38" name="Google Shape;38;p13"/>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14"/>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43" name="Google Shape;43;p14"/>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4" name="Shape 44"/>
        <p:cNvGrpSpPr/>
        <p:nvPr/>
      </p:nvGrpSpPr>
      <p:grpSpPr>
        <a:xfrm>
          <a:off x="0" y="0"/>
          <a:ext cx="0" cy="0"/>
          <a:chOff x="0" y="0"/>
          <a:chExt cx="0" cy="0"/>
        </a:xfrm>
      </p:grpSpPr>
      <p:sp>
        <p:nvSpPr>
          <p:cNvPr id="45" name="Google Shape;45;p1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5"/>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51" name="Google Shape;51;p15"/>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6"/>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6"/>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59" name="Google Shape;59;p16"/>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0" name="Shape 60"/>
        <p:cNvGrpSpPr/>
        <p:nvPr/>
      </p:nvGrpSpPr>
      <p:grpSpPr>
        <a:xfrm>
          <a:off x="0" y="0"/>
          <a:ext cx="0" cy="0"/>
          <a:chOff x="0" y="0"/>
          <a:chExt cx="0" cy="0"/>
        </a:xfrm>
      </p:grpSpPr>
      <p:sp>
        <p:nvSpPr>
          <p:cNvPr id="61" name="Google Shape;61;p1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7"/>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7"/>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1pPr>
            <a:lvl2pPr indent="0" lvl="1"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2pPr>
            <a:lvl3pPr indent="0" lvl="2"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3pPr>
            <a:lvl4pPr indent="0" lvl="3"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4pPr>
            <a:lvl5pPr indent="0" lvl="4"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5pPr>
            <a:lvl6pPr indent="0" lvl="5"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6pPr>
            <a:lvl7pPr indent="0" lvl="6"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7pPr>
            <a:lvl8pPr indent="0" lvl="7"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8pPr>
            <a:lvl9pPr indent="0" lvl="8" marL="0" algn="r">
              <a:lnSpc>
                <a:spcPct val="100000"/>
              </a:lnSpc>
              <a:spcBef>
                <a:spcPts val="0"/>
              </a:spcBef>
              <a:buClr>
                <a:srgbClr val="8B8B8B"/>
              </a:buClr>
              <a:buSzPts val="1400"/>
              <a:buFont typeface="Times New Roman"/>
              <a:buNone/>
              <a:defRPr b="0" sz="1400"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67" name="Google Shape;67;p17"/>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8"/>
          <p:cNvSpPr txBox="1"/>
          <p:nvPr>
            <p:ph idx="11" type="ftr"/>
          </p:nvPr>
        </p:nvSpPr>
        <p:spPr>
          <a:xfrm>
            <a:off x="2568240" y="9945000"/>
            <a:ext cx="2415600" cy="5331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8"/>
          <p:cNvSpPr txBox="1"/>
          <p:nvPr>
            <p:ph idx="12" type="sldNum"/>
          </p:nvPr>
        </p:nvSpPr>
        <p:spPr>
          <a:xfrm>
            <a:off x="5438520" y="9945000"/>
            <a:ext cx="1735920" cy="53316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Clr>
                <a:srgbClr val="8B8B8B"/>
              </a:buClr>
              <a:buSzPts val="1400"/>
              <a:buFont typeface="Times New Roman"/>
              <a:buNone/>
              <a:defRPr b="0" i="0" sz="1400" u="none" cap="none" strike="noStrike">
                <a:solidFill>
                  <a:srgbClr val="8B8B8B"/>
                </a:solidFill>
                <a:latin typeface="Times New Roman"/>
                <a:ea typeface="Times New Roman"/>
                <a:cs typeface="Times New Roman"/>
                <a:sym typeface="Times New Roman"/>
              </a:defRPr>
            </a:lvl1pPr>
            <a:lvl2pPr indent="0" lvl="1" marL="0" marR="0" rtl="0" algn="r">
              <a:lnSpc>
                <a:spcPct val="100000"/>
              </a:lnSpc>
              <a:spcBef>
                <a:spcPts val="0"/>
              </a:spcBef>
              <a:buClr>
                <a:srgbClr val="8B8B8B"/>
              </a:buClr>
              <a:buSzPts val="1400"/>
              <a:buFont typeface="Times New Roman"/>
              <a:buNone/>
              <a:defRPr b="0" i="0" sz="1400" u="none" cap="none" strike="noStrike">
                <a:solidFill>
                  <a:srgbClr val="8B8B8B"/>
                </a:solidFill>
                <a:latin typeface="Times New Roman"/>
                <a:ea typeface="Times New Roman"/>
                <a:cs typeface="Times New Roman"/>
                <a:sym typeface="Times New Roman"/>
              </a:defRPr>
            </a:lvl2pPr>
            <a:lvl3pPr indent="0" lvl="2" marL="0" marR="0" rtl="0" algn="r">
              <a:lnSpc>
                <a:spcPct val="100000"/>
              </a:lnSpc>
              <a:spcBef>
                <a:spcPts val="0"/>
              </a:spcBef>
              <a:buClr>
                <a:srgbClr val="8B8B8B"/>
              </a:buClr>
              <a:buSzPts val="1400"/>
              <a:buFont typeface="Times New Roman"/>
              <a:buNone/>
              <a:defRPr b="0" i="0" sz="1400" u="none" cap="none" strike="noStrike">
                <a:solidFill>
                  <a:srgbClr val="8B8B8B"/>
                </a:solidFill>
                <a:latin typeface="Times New Roman"/>
                <a:ea typeface="Times New Roman"/>
                <a:cs typeface="Times New Roman"/>
                <a:sym typeface="Times New Roman"/>
              </a:defRPr>
            </a:lvl3pPr>
            <a:lvl4pPr indent="0" lvl="3" marL="0" marR="0" rtl="0" algn="r">
              <a:lnSpc>
                <a:spcPct val="100000"/>
              </a:lnSpc>
              <a:spcBef>
                <a:spcPts val="0"/>
              </a:spcBef>
              <a:buClr>
                <a:srgbClr val="8B8B8B"/>
              </a:buClr>
              <a:buSzPts val="1400"/>
              <a:buFont typeface="Times New Roman"/>
              <a:buNone/>
              <a:defRPr b="0" i="0" sz="1400" u="none" cap="none" strike="noStrike">
                <a:solidFill>
                  <a:srgbClr val="8B8B8B"/>
                </a:solidFill>
                <a:latin typeface="Times New Roman"/>
                <a:ea typeface="Times New Roman"/>
                <a:cs typeface="Times New Roman"/>
                <a:sym typeface="Times New Roman"/>
              </a:defRPr>
            </a:lvl4pPr>
            <a:lvl5pPr indent="0" lvl="4" marL="0" marR="0" rtl="0" algn="r">
              <a:lnSpc>
                <a:spcPct val="100000"/>
              </a:lnSpc>
              <a:spcBef>
                <a:spcPts val="0"/>
              </a:spcBef>
              <a:buClr>
                <a:srgbClr val="8B8B8B"/>
              </a:buClr>
              <a:buSzPts val="1400"/>
              <a:buFont typeface="Times New Roman"/>
              <a:buNone/>
              <a:defRPr b="0" i="0" sz="1400" u="none" cap="none" strike="noStrike">
                <a:solidFill>
                  <a:srgbClr val="8B8B8B"/>
                </a:solidFill>
                <a:latin typeface="Times New Roman"/>
                <a:ea typeface="Times New Roman"/>
                <a:cs typeface="Times New Roman"/>
                <a:sym typeface="Times New Roman"/>
              </a:defRPr>
            </a:lvl5pPr>
            <a:lvl6pPr indent="0" lvl="5" marL="0" marR="0" rtl="0" algn="r">
              <a:lnSpc>
                <a:spcPct val="100000"/>
              </a:lnSpc>
              <a:spcBef>
                <a:spcPts val="0"/>
              </a:spcBef>
              <a:buClr>
                <a:srgbClr val="8B8B8B"/>
              </a:buClr>
              <a:buSzPts val="1400"/>
              <a:buFont typeface="Times New Roman"/>
              <a:buNone/>
              <a:defRPr b="0" i="0" sz="1400" u="none" cap="none" strike="noStrike">
                <a:solidFill>
                  <a:srgbClr val="8B8B8B"/>
                </a:solidFill>
                <a:latin typeface="Times New Roman"/>
                <a:ea typeface="Times New Roman"/>
                <a:cs typeface="Times New Roman"/>
                <a:sym typeface="Times New Roman"/>
              </a:defRPr>
            </a:lvl6pPr>
            <a:lvl7pPr indent="0" lvl="6" marL="0" marR="0" rtl="0" algn="r">
              <a:lnSpc>
                <a:spcPct val="100000"/>
              </a:lnSpc>
              <a:spcBef>
                <a:spcPts val="0"/>
              </a:spcBef>
              <a:buClr>
                <a:srgbClr val="8B8B8B"/>
              </a:buClr>
              <a:buSzPts val="1400"/>
              <a:buFont typeface="Times New Roman"/>
              <a:buNone/>
              <a:defRPr b="0" i="0" sz="1400" u="none" cap="none" strike="noStrike">
                <a:solidFill>
                  <a:srgbClr val="8B8B8B"/>
                </a:solidFill>
                <a:latin typeface="Times New Roman"/>
                <a:ea typeface="Times New Roman"/>
                <a:cs typeface="Times New Roman"/>
                <a:sym typeface="Times New Roman"/>
              </a:defRPr>
            </a:lvl7pPr>
            <a:lvl8pPr indent="0" lvl="7" marL="0" marR="0" rtl="0" algn="r">
              <a:lnSpc>
                <a:spcPct val="100000"/>
              </a:lnSpc>
              <a:spcBef>
                <a:spcPts val="0"/>
              </a:spcBef>
              <a:buClr>
                <a:srgbClr val="8B8B8B"/>
              </a:buClr>
              <a:buSzPts val="1400"/>
              <a:buFont typeface="Times New Roman"/>
              <a:buNone/>
              <a:defRPr b="0" i="0" sz="1400" u="none" cap="none" strike="noStrike">
                <a:solidFill>
                  <a:srgbClr val="8B8B8B"/>
                </a:solidFill>
                <a:latin typeface="Times New Roman"/>
                <a:ea typeface="Times New Roman"/>
                <a:cs typeface="Times New Roman"/>
                <a:sym typeface="Times New Roman"/>
              </a:defRPr>
            </a:lvl8pPr>
            <a:lvl9pPr indent="0" lvl="8" marL="0" marR="0" rtl="0" algn="r">
              <a:lnSpc>
                <a:spcPct val="100000"/>
              </a:lnSpc>
              <a:spcBef>
                <a:spcPts val="0"/>
              </a:spcBef>
              <a:buClr>
                <a:srgbClr val="8B8B8B"/>
              </a:buClr>
              <a:buSzPts val="1400"/>
              <a:buFont typeface="Times New Roman"/>
              <a:buNone/>
              <a:defRPr b="0" i="0" sz="1400" u="none" cap="none" strike="noStrike">
                <a:solidFill>
                  <a:srgbClr val="8B8B8B"/>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8" name="Google Shape;8;p8"/>
          <p:cNvSpPr txBox="1"/>
          <p:nvPr>
            <p:ph idx="10" type="dt"/>
          </p:nvPr>
        </p:nvSpPr>
        <p:spPr>
          <a:xfrm>
            <a:off x="377640" y="9945000"/>
            <a:ext cx="1735920" cy="5331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1"/>
          <p:cNvSpPr/>
          <p:nvPr/>
        </p:nvSpPr>
        <p:spPr>
          <a:xfrm>
            <a:off x="0" y="0"/>
            <a:ext cx="9142560" cy="514224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a:off x="180000" y="2880000"/>
            <a:ext cx="5580000" cy="1078200"/>
          </a:xfrm>
          <a:prstGeom prst="rect">
            <a:avLst/>
          </a:prstGeom>
          <a:noFill/>
          <a:ln>
            <a:noFill/>
          </a:ln>
        </p:spPr>
        <p:txBody>
          <a:bodyPr anchorCtr="0" anchor="t" bIns="0" lIns="0" spcFirstLastPara="1" rIns="0" wrap="square" tIns="0">
            <a:spAutoFit/>
          </a:bodyPr>
          <a:lstStyle/>
          <a:p>
            <a:pPr indent="0" lvl="0" marL="0" marR="0" rtl="0" algn="l">
              <a:lnSpc>
                <a:spcPct val="117416"/>
              </a:lnSpc>
              <a:spcBef>
                <a:spcPts val="0"/>
              </a:spcBef>
              <a:spcAft>
                <a:spcPts val="0"/>
              </a:spcAft>
              <a:buClr>
                <a:srgbClr val="223669"/>
              </a:buClr>
              <a:buSzPts val="2400"/>
              <a:buFont typeface="Public Sans"/>
              <a:buNone/>
            </a:pPr>
            <a:r>
              <a:rPr b="1" i="0" lang="en-IN" sz="2400" u="none" cap="none" strike="noStrike">
                <a:solidFill>
                  <a:srgbClr val="223669"/>
                </a:solidFill>
                <a:latin typeface="Public Sans"/>
                <a:ea typeface="Public Sans"/>
                <a:cs typeface="Public Sans"/>
                <a:sym typeface="Public Sans"/>
              </a:rPr>
              <a:t>E-Commerce Website</a:t>
            </a:r>
            <a:endParaRPr b="0" i="0" sz="2400" u="none" cap="none" strike="noStrike">
              <a:latin typeface="Arial"/>
              <a:ea typeface="Arial"/>
              <a:cs typeface="Arial"/>
              <a:sym typeface="Arial"/>
            </a:endParaRPr>
          </a:p>
          <a:p>
            <a:pPr indent="0" lvl="0" marL="0" marR="0" rtl="0" algn="l">
              <a:lnSpc>
                <a:spcPct val="117416"/>
              </a:lnSpc>
              <a:spcBef>
                <a:spcPts val="2852"/>
              </a:spcBef>
              <a:spcAft>
                <a:spcPts val="0"/>
              </a:spcAft>
              <a:buClr>
                <a:srgbClr val="223669"/>
              </a:buClr>
              <a:buSzPts val="2400"/>
              <a:buFont typeface="Public Sans"/>
              <a:buNone/>
            </a:pPr>
            <a:r>
              <a:rPr b="1" i="0" lang="en-IN" sz="2400" u="none" cap="none" strike="noStrike">
                <a:solidFill>
                  <a:srgbClr val="223669"/>
                </a:solidFill>
                <a:latin typeface="Public Sans"/>
                <a:ea typeface="Public Sans"/>
                <a:cs typeface="Public Sans"/>
                <a:sym typeface="Public Sans"/>
              </a:rPr>
              <a:t>Task - 2</a:t>
            </a:r>
            <a:endParaRPr b="0" i="0" sz="24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2"/>
          <p:cNvSpPr/>
          <p:nvPr/>
        </p:nvSpPr>
        <p:spPr>
          <a:xfrm>
            <a:off x="720" y="720"/>
            <a:ext cx="9142920" cy="539892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0760" y="815040"/>
            <a:ext cx="3420000" cy="34272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C88C32"/>
              </a:buClr>
              <a:buSzPts val="1829"/>
              <a:buFont typeface="EB Garamond"/>
              <a:buNone/>
            </a:pPr>
            <a:r>
              <a:rPr b="1" i="0" lang="en-IN" sz="1829" u="none" cap="none" strike="noStrike">
                <a:solidFill>
                  <a:srgbClr val="C88C32"/>
                </a:solidFill>
                <a:latin typeface="EB Garamond"/>
                <a:ea typeface="EB Garamond"/>
                <a:cs typeface="EB Garamond"/>
                <a:sym typeface="EB Garamond"/>
              </a:rPr>
              <a:t>E-Commerce Website</a:t>
            </a:r>
            <a:endParaRPr b="0" i="0" sz="1829" u="none" cap="none" strike="noStrike">
              <a:latin typeface="Arial"/>
              <a:ea typeface="Arial"/>
              <a:cs typeface="Arial"/>
              <a:sym typeface="Arial"/>
            </a:endParaRPr>
          </a:p>
        </p:txBody>
      </p:sp>
      <p:sp>
        <p:nvSpPr>
          <p:cNvPr id="107" name="Google Shape;107;p2"/>
          <p:cNvSpPr/>
          <p:nvPr/>
        </p:nvSpPr>
        <p:spPr>
          <a:xfrm>
            <a:off x="140760" y="1299960"/>
            <a:ext cx="4547160" cy="3035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900"/>
              <a:buFont typeface="Public Sans"/>
              <a:buNone/>
            </a:pPr>
            <a:r>
              <a:rPr b="0" i="0" lang="en-IN" sz="900" u="none" cap="none" strike="noStrike">
                <a:solidFill>
                  <a:srgbClr val="FFFFFF"/>
                </a:solidFill>
                <a:latin typeface="Public Sans"/>
                <a:ea typeface="Public Sans"/>
                <a:cs typeface="Public Sans"/>
                <a:sym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b="0" i="0" lang="en-IN" sz="900" u="none" cap="none" strike="noStrike">
                <a:latin typeface="Arial"/>
                <a:ea typeface="Arial"/>
                <a:cs typeface="Arial"/>
                <a:sym typeface="Arial"/>
              </a:rPr>
            </a:br>
            <a:endParaRPr b="0" i="0" sz="900" u="none" cap="none" strike="noStrike">
              <a:latin typeface="Arial"/>
              <a:ea typeface="Arial"/>
              <a:cs typeface="Arial"/>
              <a:sym typeface="Arial"/>
            </a:endParaRPr>
          </a:p>
        </p:txBody>
      </p:sp>
      <p:graphicFrame>
        <p:nvGraphicFramePr>
          <p:cNvPr id="108" name="Google Shape;108;p2"/>
          <p:cNvGraphicFramePr/>
          <p:nvPr/>
        </p:nvGraphicFramePr>
        <p:xfrm>
          <a:off x="140760" y="2115000"/>
          <a:ext cx="3000000" cy="3000000"/>
        </p:xfrm>
        <a:graphic>
          <a:graphicData uri="http://schemas.openxmlformats.org/drawingml/2006/table">
            <a:tbl>
              <a:tblPr>
                <a:noFill/>
                <a:tableStyleId>{43469CB1-85AE-4D87-8F77-7E23464C38EA}</a:tableStyleId>
              </a:tblPr>
              <a:tblGrid>
                <a:gridCol w="1739150"/>
                <a:gridCol w="1725475"/>
                <a:gridCol w="814675"/>
              </a:tblGrid>
              <a:tr h="394925">
                <a:tc>
                  <a:txBody>
                    <a:bodyPr/>
                    <a:lstStyle/>
                    <a:p>
                      <a:pPr indent="0" lvl="0" marL="0" marR="0" rtl="0" algn="ctr">
                        <a:lnSpc>
                          <a:spcPct val="100000"/>
                        </a:lnSpc>
                        <a:spcBef>
                          <a:spcPts val="0"/>
                        </a:spcBef>
                        <a:spcAft>
                          <a:spcPts val="0"/>
                        </a:spcAft>
                        <a:buClr>
                          <a:srgbClr val="C88C32"/>
                        </a:buClr>
                        <a:buSzPts val="1400"/>
                        <a:buFont typeface="Arial"/>
                        <a:buNone/>
                      </a:pPr>
                      <a:r>
                        <a:rPr b="1" lang="en-IN" sz="1400" u="none" cap="none" strike="noStrike">
                          <a:solidFill>
                            <a:srgbClr val="C88C32"/>
                          </a:solidFill>
                          <a:latin typeface="Arial"/>
                          <a:ea typeface="Arial"/>
                          <a:cs typeface="Arial"/>
                          <a:sym typeface="Arial"/>
                        </a:rPr>
                        <a:t>LMS Username</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88C32"/>
                        </a:buClr>
                        <a:buSzPts val="1400"/>
                        <a:buFont typeface="Arial"/>
                        <a:buNone/>
                      </a:pPr>
                      <a:r>
                        <a:rPr b="1" lang="en-IN" sz="1400" u="none" cap="none" strike="noStrike">
                          <a:solidFill>
                            <a:srgbClr val="C88C32"/>
                          </a:solidFill>
                          <a:latin typeface="Arial"/>
                          <a:ea typeface="Arial"/>
                          <a:cs typeface="Arial"/>
                          <a:sym typeface="Arial"/>
                        </a:rPr>
                        <a:t>Name </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88C32"/>
                        </a:buClr>
                        <a:buSzPts val="1400"/>
                        <a:buFont typeface="Arial"/>
                        <a:buNone/>
                      </a:pPr>
                      <a:r>
                        <a:rPr b="1" lang="en-IN" sz="1400" u="none" cap="none" strike="noStrike">
                          <a:solidFill>
                            <a:srgbClr val="C88C32"/>
                          </a:solidFill>
                          <a:latin typeface="Arial"/>
                          <a:ea typeface="Arial"/>
                          <a:cs typeface="Arial"/>
                          <a:sym typeface="Arial"/>
                        </a:rPr>
                        <a:t>Batch </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9800">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au721220104025</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Mohammed Anas</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300" u="none" cap="none" strike="noStrike">
                          <a:solidFill>
                            <a:srgbClr val="FFFFFF"/>
                          </a:solidFill>
                          <a:latin typeface="Arial"/>
                          <a:ea typeface="Arial"/>
                          <a:cs typeface="Arial"/>
                          <a:sym typeface="Arial"/>
                        </a:rPr>
                        <a:t>CD1_15</a:t>
                      </a:r>
                      <a:endParaRPr b="0" sz="13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9800">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au721220104027</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Neethi Kumar</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300" u="none" cap="none" strike="noStrike">
                          <a:solidFill>
                            <a:srgbClr val="FFFFFF"/>
                          </a:solidFill>
                          <a:latin typeface="Arial"/>
                          <a:ea typeface="Arial"/>
                          <a:cs typeface="Arial"/>
                          <a:sym typeface="Arial"/>
                        </a:rPr>
                        <a:t>CD1_15</a:t>
                      </a:r>
                      <a:endParaRPr b="0" sz="13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9800">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au721220104037</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Ramana</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300" u="none" cap="none" strike="noStrike">
                          <a:solidFill>
                            <a:srgbClr val="FFFFFF"/>
                          </a:solidFill>
                          <a:latin typeface="Arial"/>
                          <a:ea typeface="Arial"/>
                          <a:cs typeface="Arial"/>
                          <a:sym typeface="Arial"/>
                        </a:rPr>
                        <a:t>CD1_15</a:t>
                      </a:r>
                      <a:endParaRPr b="0" sz="13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9800">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au721220104040</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Sakthi Kumar</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300" u="none" cap="none" strike="noStrike">
                          <a:solidFill>
                            <a:srgbClr val="FFFFFF"/>
                          </a:solidFill>
                          <a:latin typeface="Arial"/>
                          <a:ea typeface="Arial"/>
                          <a:cs typeface="Arial"/>
                          <a:sym typeface="Arial"/>
                        </a:rPr>
                        <a:t>CD1_15</a:t>
                      </a:r>
                      <a:endParaRPr b="0" sz="13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0875">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au721220104053</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400" u="none" cap="none" strike="noStrike">
                          <a:solidFill>
                            <a:srgbClr val="FFFFFF"/>
                          </a:solidFill>
                          <a:latin typeface="Arial"/>
                          <a:ea typeface="Arial"/>
                          <a:cs typeface="Arial"/>
                          <a:sym typeface="Arial"/>
                        </a:rPr>
                        <a:t>Suriya Prakash</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1400"/>
                        <a:buFont typeface="Arial"/>
                        <a:buNone/>
                      </a:pPr>
                      <a:r>
                        <a:rPr b="0" lang="en-IN" sz="1300" u="none" cap="none" strike="noStrike">
                          <a:solidFill>
                            <a:srgbClr val="FFFFFF"/>
                          </a:solidFill>
                          <a:latin typeface="Arial"/>
                          <a:ea typeface="Arial"/>
                          <a:cs typeface="Arial"/>
                          <a:sym typeface="Arial"/>
                        </a:rPr>
                        <a:t>CD1_15</a:t>
                      </a:r>
                      <a:endParaRPr b="0" sz="13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3"/>
          <p:cNvSpPr/>
          <p:nvPr/>
        </p:nvSpPr>
        <p:spPr>
          <a:xfrm>
            <a:off x="0" y="0"/>
            <a:ext cx="9142560" cy="514224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37120" y="264600"/>
            <a:ext cx="918720" cy="297360"/>
          </a:xfrm>
          <a:prstGeom prst="rect">
            <a:avLst/>
          </a:prstGeom>
          <a:noFill/>
          <a:ln>
            <a:noFill/>
          </a:ln>
        </p:spPr>
        <p:txBody>
          <a:bodyPr anchorCtr="0" anchor="t" bIns="0" lIns="0" spcFirstLastPara="1" rIns="0" wrap="square" tIns="0">
            <a:spAutoFit/>
          </a:bodyPr>
          <a:lstStyle/>
          <a:p>
            <a:pPr indent="0" lvl="0" marL="0" marR="0" rtl="0" algn="l">
              <a:lnSpc>
                <a:spcPct val="130222"/>
              </a:lnSpc>
              <a:spcBef>
                <a:spcPts val="0"/>
              </a:spcBef>
              <a:spcAft>
                <a:spcPts val="0"/>
              </a:spcAft>
              <a:buClr>
                <a:srgbClr val="223669"/>
              </a:buClr>
              <a:buSzPts val="1800"/>
              <a:buFont typeface="EB Garamond"/>
              <a:buNone/>
            </a:pPr>
            <a:r>
              <a:rPr b="1" i="0" lang="en-IN" sz="1800" u="none" cap="none" strike="noStrike">
                <a:solidFill>
                  <a:srgbClr val="223669"/>
                </a:solidFill>
                <a:latin typeface="EB Garamond"/>
                <a:ea typeface="EB Garamond"/>
                <a:cs typeface="EB Garamond"/>
                <a:sym typeface="EB Garamond"/>
              </a:rPr>
              <a:t>Task-2</a:t>
            </a:r>
            <a:endParaRPr b="0" i="0" sz="1800" u="none" cap="none" strike="noStrike">
              <a:latin typeface="Arial"/>
              <a:ea typeface="Arial"/>
              <a:cs typeface="Arial"/>
              <a:sym typeface="Arial"/>
            </a:endParaRPr>
          </a:p>
        </p:txBody>
      </p:sp>
      <p:sp>
        <p:nvSpPr>
          <p:cNvPr id="115" name="Google Shape;115;p3"/>
          <p:cNvSpPr/>
          <p:nvPr/>
        </p:nvSpPr>
        <p:spPr>
          <a:xfrm>
            <a:off x="573480" y="635040"/>
            <a:ext cx="3745440" cy="148320"/>
          </a:xfrm>
          <a:prstGeom prst="rect">
            <a:avLst/>
          </a:prstGeom>
          <a:noFill/>
          <a:ln>
            <a:noFill/>
          </a:ln>
        </p:spPr>
        <p:txBody>
          <a:bodyPr anchorCtr="0" anchor="t" bIns="0" lIns="0" spcFirstLastPara="1" rIns="0" wrap="square" tIns="0">
            <a:spAutoFit/>
          </a:bodyPr>
          <a:lstStyle/>
          <a:p>
            <a:pPr indent="0" lvl="0" marL="0" marR="0" rtl="0" algn="l">
              <a:lnSpc>
                <a:spcPct val="130111"/>
              </a:lnSpc>
              <a:spcBef>
                <a:spcPts val="0"/>
              </a:spcBef>
              <a:spcAft>
                <a:spcPts val="0"/>
              </a:spcAft>
              <a:buClr>
                <a:srgbClr val="0B5394"/>
              </a:buClr>
              <a:buSzPts val="900"/>
              <a:buFont typeface="EB Garamond"/>
              <a:buNone/>
            </a:pPr>
            <a:r>
              <a:rPr b="1" i="0" lang="en-IN" sz="900" u="none" cap="none" strike="noStrike">
                <a:solidFill>
                  <a:srgbClr val="0B5394"/>
                </a:solidFill>
                <a:latin typeface="EB Garamond"/>
                <a:ea typeface="EB Garamond"/>
                <a:cs typeface="EB Garamond"/>
                <a:sym typeface="EB Garamond"/>
              </a:rPr>
              <a:t>Create UI and implement various components using react</a:t>
            </a:r>
            <a:endParaRPr b="0" i="0" sz="900" u="none" cap="none" strike="noStrike">
              <a:latin typeface="Arial"/>
              <a:ea typeface="Arial"/>
              <a:cs typeface="Arial"/>
              <a:sym typeface="Arial"/>
            </a:endParaRPr>
          </a:p>
        </p:txBody>
      </p:sp>
      <p:sp>
        <p:nvSpPr>
          <p:cNvPr id="116" name="Google Shape;116;p3"/>
          <p:cNvSpPr/>
          <p:nvPr/>
        </p:nvSpPr>
        <p:spPr>
          <a:xfrm>
            <a:off x="744840" y="942480"/>
            <a:ext cx="219960" cy="417240"/>
          </a:xfrm>
          <a:prstGeom prst="rect">
            <a:avLst/>
          </a:prstGeom>
          <a:noFill/>
          <a:ln>
            <a:noFill/>
          </a:ln>
        </p:spPr>
        <p:txBody>
          <a:bodyPr anchorCtr="0" anchor="t" bIns="0" lIns="0" spcFirstLastPara="1" rIns="0" wrap="square" tIns="0">
            <a:spAutoFit/>
          </a:bodyPr>
          <a:lstStyle/>
          <a:p>
            <a:pPr indent="0" lvl="0" marL="0" marR="0" rtl="0" algn="l">
              <a:lnSpc>
                <a:spcPct val="111777"/>
              </a:lnSpc>
              <a:spcBef>
                <a:spcPts val="0"/>
              </a:spcBef>
              <a:spcAft>
                <a:spcPts val="0"/>
              </a:spcAft>
              <a:buClr>
                <a:srgbClr val="000000"/>
              </a:buClr>
              <a:buSzPts val="900"/>
              <a:buFont typeface="Arial"/>
              <a:buNone/>
            </a:pPr>
            <a:r>
              <a:rPr b="0" i="0" lang="en-IN" sz="900" u="none" cap="none" strike="noStrike">
                <a:solidFill>
                  <a:srgbClr val="000000"/>
                </a:solidFill>
                <a:latin typeface="Arial"/>
                <a:ea typeface="Arial"/>
                <a:cs typeface="Arial"/>
                <a:sym typeface="Arial"/>
              </a:rPr>
              <a:t>●</a:t>
            </a:r>
            <a:endParaRPr b="0" i="0" sz="900" u="none" cap="none" strike="noStrike">
              <a:latin typeface="Arial"/>
              <a:ea typeface="Arial"/>
              <a:cs typeface="Arial"/>
              <a:sym typeface="Arial"/>
            </a:endParaRPr>
          </a:p>
          <a:p>
            <a:pPr indent="0" lvl="0" marL="0" marR="0" rtl="0" algn="l">
              <a:lnSpc>
                <a:spcPct val="111777"/>
              </a:lnSpc>
              <a:spcBef>
                <a:spcPts val="159"/>
              </a:spcBef>
              <a:spcAft>
                <a:spcPts val="0"/>
              </a:spcAft>
              <a:buClr>
                <a:srgbClr val="000000"/>
              </a:buClr>
              <a:buSzPts val="900"/>
              <a:buFont typeface="Arial"/>
              <a:buNone/>
            </a:pPr>
            <a:r>
              <a:rPr b="0" i="0" lang="en-IN" sz="900" u="none" cap="none" strike="noStrike">
                <a:solidFill>
                  <a:srgbClr val="000000"/>
                </a:solidFill>
                <a:latin typeface="Arial"/>
                <a:ea typeface="Arial"/>
                <a:cs typeface="Arial"/>
                <a:sym typeface="Arial"/>
              </a:rPr>
              <a:t>●</a:t>
            </a:r>
            <a:endParaRPr b="0" i="0" sz="900" u="none" cap="none" strike="noStrike">
              <a:latin typeface="Arial"/>
              <a:ea typeface="Arial"/>
              <a:cs typeface="Arial"/>
              <a:sym typeface="Arial"/>
            </a:endParaRPr>
          </a:p>
          <a:p>
            <a:pPr indent="0" lvl="0" marL="0" marR="0" rtl="0" algn="l">
              <a:lnSpc>
                <a:spcPct val="111777"/>
              </a:lnSpc>
              <a:spcBef>
                <a:spcPts val="111"/>
              </a:spcBef>
              <a:spcAft>
                <a:spcPts val="0"/>
              </a:spcAft>
              <a:buClr>
                <a:srgbClr val="000000"/>
              </a:buClr>
              <a:buSzPts val="900"/>
              <a:buFont typeface="Arial"/>
              <a:buNone/>
            </a:pPr>
            <a:r>
              <a:rPr b="0" i="0" lang="en-IN" sz="900" u="none" cap="none" strike="noStrike">
                <a:solidFill>
                  <a:srgbClr val="000000"/>
                </a:solidFill>
                <a:latin typeface="Arial"/>
                <a:ea typeface="Arial"/>
                <a:cs typeface="Arial"/>
                <a:sym typeface="Arial"/>
              </a:rPr>
              <a:t>●</a:t>
            </a:r>
            <a:endParaRPr b="0" i="0" sz="900" u="none" cap="none" strike="noStrike">
              <a:latin typeface="Arial"/>
              <a:ea typeface="Arial"/>
              <a:cs typeface="Arial"/>
              <a:sym typeface="Arial"/>
            </a:endParaRPr>
          </a:p>
        </p:txBody>
      </p:sp>
      <p:sp>
        <p:nvSpPr>
          <p:cNvPr id="117" name="Google Shape;117;p3"/>
          <p:cNvSpPr/>
          <p:nvPr/>
        </p:nvSpPr>
        <p:spPr>
          <a:xfrm>
            <a:off x="958680" y="933120"/>
            <a:ext cx="3540240" cy="441360"/>
          </a:xfrm>
          <a:prstGeom prst="rect">
            <a:avLst/>
          </a:prstGeom>
          <a:noFill/>
          <a:ln>
            <a:noFill/>
          </a:ln>
        </p:spPr>
        <p:txBody>
          <a:bodyPr anchorCtr="0" anchor="t" bIns="0" lIns="0" spcFirstLastPara="1" rIns="0" wrap="square" tIns="0">
            <a:spAutoFit/>
          </a:bodyPr>
          <a:lstStyle/>
          <a:p>
            <a:pPr indent="0" lvl="0" marL="0" marR="0" rtl="0" algn="l">
              <a:lnSpc>
                <a:spcPct val="128555"/>
              </a:lnSpc>
              <a:spcBef>
                <a:spcPts val="0"/>
              </a:spcBef>
              <a:spcAft>
                <a:spcPts val="0"/>
              </a:spcAft>
              <a:buClr>
                <a:srgbClr val="000000"/>
              </a:buClr>
              <a:buSzPts val="900"/>
              <a:buFont typeface="EB Garamond Medium"/>
              <a:buNone/>
            </a:pPr>
            <a:r>
              <a:rPr b="0" i="0" lang="en-IN" sz="900" u="none" cap="none" strike="noStrike">
                <a:solidFill>
                  <a:srgbClr val="000000"/>
                </a:solidFill>
                <a:latin typeface="EB Garamond Medium"/>
                <a:ea typeface="EB Garamond Medium"/>
                <a:cs typeface="EB Garamond Medium"/>
                <a:sym typeface="EB Garamond Medium"/>
              </a:rPr>
              <a:t>Split design into components and Higher order Components</a:t>
            </a:r>
            <a:endParaRPr b="0" i="0" sz="900" u="none" cap="none" strike="noStrike">
              <a:latin typeface="Arial"/>
              <a:ea typeface="Arial"/>
              <a:cs typeface="Arial"/>
              <a:sym typeface="Arial"/>
            </a:endParaRPr>
          </a:p>
          <a:p>
            <a:pPr indent="0" lvl="0" marL="0" marR="0" rtl="0" algn="l">
              <a:lnSpc>
                <a:spcPct val="128555"/>
              </a:lnSpc>
              <a:spcBef>
                <a:spcPts val="0"/>
              </a:spcBef>
              <a:spcAft>
                <a:spcPts val="0"/>
              </a:spcAft>
              <a:buClr>
                <a:srgbClr val="000000"/>
              </a:buClr>
              <a:buSzPts val="900"/>
              <a:buFont typeface="EB Garamond Medium"/>
              <a:buNone/>
            </a:pPr>
            <a:r>
              <a:rPr b="0" i="0" lang="en-IN" sz="900" u="none" cap="none" strike="noStrike">
                <a:solidFill>
                  <a:srgbClr val="000000"/>
                </a:solidFill>
                <a:latin typeface="EB Garamond Medium"/>
                <a:ea typeface="EB Garamond Medium"/>
                <a:cs typeface="EB Garamond Medium"/>
                <a:sym typeface="EB Garamond Medium"/>
              </a:rPr>
              <a:t>Define structure of the components</a:t>
            </a:r>
            <a:endParaRPr b="0" i="0" sz="900" u="none" cap="none" strike="noStrike">
              <a:latin typeface="Arial"/>
              <a:ea typeface="Arial"/>
              <a:cs typeface="Arial"/>
              <a:sym typeface="Arial"/>
            </a:endParaRPr>
          </a:p>
          <a:p>
            <a:pPr indent="0" lvl="0" marL="0" marR="0" rtl="0" algn="l">
              <a:lnSpc>
                <a:spcPct val="128555"/>
              </a:lnSpc>
              <a:spcBef>
                <a:spcPts val="9"/>
              </a:spcBef>
              <a:spcAft>
                <a:spcPts val="0"/>
              </a:spcAft>
              <a:buClr>
                <a:srgbClr val="000000"/>
              </a:buClr>
              <a:buSzPts val="900"/>
              <a:buFont typeface="EB Garamond Medium"/>
              <a:buNone/>
            </a:pPr>
            <a:r>
              <a:rPr b="0" i="0" lang="en-IN" sz="900" u="none" cap="none" strike="noStrike">
                <a:solidFill>
                  <a:srgbClr val="000000"/>
                </a:solidFill>
                <a:latin typeface="EB Garamond Medium"/>
                <a:ea typeface="EB Garamond Medium"/>
                <a:cs typeface="EB Garamond Medium"/>
                <a:sym typeface="EB Garamond Medium"/>
              </a:rPr>
              <a:t>Set the basic UI components with dummy data</a:t>
            </a:r>
            <a:endParaRPr b="0" i="0" sz="900" u="none" cap="none" strike="noStrike">
              <a:latin typeface="Arial"/>
              <a:ea typeface="Arial"/>
              <a:cs typeface="Arial"/>
              <a:sym typeface="Arial"/>
            </a:endParaRPr>
          </a:p>
        </p:txBody>
      </p:sp>
      <p:sp>
        <p:nvSpPr>
          <p:cNvPr id="118" name="Google Shape;118;p3"/>
          <p:cNvSpPr/>
          <p:nvPr/>
        </p:nvSpPr>
        <p:spPr>
          <a:xfrm>
            <a:off x="573480" y="1523160"/>
            <a:ext cx="3580560" cy="297000"/>
          </a:xfrm>
          <a:prstGeom prst="rect">
            <a:avLst/>
          </a:prstGeom>
          <a:noFill/>
          <a:ln>
            <a:noFill/>
          </a:ln>
        </p:spPr>
        <p:txBody>
          <a:bodyPr anchorCtr="0" anchor="t" bIns="0" lIns="0" spcFirstLastPara="1" rIns="0" wrap="square" tIns="0">
            <a:spAutoFit/>
          </a:bodyPr>
          <a:lstStyle/>
          <a:p>
            <a:pPr indent="0" lvl="0" marL="0" marR="0" rtl="0" algn="l">
              <a:lnSpc>
                <a:spcPct val="130111"/>
              </a:lnSpc>
              <a:spcBef>
                <a:spcPts val="0"/>
              </a:spcBef>
              <a:spcAft>
                <a:spcPts val="0"/>
              </a:spcAft>
              <a:buClr>
                <a:srgbClr val="0B5394"/>
              </a:buClr>
              <a:buSzPts val="900"/>
              <a:buFont typeface="EB Garamond"/>
              <a:buNone/>
            </a:pPr>
            <a:r>
              <a:rPr b="1" i="0" lang="en-IN" sz="900" u="none" cap="none" strike="noStrike">
                <a:solidFill>
                  <a:srgbClr val="0B5394"/>
                </a:solidFill>
                <a:latin typeface="EB Garamond"/>
                <a:ea typeface="EB Garamond"/>
                <a:cs typeface="EB Garamond"/>
                <a:sym typeface="EB Garamond"/>
              </a:rPr>
              <a:t>Integrate the APIs to frontend to ensure the dynamic feature of website</a:t>
            </a:r>
            <a:endParaRPr b="0" i="0" sz="900" u="none" cap="none" strike="noStrike">
              <a:latin typeface="Arial"/>
              <a:ea typeface="Arial"/>
              <a:cs typeface="Arial"/>
              <a:sym typeface="Arial"/>
            </a:endParaRPr>
          </a:p>
        </p:txBody>
      </p:sp>
      <p:sp>
        <p:nvSpPr>
          <p:cNvPr id="119" name="Google Shape;119;p3"/>
          <p:cNvSpPr/>
          <p:nvPr/>
        </p:nvSpPr>
        <p:spPr>
          <a:xfrm>
            <a:off x="744840" y="1980000"/>
            <a:ext cx="219960" cy="713160"/>
          </a:xfrm>
          <a:prstGeom prst="rect">
            <a:avLst/>
          </a:prstGeom>
          <a:noFill/>
          <a:ln>
            <a:noFill/>
          </a:ln>
        </p:spPr>
        <p:txBody>
          <a:bodyPr anchorCtr="0" anchor="t" bIns="0" lIns="0" spcFirstLastPara="1" rIns="0" wrap="square" tIns="0">
            <a:spAutoFit/>
          </a:bodyPr>
          <a:lstStyle/>
          <a:p>
            <a:pPr indent="0" lvl="0" marL="0" marR="0" rtl="0" algn="l">
              <a:lnSpc>
                <a:spcPct val="111777"/>
              </a:lnSpc>
              <a:spcBef>
                <a:spcPts val="0"/>
              </a:spcBef>
              <a:spcAft>
                <a:spcPts val="0"/>
              </a:spcAft>
              <a:buClr>
                <a:srgbClr val="000000"/>
              </a:buClr>
              <a:buSzPts val="900"/>
              <a:buFont typeface="Arial"/>
              <a:buNone/>
            </a:pPr>
            <a:r>
              <a:rPr b="0" i="0" lang="en-IN" sz="900" u="none" cap="none" strike="noStrike">
                <a:solidFill>
                  <a:srgbClr val="000000"/>
                </a:solidFill>
                <a:latin typeface="Arial"/>
                <a:ea typeface="Arial"/>
                <a:cs typeface="Arial"/>
                <a:sym typeface="Arial"/>
              </a:rPr>
              <a:t>●</a:t>
            </a:r>
            <a:endParaRPr b="0" i="0" sz="900" u="none" cap="none" strike="noStrike">
              <a:latin typeface="Arial"/>
              <a:ea typeface="Arial"/>
              <a:cs typeface="Arial"/>
              <a:sym typeface="Arial"/>
            </a:endParaRPr>
          </a:p>
          <a:p>
            <a:pPr indent="0" lvl="0" marL="0" marR="0" rtl="0" algn="l">
              <a:lnSpc>
                <a:spcPct val="111777"/>
              </a:lnSpc>
              <a:spcBef>
                <a:spcPts val="159"/>
              </a:spcBef>
              <a:spcAft>
                <a:spcPts val="0"/>
              </a:spcAft>
              <a:buClr>
                <a:srgbClr val="000000"/>
              </a:buClr>
              <a:buSzPts val="900"/>
              <a:buFont typeface="Arial"/>
              <a:buNone/>
            </a:pPr>
            <a:r>
              <a:rPr b="0" i="0" lang="en-IN" sz="900" u="none" cap="none" strike="noStrike">
                <a:solidFill>
                  <a:srgbClr val="000000"/>
                </a:solidFill>
                <a:latin typeface="Arial"/>
                <a:ea typeface="Arial"/>
                <a:cs typeface="Arial"/>
                <a:sym typeface="Arial"/>
              </a:rPr>
              <a:t>●</a:t>
            </a:r>
            <a:endParaRPr b="0" i="0" sz="900" u="none" cap="none" strike="noStrike">
              <a:latin typeface="Arial"/>
              <a:ea typeface="Arial"/>
              <a:cs typeface="Arial"/>
              <a:sym typeface="Arial"/>
            </a:endParaRPr>
          </a:p>
          <a:p>
            <a:pPr indent="0" lvl="0" marL="0" marR="0" rtl="0" algn="l">
              <a:lnSpc>
                <a:spcPct val="111777"/>
              </a:lnSpc>
              <a:spcBef>
                <a:spcPts val="111"/>
              </a:spcBef>
              <a:spcAft>
                <a:spcPts val="0"/>
              </a:spcAft>
              <a:buClr>
                <a:srgbClr val="000000"/>
              </a:buClr>
              <a:buSzPts val="900"/>
              <a:buFont typeface="Arial"/>
              <a:buNone/>
            </a:pPr>
            <a:r>
              <a:rPr b="0" i="0" lang="en-IN" sz="900" u="none" cap="none" strike="noStrike">
                <a:solidFill>
                  <a:srgbClr val="000000"/>
                </a:solidFill>
                <a:latin typeface="Arial"/>
                <a:ea typeface="Arial"/>
                <a:cs typeface="Arial"/>
                <a:sym typeface="Arial"/>
              </a:rPr>
              <a:t>●</a:t>
            </a:r>
            <a:endParaRPr b="0" i="0" sz="900" u="none" cap="none" strike="noStrike">
              <a:latin typeface="Arial"/>
              <a:ea typeface="Arial"/>
              <a:cs typeface="Arial"/>
              <a:sym typeface="Arial"/>
            </a:endParaRPr>
          </a:p>
          <a:p>
            <a:pPr indent="0" lvl="0" marL="0" marR="0" rtl="0" algn="l">
              <a:lnSpc>
                <a:spcPct val="111777"/>
              </a:lnSpc>
              <a:spcBef>
                <a:spcPts val="159"/>
              </a:spcBef>
              <a:spcAft>
                <a:spcPts val="0"/>
              </a:spcAft>
              <a:buClr>
                <a:srgbClr val="000000"/>
              </a:buClr>
              <a:buSzPts val="900"/>
              <a:buFont typeface="Arial"/>
              <a:buNone/>
            </a:pPr>
            <a:r>
              <a:rPr b="0" i="0" lang="en-IN" sz="900" u="none" cap="none" strike="noStrike">
                <a:solidFill>
                  <a:srgbClr val="000000"/>
                </a:solidFill>
                <a:latin typeface="Arial"/>
                <a:ea typeface="Arial"/>
                <a:cs typeface="Arial"/>
                <a:sym typeface="Arial"/>
              </a:rPr>
              <a:t>●</a:t>
            </a:r>
            <a:endParaRPr b="0" i="0" sz="900" u="none" cap="none" strike="noStrike">
              <a:latin typeface="Arial"/>
              <a:ea typeface="Arial"/>
              <a:cs typeface="Arial"/>
              <a:sym typeface="Arial"/>
            </a:endParaRPr>
          </a:p>
          <a:p>
            <a:pPr indent="0" lvl="0" marL="0" marR="0" rtl="0" algn="l">
              <a:lnSpc>
                <a:spcPct val="111777"/>
              </a:lnSpc>
              <a:spcBef>
                <a:spcPts val="159"/>
              </a:spcBef>
              <a:spcAft>
                <a:spcPts val="0"/>
              </a:spcAft>
              <a:buClr>
                <a:srgbClr val="000000"/>
              </a:buClr>
              <a:buSzPts val="900"/>
              <a:buFont typeface="Arial"/>
              <a:buNone/>
            </a:pPr>
            <a:r>
              <a:rPr b="0" i="0" lang="en-IN" sz="900" u="none" cap="none" strike="noStrike">
                <a:solidFill>
                  <a:srgbClr val="000000"/>
                </a:solidFill>
                <a:latin typeface="Arial"/>
                <a:ea typeface="Arial"/>
                <a:cs typeface="Arial"/>
                <a:sym typeface="Arial"/>
              </a:rPr>
              <a:t>●</a:t>
            </a:r>
            <a:endParaRPr b="0" i="0" sz="900" u="none" cap="none" strike="noStrike">
              <a:latin typeface="Arial"/>
              <a:ea typeface="Arial"/>
              <a:cs typeface="Arial"/>
              <a:sym typeface="Arial"/>
            </a:endParaRPr>
          </a:p>
        </p:txBody>
      </p:sp>
      <p:sp>
        <p:nvSpPr>
          <p:cNvPr id="120" name="Google Shape;120;p3"/>
          <p:cNvSpPr/>
          <p:nvPr/>
        </p:nvSpPr>
        <p:spPr>
          <a:xfrm>
            <a:off x="1030680" y="1821240"/>
            <a:ext cx="3288240" cy="883080"/>
          </a:xfrm>
          <a:prstGeom prst="rect">
            <a:avLst/>
          </a:prstGeom>
          <a:noFill/>
          <a:ln>
            <a:noFill/>
          </a:ln>
        </p:spPr>
        <p:txBody>
          <a:bodyPr anchorCtr="0" anchor="t" bIns="0" lIns="0" spcFirstLastPara="1" rIns="0" wrap="square" tIns="0">
            <a:spAutoFit/>
          </a:bodyPr>
          <a:lstStyle/>
          <a:p>
            <a:pPr indent="0" lvl="0" marL="0" marR="0" rtl="0" algn="l">
              <a:lnSpc>
                <a:spcPct val="128555"/>
              </a:lnSpc>
              <a:spcBef>
                <a:spcPts val="0"/>
              </a:spcBef>
              <a:spcAft>
                <a:spcPts val="0"/>
              </a:spcAft>
              <a:buSzPts val="900"/>
              <a:buFont typeface="Arial"/>
              <a:buNone/>
            </a:pPr>
            <a:r>
              <a:t/>
            </a:r>
            <a:endParaRPr b="0" i="0" sz="900" u="none" cap="none" strike="noStrike">
              <a:latin typeface="Arial"/>
              <a:ea typeface="Arial"/>
              <a:cs typeface="Arial"/>
              <a:sym typeface="Arial"/>
            </a:endParaRPr>
          </a:p>
          <a:p>
            <a:pPr indent="0" lvl="0" marL="0" marR="0" rtl="0" algn="l">
              <a:lnSpc>
                <a:spcPct val="128555"/>
              </a:lnSpc>
              <a:spcBef>
                <a:spcPts val="0"/>
              </a:spcBef>
              <a:spcAft>
                <a:spcPts val="0"/>
              </a:spcAft>
              <a:buClr>
                <a:srgbClr val="000000"/>
              </a:buClr>
              <a:buSzPts val="900"/>
              <a:buFont typeface="EB Garamond Medium"/>
              <a:buNone/>
            </a:pPr>
            <a:r>
              <a:rPr b="0" i="0" lang="en-IN" sz="900" u="none" cap="none" strike="noStrike">
                <a:solidFill>
                  <a:srgbClr val="000000"/>
                </a:solidFill>
                <a:latin typeface="EB Garamond Medium"/>
                <a:ea typeface="EB Garamond Medium"/>
                <a:cs typeface="EB Garamond Medium"/>
                <a:sym typeface="EB Garamond Medium"/>
              </a:rPr>
              <a:t>Point base api to the severs base url</a:t>
            </a:r>
            <a:endParaRPr b="0" i="0" sz="900" u="none" cap="none" strike="noStrike">
              <a:latin typeface="Arial"/>
              <a:ea typeface="Arial"/>
              <a:cs typeface="Arial"/>
              <a:sym typeface="Arial"/>
            </a:endParaRPr>
          </a:p>
          <a:p>
            <a:pPr indent="0" lvl="0" marL="0" marR="0" rtl="0" algn="l">
              <a:lnSpc>
                <a:spcPct val="128555"/>
              </a:lnSpc>
              <a:spcBef>
                <a:spcPts val="0"/>
              </a:spcBef>
              <a:spcAft>
                <a:spcPts val="0"/>
              </a:spcAft>
              <a:buClr>
                <a:srgbClr val="000000"/>
              </a:buClr>
              <a:buSzPts val="900"/>
              <a:buFont typeface="EB Garamond Medium"/>
              <a:buNone/>
            </a:pPr>
            <a:r>
              <a:rPr b="0" i="0" lang="en-IN" sz="900" u="none" cap="none" strike="noStrike">
                <a:solidFill>
                  <a:srgbClr val="000000"/>
                </a:solidFill>
                <a:latin typeface="EB Garamond Medium"/>
                <a:ea typeface="EB Garamond Medium"/>
                <a:cs typeface="EB Garamond Medium"/>
                <a:sym typeface="EB Garamond Medium"/>
              </a:rPr>
              <a:t>Design apiꢀcalls for each element</a:t>
            </a:r>
            <a:endParaRPr b="0" i="0" sz="900" u="none" cap="none" strike="noStrike">
              <a:latin typeface="Arial"/>
              <a:ea typeface="Arial"/>
              <a:cs typeface="Arial"/>
              <a:sym typeface="Arial"/>
            </a:endParaRPr>
          </a:p>
          <a:p>
            <a:pPr indent="0" lvl="0" marL="0" marR="0" rtl="0" algn="l">
              <a:lnSpc>
                <a:spcPct val="128555"/>
              </a:lnSpc>
              <a:spcBef>
                <a:spcPts val="9"/>
              </a:spcBef>
              <a:spcAft>
                <a:spcPts val="0"/>
              </a:spcAft>
              <a:buClr>
                <a:srgbClr val="000000"/>
              </a:buClr>
              <a:buSzPts val="900"/>
              <a:buFont typeface="EB Garamond Medium"/>
              <a:buNone/>
            </a:pPr>
            <a:r>
              <a:rPr b="0" i="0" lang="en-IN" sz="900" u="none" cap="none" strike="noStrike">
                <a:solidFill>
                  <a:srgbClr val="000000"/>
                </a:solidFill>
                <a:latin typeface="EB Garamond Medium"/>
                <a:ea typeface="EB Garamond Medium"/>
                <a:cs typeface="EB Garamond Medium"/>
                <a:sym typeface="EB Garamond Medium"/>
              </a:rPr>
              <a:t>Handle errors in the output</a:t>
            </a:r>
            <a:endParaRPr b="0" i="0" sz="900" u="none" cap="none" strike="noStrike">
              <a:latin typeface="Arial"/>
              <a:ea typeface="Arial"/>
              <a:cs typeface="Arial"/>
              <a:sym typeface="Arial"/>
            </a:endParaRPr>
          </a:p>
          <a:p>
            <a:pPr indent="0" lvl="0" marL="0" marR="0" rtl="0" algn="l">
              <a:lnSpc>
                <a:spcPct val="128555"/>
              </a:lnSpc>
              <a:spcBef>
                <a:spcPts val="9"/>
              </a:spcBef>
              <a:spcAft>
                <a:spcPts val="0"/>
              </a:spcAft>
              <a:buClr>
                <a:srgbClr val="000000"/>
              </a:buClr>
              <a:buSzPts val="900"/>
              <a:buFont typeface="EB Garamond Medium"/>
              <a:buNone/>
            </a:pPr>
            <a:r>
              <a:rPr b="0" i="0" lang="en-IN" sz="900" u="none" cap="none" strike="noStrike">
                <a:solidFill>
                  <a:srgbClr val="000000"/>
                </a:solidFill>
                <a:latin typeface="EB Garamond Medium"/>
                <a:ea typeface="EB Garamond Medium"/>
                <a:cs typeface="EB Garamond Medium"/>
                <a:sym typeface="EB Garamond Medium"/>
              </a:rPr>
              <a:t>Render output of apis to different low level components</a:t>
            </a:r>
            <a:endParaRPr b="0" i="0" sz="900" u="none" cap="none" strike="noStrike">
              <a:latin typeface="Arial"/>
              <a:ea typeface="Arial"/>
              <a:cs typeface="Arial"/>
              <a:sym typeface="Arial"/>
            </a:endParaRPr>
          </a:p>
          <a:p>
            <a:pPr indent="0" lvl="0" marL="0" marR="0" rtl="0" algn="l">
              <a:lnSpc>
                <a:spcPct val="128555"/>
              </a:lnSpc>
              <a:spcBef>
                <a:spcPts val="0"/>
              </a:spcBef>
              <a:spcAft>
                <a:spcPts val="0"/>
              </a:spcAft>
              <a:buClr>
                <a:srgbClr val="000000"/>
              </a:buClr>
              <a:buSzPts val="900"/>
              <a:buFont typeface="EB Garamond Medium"/>
              <a:buNone/>
            </a:pPr>
            <a:r>
              <a:rPr b="0" i="0" lang="en-IN" sz="900" u="none" cap="none" strike="noStrike">
                <a:solidFill>
                  <a:srgbClr val="000000"/>
                </a:solidFill>
                <a:latin typeface="EB Garamond Medium"/>
                <a:ea typeface="EB Garamond Medium"/>
                <a:cs typeface="EB Garamond Medium"/>
                <a:sym typeface="EB Garamond Medium"/>
              </a:rPr>
              <a:t>Secure content of post a pisx</a:t>
            </a:r>
            <a:endParaRPr b="0" i="0" sz="900" u="none" cap="none" strike="noStrike">
              <a:latin typeface="Arial"/>
              <a:ea typeface="Arial"/>
              <a:cs typeface="Arial"/>
              <a:sym typeface="Arial"/>
            </a:endParaRPr>
          </a:p>
        </p:txBody>
      </p:sp>
      <p:sp>
        <p:nvSpPr>
          <p:cNvPr id="121" name="Google Shape;121;p3"/>
          <p:cNvSpPr/>
          <p:nvPr/>
        </p:nvSpPr>
        <p:spPr>
          <a:xfrm>
            <a:off x="537120" y="2700000"/>
            <a:ext cx="2161800" cy="528840"/>
          </a:xfrm>
          <a:prstGeom prst="rect">
            <a:avLst/>
          </a:prstGeom>
          <a:noFill/>
          <a:ln>
            <a:noFill/>
          </a:ln>
        </p:spPr>
        <p:txBody>
          <a:bodyPr anchorCtr="0" anchor="t" bIns="0" lIns="0" spcFirstLastPara="1" rIns="0" wrap="square" tIns="0">
            <a:spAutoFit/>
          </a:bodyPr>
          <a:lstStyle/>
          <a:p>
            <a:pPr indent="0" lvl="0" marL="0" marR="0" rtl="0" algn="l">
              <a:lnSpc>
                <a:spcPct val="130187"/>
              </a:lnSpc>
              <a:spcBef>
                <a:spcPts val="0"/>
              </a:spcBef>
              <a:spcAft>
                <a:spcPts val="0"/>
              </a:spcAft>
              <a:buSzPts val="1600"/>
              <a:buFont typeface="Arial"/>
              <a:buNone/>
            </a:pPr>
            <a:r>
              <a:t/>
            </a:r>
            <a:endParaRPr b="0" i="0" sz="1600" u="none" cap="none" strike="noStrike">
              <a:latin typeface="Arial"/>
              <a:ea typeface="Arial"/>
              <a:cs typeface="Arial"/>
              <a:sym typeface="Arial"/>
            </a:endParaRPr>
          </a:p>
          <a:p>
            <a:pPr indent="0" lvl="0" marL="0" marR="0" rtl="0" algn="l">
              <a:lnSpc>
                <a:spcPct val="130187"/>
              </a:lnSpc>
              <a:spcBef>
                <a:spcPts val="0"/>
              </a:spcBef>
              <a:spcAft>
                <a:spcPts val="0"/>
              </a:spcAft>
              <a:buClr>
                <a:srgbClr val="0B5394"/>
              </a:buClr>
              <a:buSzPts val="1600"/>
              <a:buFont typeface="EB Garamond"/>
              <a:buNone/>
            </a:pPr>
            <a:r>
              <a:rPr b="1" i="0" lang="en-IN" sz="1600" u="none" cap="none" strike="noStrike">
                <a:solidFill>
                  <a:srgbClr val="0B5394"/>
                </a:solidFill>
                <a:latin typeface="EB Garamond"/>
                <a:ea typeface="EB Garamond"/>
                <a:cs typeface="EB Garamond"/>
                <a:sym typeface="EB Garamond"/>
              </a:rPr>
              <a:t>Evaluation Metric:</a:t>
            </a:r>
            <a:endParaRPr b="0" i="0" sz="1600" u="none" cap="none" strike="noStrike">
              <a:latin typeface="Arial"/>
              <a:ea typeface="Arial"/>
              <a:cs typeface="Arial"/>
              <a:sym typeface="Arial"/>
            </a:endParaRPr>
          </a:p>
        </p:txBody>
      </p:sp>
      <p:sp>
        <p:nvSpPr>
          <p:cNvPr id="122" name="Google Shape;122;p3"/>
          <p:cNvSpPr/>
          <p:nvPr/>
        </p:nvSpPr>
        <p:spPr>
          <a:xfrm>
            <a:off x="676800" y="2975400"/>
            <a:ext cx="3642120" cy="45684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SzPts val="1400"/>
              <a:buFont typeface="Arial"/>
              <a:buNone/>
            </a:pPr>
            <a:r>
              <a:t/>
            </a:r>
            <a:endParaRPr b="0" i="0" sz="1400" u="none" cap="none" strike="noStrike">
              <a:latin typeface="Arial"/>
              <a:ea typeface="Arial"/>
              <a:cs typeface="Arial"/>
              <a:sym typeface="Arial"/>
            </a:endParaRPr>
          </a:p>
          <a:p>
            <a:pPr indent="0" lvl="0" marL="0" marR="0" rtl="0" algn="l">
              <a:lnSpc>
                <a:spcPct val="128571"/>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a:t>
            </a:r>
            <a:r>
              <a:rPr b="0" i="0" lang="en-IN" sz="1400" u="none" cap="none" strike="noStrike">
                <a:solidFill>
                  <a:srgbClr val="000000"/>
                </a:solidFill>
                <a:latin typeface="EB Garamond Medium"/>
                <a:ea typeface="EB Garamond Medium"/>
                <a:cs typeface="EB Garamond Medium"/>
                <a:sym typeface="EB Garamond Medium"/>
              </a:rPr>
              <a:t>100% Completion of the above tasks</a:t>
            </a:r>
            <a:endParaRPr b="0" i="0" sz="1400" u="none" cap="none" strike="noStrike">
              <a:latin typeface="Arial"/>
              <a:ea typeface="Arial"/>
              <a:cs typeface="Arial"/>
              <a:sym typeface="Arial"/>
            </a:endParaRPr>
          </a:p>
        </p:txBody>
      </p:sp>
      <p:sp>
        <p:nvSpPr>
          <p:cNvPr id="123" name="Google Shape;123;p3"/>
          <p:cNvSpPr/>
          <p:nvPr/>
        </p:nvSpPr>
        <p:spPr>
          <a:xfrm>
            <a:off x="638280" y="3595680"/>
            <a:ext cx="1715760" cy="417240"/>
          </a:xfrm>
          <a:prstGeom prst="rect">
            <a:avLst/>
          </a:prstGeom>
          <a:noFill/>
          <a:ln>
            <a:noFill/>
          </a:ln>
        </p:spPr>
        <p:txBody>
          <a:bodyPr anchorCtr="0" anchor="t" bIns="0" lIns="0" spcFirstLastPara="1" rIns="0" wrap="square" tIns="0">
            <a:spAutoFit/>
          </a:bodyPr>
          <a:lstStyle/>
          <a:p>
            <a:pPr indent="0" lvl="0" marL="0" marR="0" rtl="0" algn="l">
              <a:lnSpc>
                <a:spcPct val="117428"/>
              </a:lnSpc>
              <a:spcBef>
                <a:spcPts val="0"/>
              </a:spcBef>
              <a:spcAft>
                <a:spcPts val="0"/>
              </a:spcAft>
              <a:buClr>
                <a:srgbClr val="C88C32"/>
              </a:buClr>
              <a:buSzPts val="1400"/>
              <a:buFont typeface="Public Sans"/>
              <a:buNone/>
            </a:pPr>
            <a:r>
              <a:rPr b="1" i="0" lang="en-IN" sz="1400" u="none" cap="none" strike="noStrike">
                <a:solidFill>
                  <a:srgbClr val="C88C32"/>
                </a:solidFill>
                <a:latin typeface="Public Sans"/>
                <a:ea typeface="Public Sans"/>
                <a:cs typeface="Public Sans"/>
                <a:sym typeface="Public Sans"/>
              </a:rPr>
              <a:t>Learning Outcome</a:t>
            </a:r>
            <a:endParaRPr b="0" i="0" sz="1400" u="none" cap="none" strike="noStrike">
              <a:latin typeface="Arial"/>
              <a:ea typeface="Arial"/>
              <a:cs typeface="Arial"/>
              <a:sym typeface="Arial"/>
            </a:endParaRPr>
          </a:p>
        </p:txBody>
      </p:sp>
      <p:sp>
        <p:nvSpPr>
          <p:cNvPr id="124" name="Google Shape;124;p3"/>
          <p:cNvSpPr/>
          <p:nvPr/>
        </p:nvSpPr>
        <p:spPr>
          <a:xfrm>
            <a:off x="733320" y="3999600"/>
            <a:ext cx="204840" cy="774720"/>
          </a:xfrm>
          <a:prstGeom prst="rect">
            <a:avLst/>
          </a:prstGeom>
          <a:noFill/>
          <a:ln>
            <a:noFill/>
          </a:ln>
        </p:spPr>
        <p:txBody>
          <a:bodyPr anchorCtr="0" anchor="t" bIns="0" lIns="0" spcFirstLastPara="1" rIns="0" wrap="square" tIns="0">
            <a:spAutoFit/>
          </a:bodyPr>
          <a:lstStyle/>
          <a:p>
            <a:pPr indent="0" lvl="0" marL="0" marR="0" rtl="0" algn="l">
              <a:lnSpc>
                <a:spcPct val="111749"/>
              </a:lnSpc>
              <a:spcBef>
                <a:spcPts val="0"/>
              </a:spcBef>
              <a:spcAft>
                <a:spcPts val="0"/>
              </a:spcAft>
              <a:buClr>
                <a:srgbClr val="000000"/>
              </a:buClr>
              <a:buSzPts val="1200"/>
              <a:buFont typeface="Arial"/>
              <a:buNone/>
            </a:pPr>
            <a:r>
              <a:rPr b="0" i="0" lang="en-IN" sz="1200" u="none" cap="none" strike="noStrike">
                <a:solidFill>
                  <a:srgbClr val="000000"/>
                </a:solidFill>
                <a:latin typeface="Arial"/>
                <a:ea typeface="Arial"/>
                <a:cs typeface="Arial"/>
                <a:sym typeface="Arial"/>
              </a:rPr>
              <a:t>▪</a:t>
            </a:r>
            <a:endParaRPr b="0" i="0" sz="1200" u="none" cap="none" strike="noStrike">
              <a:latin typeface="Arial"/>
              <a:ea typeface="Arial"/>
              <a:cs typeface="Arial"/>
              <a:sym typeface="Arial"/>
            </a:endParaRPr>
          </a:p>
          <a:p>
            <a:pPr indent="0" lvl="0" marL="0" marR="0" rtl="0" algn="l">
              <a:lnSpc>
                <a:spcPct val="111749"/>
              </a:lnSpc>
              <a:spcBef>
                <a:spcPts val="264"/>
              </a:spcBef>
              <a:spcAft>
                <a:spcPts val="0"/>
              </a:spcAft>
              <a:buClr>
                <a:srgbClr val="000000"/>
              </a:buClr>
              <a:buSzPts val="1200"/>
              <a:buFont typeface="Arial"/>
              <a:buNone/>
            </a:pPr>
            <a:r>
              <a:rPr b="0" i="0" lang="en-IN" sz="1200" u="none" cap="none" strike="noStrike">
                <a:solidFill>
                  <a:srgbClr val="000000"/>
                </a:solidFill>
                <a:latin typeface="Arial"/>
                <a:ea typeface="Arial"/>
                <a:cs typeface="Arial"/>
                <a:sym typeface="Arial"/>
              </a:rPr>
              <a:t>▪</a:t>
            </a:r>
            <a:endParaRPr b="0" i="0" sz="1200" u="none" cap="none" strike="noStrike">
              <a:latin typeface="Arial"/>
              <a:ea typeface="Arial"/>
              <a:cs typeface="Arial"/>
              <a:sym typeface="Arial"/>
            </a:endParaRPr>
          </a:p>
          <a:p>
            <a:pPr indent="0" lvl="0" marL="0" marR="0" rtl="0" algn="l">
              <a:lnSpc>
                <a:spcPct val="111749"/>
              </a:lnSpc>
              <a:spcBef>
                <a:spcPts val="213"/>
              </a:spcBef>
              <a:spcAft>
                <a:spcPts val="0"/>
              </a:spcAft>
              <a:buClr>
                <a:srgbClr val="000000"/>
              </a:buClr>
              <a:buSzPts val="1200"/>
              <a:buFont typeface="Arial"/>
              <a:buNone/>
            </a:pPr>
            <a:r>
              <a:rPr b="0" i="0" lang="en-IN" sz="1200" u="none" cap="none" strike="noStrike">
                <a:solidFill>
                  <a:srgbClr val="000000"/>
                </a:solidFill>
                <a:latin typeface="Arial"/>
                <a:ea typeface="Arial"/>
                <a:cs typeface="Arial"/>
                <a:sym typeface="Arial"/>
              </a:rPr>
              <a:t>▪</a:t>
            </a:r>
            <a:endParaRPr b="0" i="0" sz="1200" u="none" cap="none" strike="noStrike">
              <a:latin typeface="Arial"/>
              <a:ea typeface="Arial"/>
              <a:cs typeface="Arial"/>
              <a:sym typeface="Arial"/>
            </a:endParaRPr>
          </a:p>
          <a:p>
            <a:pPr indent="0" lvl="0" marL="0" marR="0" rtl="0" algn="l">
              <a:lnSpc>
                <a:spcPct val="111749"/>
              </a:lnSpc>
              <a:spcBef>
                <a:spcPts val="264"/>
              </a:spcBef>
              <a:spcAft>
                <a:spcPts val="0"/>
              </a:spcAft>
              <a:buClr>
                <a:srgbClr val="000000"/>
              </a:buClr>
              <a:buSzPts val="1200"/>
              <a:buFont typeface="Arial"/>
              <a:buNone/>
            </a:pPr>
            <a:r>
              <a:rPr b="0" i="0" lang="en-IN" sz="1200" u="none" cap="none" strike="noStrike">
                <a:solidFill>
                  <a:srgbClr val="000000"/>
                </a:solidFill>
                <a:latin typeface="Arial"/>
                <a:ea typeface="Arial"/>
                <a:cs typeface="Arial"/>
                <a:sym typeface="Arial"/>
              </a:rPr>
              <a:t>▪</a:t>
            </a:r>
            <a:endParaRPr b="0" i="0" sz="1200" u="none" cap="none" strike="noStrike">
              <a:latin typeface="Arial"/>
              <a:ea typeface="Arial"/>
              <a:cs typeface="Arial"/>
              <a:sym typeface="Arial"/>
            </a:endParaRPr>
          </a:p>
        </p:txBody>
      </p:sp>
      <p:sp>
        <p:nvSpPr>
          <p:cNvPr id="125" name="Google Shape;125;p3"/>
          <p:cNvSpPr/>
          <p:nvPr/>
        </p:nvSpPr>
        <p:spPr>
          <a:xfrm>
            <a:off x="1038240" y="3987000"/>
            <a:ext cx="5980680" cy="799560"/>
          </a:xfrm>
          <a:prstGeom prst="rect">
            <a:avLst/>
          </a:prstGeom>
          <a:noFill/>
          <a:ln>
            <a:noFill/>
          </a:ln>
        </p:spPr>
        <p:txBody>
          <a:bodyPr anchorCtr="0" anchor="t" bIns="0" lIns="0" spcFirstLastPara="1" rIns="0" wrap="square" tIns="0">
            <a:spAutoFit/>
          </a:bodyPr>
          <a:lstStyle/>
          <a:p>
            <a:pPr indent="0" lvl="0" marL="0" marR="0" rtl="0" algn="l">
              <a:lnSpc>
                <a:spcPct val="128500"/>
              </a:lnSpc>
              <a:spcBef>
                <a:spcPts val="0"/>
              </a:spcBef>
              <a:spcAft>
                <a:spcPts val="0"/>
              </a:spcAft>
              <a:buClr>
                <a:srgbClr val="000000"/>
              </a:buClr>
              <a:buSzPts val="1200"/>
              <a:buFont typeface="EB Garamond Medium"/>
              <a:buNone/>
            </a:pPr>
            <a:r>
              <a:rPr b="0" i="0" lang="en-IN" sz="1200" u="none" cap="none" strike="noStrike">
                <a:solidFill>
                  <a:srgbClr val="000000"/>
                </a:solidFill>
                <a:latin typeface="EB Garamond Medium"/>
                <a:ea typeface="EB Garamond Medium"/>
                <a:cs typeface="EB Garamond Medium"/>
                <a:sym typeface="EB Garamond Medium"/>
              </a:rPr>
              <a:t>Developing complicated UI using react components</a:t>
            </a:r>
            <a:endParaRPr b="0" i="0" sz="1200" u="none" cap="none" strike="noStrike">
              <a:latin typeface="Arial"/>
              <a:ea typeface="Arial"/>
              <a:cs typeface="Arial"/>
              <a:sym typeface="Arial"/>
            </a:endParaRPr>
          </a:p>
          <a:p>
            <a:pPr indent="0" lvl="0" marL="0" marR="0" rtl="0" algn="l">
              <a:lnSpc>
                <a:spcPct val="128500"/>
              </a:lnSpc>
              <a:spcBef>
                <a:spcPts val="60"/>
              </a:spcBef>
              <a:spcAft>
                <a:spcPts val="0"/>
              </a:spcAft>
              <a:buClr>
                <a:srgbClr val="000000"/>
              </a:buClr>
              <a:buSzPts val="1200"/>
              <a:buFont typeface="EB Garamond Medium"/>
              <a:buNone/>
            </a:pPr>
            <a:r>
              <a:rPr b="0" i="0" lang="en-IN" sz="1200" u="none" cap="none" strike="noStrike">
                <a:solidFill>
                  <a:srgbClr val="000000"/>
                </a:solidFill>
                <a:latin typeface="EB Garamond Medium"/>
                <a:ea typeface="EB Garamond Medium"/>
                <a:cs typeface="EB Garamond Medium"/>
                <a:sym typeface="EB Garamond Medium"/>
              </a:rPr>
              <a:t>Using props drilling and context to pass variables</a:t>
            </a:r>
            <a:endParaRPr b="0" i="0" sz="1200" u="none" cap="none" strike="noStrike">
              <a:latin typeface="Arial"/>
              <a:ea typeface="Arial"/>
              <a:cs typeface="Arial"/>
              <a:sym typeface="Arial"/>
            </a:endParaRPr>
          </a:p>
          <a:p>
            <a:pPr indent="0" lvl="0" marL="0" marR="0" rtl="0" algn="l">
              <a:lnSpc>
                <a:spcPct val="128500"/>
              </a:lnSpc>
              <a:spcBef>
                <a:spcPts val="60"/>
              </a:spcBef>
              <a:spcAft>
                <a:spcPts val="0"/>
              </a:spcAft>
              <a:buClr>
                <a:srgbClr val="000000"/>
              </a:buClr>
              <a:buSzPts val="1200"/>
              <a:buFont typeface="EB Garamond Medium"/>
              <a:buNone/>
            </a:pPr>
            <a:r>
              <a:rPr b="0" i="0" lang="en-IN" sz="1200" u="none" cap="none" strike="noStrike">
                <a:solidFill>
                  <a:srgbClr val="000000"/>
                </a:solidFill>
                <a:latin typeface="EB Garamond Medium"/>
                <a:ea typeface="EB Garamond Medium"/>
                <a:cs typeface="EB Garamond Medium"/>
                <a:sym typeface="EB Garamond Medium"/>
              </a:rPr>
              <a:t>Getting familiar with different type of api calls</a:t>
            </a:r>
            <a:endParaRPr b="0" i="0" sz="1200" u="none" cap="none" strike="noStrike">
              <a:latin typeface="Arial"/>
              <a:ea typeface="Arial"/>
              <a:cs typeface="Arial"/>
              <a:sym typeface="Arial"/>
            </a:endParaRPr>
          </a:p>
          <a:p>
            <a:pPr indent="0" lvl="0" marL="0" marR="0" rtl="0" algn="l">
              <a:lnSpc>
                <a:spcPct val="128500"/>
              </a:lnSpc>
              <a:spcBef>
                <a:spcPts val="11"/>
              </a:spcBef>
              <a:spcAft>
                <a:spcPts val="0"/>
              </a:spcAft>
              <a:buClr>
                <a:srgbClr val="000000"/>
              </a:buClr>
              <a:buSzPts val="1200"/>
              <a:buFont typeface="EB Garamond Medium"/>
              <a:buNone/>
            </a:pPr>
            <a:r>
              <a:rPr b="0" i="0" lang="en-IN" sz="1200" u="none" cap="none" strike="noStrike">
                <a:solidFill>
                  <a:srgbClr val="000000"/>
                </a:solidFill>
                <a:latin typeface="EB Garamond Medium"/>
                <a:ea typeface="EB Garamond Medium"/>
                <a:cs typeface="EB Garamond Medium"/>
                <a:sym typeface="EB Garamond Medium"/>
              </a:rPr>
              <a:t>Handling different input data</a:t>
            </a:r>
            <a:endParaRPr b="0" i="0" sz="12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 name="Shape 129"/>
        <p:cNvGrpSpPr/>
        <p:nvPr/>
      </p:nvGrpSpPr>
      <p:grpSpPr>
        <a:xfrm>
          <a:off x="0" y="0"/>
          <a:ext cx="0" cy="0"/>
          <a:chOff x="0" y="0"/>
          <a:chExt cx="0" cy="0"/>
        </a:xfrm>
      </p:grpSpPr>
      <p:sp>
        <p:nvSpPr>
          <p:cNvPr id="130" name="Google Shape;130;p4"/>
          <p:cNvSpPr/>
          <p:nvPr/>
        </p:nvSpPr>
        <p:spPr>
          <a:xfrm>
            <a:off x="0" y="0"/>
            <a:ext cx="9142560" cy="514224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537120" y="264600"/>
            <a:ext cx="2307960" cy="595080"/>
          </a:xfrm>
          <a:prstGeom prst="rect">
            <a:avLst/>
          </a:prstGeom>
          <a:noFill/>
          <a:ln>
            <a:noFill/>
          </a:ln>
        </p:spPr>
        <p:txBody>
          <a:bodyPr anchorCtr="0" anchor="t" bIns="0" lIns="0" spcFirstLastPara="1" rIns="0" wrap="square" tIns="0">
            <a:spAutoFit/>
          </a:bodyPr>
          <a:lstStyle/>
          <a:p>
            <a:pPr indent="0" lvl="0" marL="0" marR="0" rtl="0" algn="l">
              <a:lnSpc>
                <a:spcPct val="130222"/>
              </a:lnSpc>
              <a:spcBef>
                <a:spcPts val="0"/>
              </a:spcBef>
              <a:spcAft>
                <a:spcPts val="0"/>
              </a:spcAft>
              <a:buClr>
                <a:srgbClr val="223669"/>
              </a:buClr>
              <a:buSzPts val="1800"/>
              <a:buFont typeface="EB Garamond"/>
              <a:buNone/>
            </a:pPr>
            <a:r>
              <a:rPr b="1" i="0" lang="en-IN" sz="1800" u="none" cap="none" strike="noStrike">
                <a:solidFill>
                  <a:srgbClr val="223669"/>
                </a:solidFill>
                <a:latin typeface="EB Garamond"/>
                <a:ea typeface="EB Garamond"/>
                <a:cs typeface="EB Garamond"/>
                <a:sym typeface="EB Garamond"/>
              </a:rPr>
              <a:t>Step-Wise Description</a:t>
            </a:r>
            <a:endParaRPr b="0" i="0" sz="1800" u="none" cap="none" strike="noStrike">
              <a:latin typeface="Arial"/>
              <a:ea typeface="Arial"/>
              <a:cs typeface="Arial"/>
              <a:sym typeface="Arial"/>
            </a:endParaRPr>
          </a:p>
        </p:txBody>
      </p:sp>
      <p:sp>
        <p:nvSpPr>
          <p:cNvPr id="132" name="Google Shape;132;p4"/>
          <p:cNvSpPr/>
          <p:nvPr/>
        </p:nvSpPr>
        <p:spPr>
          <a:xfrm>
            <a:off x="638280" y="3240000"/>
            <a:ext cx="2261880" cy="595080"/>
          </a:xfrm>
          <a:prstGeom prst="rect">
            <a:avLst/>
          </a:prstGeom>
          <a:noFill/>
          <a:ln>
            <a:noFill/>
          </a:ln>
        </p:spPr>
        <p:txBody>
          <a:bodyPr anchorCtr="0" anchor="t" bIns="0" lIns="0" spcFirstLastPara="1" rIns="0" wrap="square" tIns="0">
            <a:spAutoFit/>
          </a:bodyPr>
          <a:lstStyle/>
          <a:p>
            <a:pPr indent="0" lvl="0" marL="0" marR="0" rtl="0" algn="l">
              <a:lnSpc>
                <a:spcPct val="130222"/>
              </a:lnSpc>
              <a:spcBef>
                <a:spcPts val="0"/>
              </a:spcBef>
              <a:spcAft>
                <a:spcPts val="0"/>
              </a:spcAft>
              <a:buClr>
                <a:srgbClr val="C88C32"/>
              </a:buClr>
              <a:buSzPts val="1800"/>
              <a:buFont typeface="EB Garamond"/>
              <a:buNone/>
            </a:pPr>
            <a:r>
              <a:rPr b="1" i="0" lang="en-IN" sz="1800" u="none" cap="none" strike="noStrike">
                <a:solidFill>
                  <a:srgbClr val="C88C32"/>
                </a:solidFill>
                <a:latin typeface="EB Garamond"/>
                <a:ea typeface="EB Garamond"/>
                <a:cs typeface="EB Garamond"/>
                <a:sym typeface="EB Garamond"/>
              </a:rPr>
              <a:t>Summary of your task</a:t>
            </a:r>
            <a:endParaRPr b="0" i="0" sz="1800" u="none" cap="none" strike="noStrike">
              <a:latin typeface="Arial"/>
              <a:ea typeface="Arial"/>
              <a:cs typeface="Arial"/>
              <a:sym typeface="Arial"/>
            </a:endParaRPr>
          </a:p>
        </p:txBody>
      </p:sp>
      <p:sp>
        <p:nvSpPr>
          <p:cNvPr id="133" name="Google Shape;133;p4"/>
          <p:cNvSpPr/>
          <p:nvPr/>
        </p:nvSpPr>
        <p:spPr>
          <a:xfrm>
            <a:off x="540000" y="1260000"/>
            <a:ext cx="7738920" cy="108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SzPts val="1400"/>
              <a:buFont typeface="Arial"/>
              <a:buNone/>
            </a:pPr>
            <a:r>
              <a:t/>
            </a:r>
            <a:endParaRPr b="0" i="0" sz="1400" u="none" cap="none" strike="noStrike">
              <a:latin typeface="Arial"/>
              <a:ea typeface="Arial"/>
              <a:cs typeface="Arial"/>
              <a:sym typeface="Arial"/>
            </a:endParaRPr>
          </a:p>
        </p:txBody>
      </p:sp>
      <p:sp>
        <p:nvSpPr>
          <p:cNvPr id="134" name="Google Shape;134;p4"/>
          <p:cNvSpPr/>
          <p:nvPr/>
        </p:nvSpPr>
        <p:spPr>
          <a:xfrm>
            <a:off x="720000" y="3780000"/>
            <a:ext cx="8278920" cy="1078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b="0" i="0" sz="14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5"/>
          <p:cNvSpPr/>
          <p:nvPr/>
        </p:nvSpPr>
        <p:spPr>
          <a:xfrm>
            <a:off x="0" y="0"/>
            <a:ext cx="9142560" cy="514224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284760" y="192600"/>
            <a:ext cx="2987280" cy="793800"/>
          </a:xfrm>
          <a:prstGeom prst="rect">
            <a:avLst/>
          </a:prstGeom>
          <a:noFill/>
          <a:ln>
            <a:noFill/>
          </a:ln>
        </p:spPr>
        <p:txBody>
          <a:bodyPr anchorCtr="0" anchor="t" bIns="0" lIns="0" spcFirstLastPara="1" rIns="0" wrap="square" tIns="0">
            <a:spAutoFit/>
          </a:bodyPr>
          <a:lstStyle/>
          <a:p>
            <a:pPr indent="0" lvl="0" marL="0" marR="0" rtl="0" algn="l">
              <a:lnSpc>
                <a:spcPct val="130291"/>
              </a:lnSpc>
              <a:spcBef>
                <a:spcPts val="0"/>
              </a:spcBef>
              <a:spcAft>
                <a:spcPts val="0"/>
              </a:spcAft>
              <a:buClr>
                <a:srgbClr val="C88C32"/>
              </a:buClr>
              <a:buSzPts val="2400"/>
              <a:buFont typeface="EB Garamond"/>
              <a:buNone/>
            </a:pPr>
            <a:r>
              <a:rPr b="1" i="0" lang="en-IN" sz="2400" u="none" cap="none" strike="noStrike">
                <a:solidFill>
                  <a:srgbClr val="C88C32"/>
                </a:solidFill>
                <a:latin typeface="EB Garamond"/>
                <a:ea typeface="EB Garamond"/>
                <a:cs typeface="EB Garamond"/>
                <a:sym typeface="EB Garamond"/>
              </a:rPr>
              <a:t>Assessment Parameter</a:t>
            </a:r>
            <a:endParaRPr b="0" i="0" sz="2400" u="none" cap="none" strike="noStrike">
              <a:latin typeface="Arial"/>
              <a:ea typeface="Arial"/>
              <a:cs typeface="Arial"/>
              <a:sym typeface="Arial"/>
            </a:endParaRPr>
          </a:p>
        </p:txBody>
      </p:sp>
      <p:sp>
        <p:nvSpPr>
          <p:cNvPr id="141" name="Google Shape;141;p5"/>
          <p:cNvSpPr/>
          <p:nvPr/>
        </p:nvSpPr>
        <p:spPr>
          <a:xfrm>
            <a:off x="1073520" y="961920"/>
            <a:ext cx="1540800" cy="323640"/>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EB Garamond"/>
              <a:buNone/>
            </a:pPr>
            <a:r>
              <a:rPr b="0" i="0" lang="en-IN" sz="1000" u="none" cap="none" strike="noStrike">
                <a:solidFill>
                  <a:srgbClr val="000000"/>
                </a:solidFill>
                <a:latin typeface="EB Garamond"/>
                <a:ea typeface="EB Garamond"/>
                <a:cs typeface="EB Garamond"/>
                <a:sym typeface="EB Garamond"/>
              </a:rPr>
              <a:t>Setup Project for Calculator project</a:t>
            </a:r>
            <a:endParaRPr b="0" i="0" sz="1000" u="none" cap="none" strike="noStrike">
              <a:latin typeface="Arial"/>
              <a:ea typeface="Arial"/>
              <a:cs typeface="Arial"/>
              <a:sym typeface="Arial"/>
            </a:endParaRPr>
          </a:p>
        </p:txBody>
      </p:sp>
      <p:sp>
        <p:nvSpPr>
          <p:cNvPr id="142" name="Google Shape;142;p5"/>
          <p:cNvSpPr/>
          <p:nvPr/>
        </p:nvSpPr>
        <p:spPr>
          <a:xfrm>
            <a:off x="6706800" y="961920"/>
            <a:ext cx="1536480" cy="323640"/>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EB Garamond"/>
              <a:buNone/>
            </a:pPr>
            <a:r>
              <a:rPr b="0" i="0" lang="en-IN" sz="1000" u="none" cap="none" strike="noStrike">
                <a:solidFill>
                  <a:srgbClr val="000000"/>
                </a:solidFill>
                <a:latin typeface="EB Garamond"/>
                <a:ea typeface="EB Garamond"/>
                <a:cs typeface="EB Garamond"/>
                <a:sym typeface="EB Garamond"/>
              </a:rPr>
              <a:t>Setup basic structure of text-Editor project</a:t>
            </a:r>
            <a:endParaRPr b="0" i="0" sz="1000" u="none" cap="none" strike="noStrike">
              <a:latin typeface="Arial"/>
              <a:ea typeface="Arial"/>
              <a:cs typeface="Arial"/>
              <a:sym typeface="Arial"/>
            </a:endParaRPr>
          </a:p>
        </p:txBody>
      </p:sp>
      <p:sp>
        <p:nvSpPr>
          <p:cNvPr id="143" name="Google Shape;143;p5"/>
          <p:cNvSpPr/>
          <p:nvPr/>
        </p:nvSpPr>
        <p:spPr>
          <a:xfrm>
            <a:off x="565200" y="2189520"/>
            <a:ext cx="1867680" cy="485280"/>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EB Garamond"/>
              <a:buNone/>
            </a:pPr>
            <a:r>
              <a:rPr b="0" i="0" lang="en-IN" sz="1000" u="none" cap="none" strike="noStrike">
                <a:solidFill>
                  <a:srgbClr val="000000"/>
                </a:solidFill>
                <a:latin typeface="EB Garamond"/>
                <a:ea typeface="EB Garamond"/>
                <a:cs typeface="EB Garamond"/>
                <a:sym typeface="EB Garamond"/>
              </a:rPr>
              <a:t>Create a main component with the outer structure of calculator</a:t>
            </a:r>
            <a:endParaRPr b="0" i="0" sz="1000" u="none" cap="none" strike="noStrike">
              <a:latin typeface="Arial"/>
              <a:ea typeface="Arial"/>
              <a:cs typeface="Arial"/>
              <a:sym typeface="Arial"/>
            </a:endParaRPr>
          </a:p>
        </p:txBody>
      </p:sp>
      <p:sp>
        <p:nvSpPr>
          <p:cNvPr id="144" name="Google Shape;144;p5"/>
          <p:cNvSpPr/>
          <p:nvPr/>
        </p:nvSpPr>
        <p:spPr>
          <a:xfrm>
            <a:off x="6878520" y="2189520"/>
            <a:ext cx="1611360" cy="323640"/>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EB Garamond"/>
              <a:buNone/>
            </a:pPr>
            <a:r>
              <a:rPr b="0" i="0" lang="en-IN" sz="1000" u="none" cap="none" strike="noStrike">
                <a:solidFill>
                  <a:srgbClr val="000000"/>
                </a:solidFill>
                <a:latin typeface="EB Garamond"/>
                <a:ea typeface="EB Garamond"/>
                <a:cs typeface="EB Garamond"/>
                <a:sym typeface="EB Garamond"/>
              </a:rPr>
              <a:t>Create main component with all feature buttons</a:t>
            </a:r>
            <a:endParaRPr b="0" i="0" sz="1000" u="none" cap="none" strike="noStrike">
              <a:latin typeface="Arial"/>
              <a:ea typeface="Arial"/>
              <a:cs typeface="Arial"/>
              <a:sym typeface="Arial"/>
            </a:endParaRPr>
          </a:p>
        </p:txBody>
      </p:sp>
      <p:sp>
        <p:nvSpPr>
          <p:cNvPr id="145" name="Google Shape;145;p5"/>
          <p:cNvSpPr/>
          <p:nvPr/>
        </p:nvSpPr>
        <p:spPr>
          <a:xfrm>
            <a:off x="3875400" y="2269080"/>
            <a:ext cx="1704600" cy="298080"/>
          </a:xfrm>
          <a:prstGeom prst="rect">
            <a:avLst/>
          </a:prstGeom>
          <a:noFill/>
          <a:ln>
            <a:noFill/>
          </a:ln>
        </p:spPr>
        <p:txBody>
          <a:bodyPr anchorCtr="0" anchor="t" bIns="0" lIns="0" spcFirstLastPara="1" rIns="0" wrap="square" tIns="0">
            <a:spAutoFit/>
          </a:bodyPr>
          <a:lstStyle/>
          <a:p>
            <a:pPr indent="0" lvl="0" marL="0" marR="0" rtl="0" algn="l">
              <a:lnSpc>
                <a:spcPct val="130222"/>
              </a:lnSpc>
              <a:spcBef>
                <a:spcPts val="0"/>
              </a:spcBef>
              <a:spcAft>
                <a:spcPts val="0"/>
              </a:spcAft>
              <a:buClr>
                <a:srgbClr val="223669"/>
              </a:buClr>
              <a:buSzPts val="1800"/>
              <a:buFont typeface="EB Garamond"/>
              <a:buNone/>
            </a:pPr>
            <a:r>
              <a:rPr b="1" i="0" lang="en-IN" sz="1800" u="none" cap="none" strike="noStrike">
                <a:solidFill>
                  <a:srgbClr val="223669"/>
                </a:solidFill>
                <a:latin typeface="EB Garamond"/>
                <a:ea typeface="EB Garamond"/>
                <a:cs typeface="EB Garamond"/>
                <a:sym typeface="EB Garamond"/>
              </a:rPr>
              <a:t>Check-List</a:t>
            </a:r>
            <a:endParaRPr b="0" i="0" sz="1800" u="none" cap="none" strike="noStrike">
              <a:latin typeface="Arial"/>
              <a:ea typeface="Arial"/>
              <a:cs typeface="Arial"/>
              <a:sym typeface="Arial"/>
            </a:endParaRPr>
          </a:p>
        </p:txBody>
      </p:sp>
      <p:sp>
        <p:nvSpPr>
          <p:cNvPr id="146" name="Google Shape;146;p5"/>
          <p:cNvSpPr/>
          <p:nvPr/>
        </p:nvSpPr>
        <p:spPr>
          <a:xfrm>
            <a:off x="1069920" y="3449520"/>
            <a:ext cx="1533240" cy="485280"/>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EB Garamond"/>
              <a:buNone/>
            </a:pPr>
            <a:r>
              <a:rPr b="0" i="0" lang="en-IN" sz="1000" u="none" cap="none" strike="noStrike">
                <a:solidFill>
                  <a:srgbClr val="000000"/>
                </a:solidFill>
                <a:latin typeface="EB Garamond"/>
                <a:ea typeface="EB Garamond"/>
                <a:cs typeface="EB Garamond"/>
                <a:sym typeface="EB Garamond"/>
              </a:rPr>
              <a:t>Create a button component with on click handler</a:t>
            </a:r>
            <a:endParaRPr b="0" i="0" sz="1000" u="none" cap="none" strike="noStrike">
              <a:latin typeface="Arial"/>
              <a:ea typeface="Arial"/>
              <a:cs typeface="Arial"/>
              <a:sym typeface="Arial"/>
            </a:endParaRPr>
          </a:p>
        </p:txBody>
      </p:sp>
      <p:sp>
        <p:nvSpPr>
          <p:cNvPr id="147" name="Google Shape;147;p5"/>
          <p:cNvSpPr/>
          <p:nvPr/>
        </p:nvSpPr>
        <p:spPr>
          <a:xfrm>
            <a:off x="6693840" y="3449520"/>
            <a:ext cx="1512360" cy="484560"/>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EB Garamond"/>
              <a:buNone/>
            </a:pPr>
            <a:r>
              <a:rPr b="0" i="0" lang="en-IN" sz="1000" u="none" cap="none" strike="noStrike">
                <a:solidFill>
                  <a:srgbClr val="000000"/>
                </a:solidFill>
                <a:latin typeface="EB Garamond"/>
                <a:ea typeface="EB Garamond"/>
                <a:cs typeface="EB Garamond"/>
                <a:sym typeface="EB Garamond"/>
              </a:rPr>
              <a:t>Create a json object to store data for text editor</a:t>
            </a:r>
            <a:endParaRPr b="0" i="0" sz="1000" u="none" cap="none" strike="noStrike">
              <a:latin typeface="Arial"/>
              <a:ea typeface="Arial"/>
              <a:cs typeface="Arial"/>
              <a:sym typeface="Arial"/>
            </a:endParaRPr>
          </a:p>
        </p:txBody>
      </p:sp>
      <p:sp>
        <p:nvSpPr>
          <p:cNvPr id="148" name="Google Shape;148;p5"/>
          <p:cNvSpPr/>
          <p:nvPr/>
        </p:nvSpPr>
        <p:spPr>
          <a:xfrm>
            <a:off x="2041920" y="4259520"/>
            <a:ext cx="1555560" cy="485280"/>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EB Garamond"/>
              <a:buNone/>
            </a:pPr>
            <a:r>
              <a:rPr b="0" i="0" lang="en-IN" sz="1000" u="none" cap="none" strike="noStrike">
                <a:solidFill>
                  <a:srgbClr val="000000"/>
                </a:solidFill>
                <a:latin typeface="EB Garamond"/>
                <a:ea typeface="EB Garamond"/>
                <a:cs typeface="EB Garamond"/>
                <a:sym typeface="EB Garamond"/>
              </a:rPr>
              <a:t>Create a evaluate Expresion function to evaluate value</a:t>
            </a:r>
            <a:endParaRPr b="0" i="0" sz="1000" u="none" cap="none" strike="noStrike">
              <a:latin typeface="Arial"/>
              <a:ea typeface="Arial"/>
              <a:cs typeface="Arial"/>
              <a:sym typeface="Arial"/>
            </a:endParaRPr>
          </a:p>
        </p:txBody>
      </p:sp>
      <p:sp>
        <p:nvSpPr>
          <p:cNvPr id="149" name="Google Shape;149;p5"/>
          <p:cNvSpPr/>
          <p:nvPr/>
        </p:nvSpPr>
        <p:spPr>
          <a:xfrm>
            <a:off x="5676480" y="4335480"/>
            <a:ext cx="1384560" cy="322920"/>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EB Garamond"/>
              <a:buNone/>
            </a:pPr>
            <a:r>
              <a:rPr b="0" i="0" lang="en-IN" sz="1000" u="none" cap="none" strike="noStrike">
                <a:solidFill>
                  <a:srgbClr val="000000"/>
                </a:solidFill>
                <a:latin typeface="EB Garamond"/>
                <a:ea typeface="EB Garamond"/>
                <a:cs typeface="EB Garamond"/>
                <a:sym typeface="EB Garamond"/>
              </a:rPr>
              <a:t>Push both code to github</a:t>
            </a:r>
            <a:endParaRPr b="0" i="0" sz="10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6"/>
          <p:cNvSpPr/>
          <p:nvPr/>
        </p:nvSpPr>
        <p:spPr>
          <a:xfrm>
            <a:off x="0" y="0"/>
            <a:ext cx="9142560" cy="514224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3629520" y="894240"/>
            <a:ext cx="2181960" cy="536760"/>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Clr>
                <a:srgbClr val="FFFFFF"/>
              </a:buClr>
              <a:buSzPts val="1800"/>
              <a:buFont typeface="Public Sans"/>
              <a:buNone/>
            </a:pPr>
            <a:r>
              <a:rPr b="1" i="0" lang="en-IN" sz="1800" u="none" cap="none" strike="noStrike">
                <a:solidFill>
                  <a:srgbClr val="FFFFFF"/>
                </a:solidFill>
                <a:latin typeface="Public Sans"/>
                <a:ea typeface="Public Sans"/>
                <a:cs typeface="Public Sans"/>
                <a:sym typeface="Public Sans"/>
              </a:rPr>
              <a:t>Submission Github</a:t>
            </a:r>
            <a:endParaRPr b="0" i="0" sz="1800" u="none" cap="none" strike="noStrike">
              <a:latin typeface="Arial"/>
              <a:ea typeface="Arial"/>
              <a:cs typeface="Arial"/>
              <a:sym typeface="Arial"/>
            </a:endParaRPr>
          </a:p>
        </p:txBody>
      </p:sp>
      <p:sp>
        <p:nvSpPr>
          <p:cNvPr id="156" name="Google Shape;156;p6"/>
          <p:cNvSpPr/>
          <p:nvPr/>
        </p:nvSpPr>
        <p:spPr>
          <a:xfrm>
            <a:off x="3960000" y="1980000"/>
            <a:ext cx="3060000" cy="626040"/>
          </a:xfrm>
          <a:prstGeom prst="rect">
            <a:avLst/>
          </a:prstGeom>
          <a:noFill/>
          <a:ln>
            <a:noFill/>
          </a:ln>
        </p:spPr>
        <p:txBody>
          <a:bodyPr anchorCtr="0" anchor="t" bIns="0" lIns="0" spcFirstLastPara="1" rIns="0" wrap="square" tIns="0">
            <a:spAutoFit/>
          </a:bodyPr>
          <a:lstStyle/>
          <a:p>
            <a:pPr indent="0" lvl="0" marL="0" marR="0" rtl="0" algn="l">
              <a:lnSpc>
                <a:spcPct val="117428"/>
              </a:lnSpc>
              <a:spcBef>
                <a:spcPts val="0"/>
              </a:spcBef>
              <a:spcAft>
                <a:spcPts val="0"/>
              </a:spcAft>
              <a:buClr>
                <a:srgbClr val="BD8738"/>
              </a:buClr>
              <a:buSzPts val="1400"/>
              <a:buFont typeface="Public Sans"/>
              <a:buNone/>
            </a:pPr>
            <a:r>
              <a:rPr b="1" i="0" lang="en-IN" sz="1400" u="none" cap="none" strike="noStrike">
                <a:solidFill>
                  <a:srgbClr val="BD8738"/>
                </a:solidFill>
                <a:latin typeface="Public Sans"/>
                <a:ea typeface="Public Sans"/>
                <a:cs typeface="Public Sans"/>
                <a:sym typeface="Public Sans"/>
              </a:rPr>
              <a:t>https://github.com/SAKTHIKUMAR1234/Frontend-task-2.git</a:t>
            </a:r>
            <a:endParaRPr b="0" i="0" sz="14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7"/>
          <p:cNvSpPr/>
          <p:nvPr/>
        </p:nvSpPr>
        <p:spPr>
          <a:xfrm>
            <a:off x="0" y="0"/>
            <a:ext cx="9142560" cy="514224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