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y="5143500" cx="9144000"/>
  <p:notesSz cx="7559675" cy="10691800"/>
  <p:embeddedFontLst>
    <p:embeddedFont>
      <p:font typeface="EB Garamond Medium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  <p:embeddedFont>
      <p:font typeface="Public Sans"/>
      <p:regular r:id="rId26"/>
      <p:bold r:id="rId27"/>
      <p:italic r:id="rId28"/>
      <p:boldItalic r:id="rId29"/>
    </p:embeddedFont>
    <p:embeddedFont>
      <p:font typeface="EB Garamond ExtraBold"/>
      <p:bold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QMdMj703rmQOHVgzoS0mCdCP2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2A634D-856D-4DDB-ACEB-DB6901E390E8}">
  <a:tblStyle styleId="{0E2A634D-856D-4DDB-ACEB-DB6901E390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Medium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EBGaramondMedium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PublicSans-regular.fntdata"/><Relationship Id="rId25" Type="http://schemas.openxmlformats.org/officeDocument/2006/relationships/font" Target="fonts/EBGaramond-boldItalic.fntdata"/><Relationship Id="rId28" Type="http://schemas.openxmlformats.org/officeDocument/2006/relationships/font" Target="fonts/PublicSans-italic.fntdata"/><Relationship Id="rId27" Type="http://schemas.openxmlformats.org/officeDocument/2006/relationships/font" Target="fonts/Public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ublicSans-bold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EBGaramondExtraBold-boldItalic.fntdata"/><Relationship Id="rId30" Type="http://schemas.openxmlformats.org/officeDocument/2006/relationships/font" Target="fonts/EBGaramondExtraBold-bold.fntdata"/><Relationship Id="rId11" Type="http://schemas.openxmlformats.org/officeDocument/2006/relationships/slide" Target="slides/slide1.xml"/><Relationship Id="rId33" Type="http://schemas.openxmlformats.org/officeDocument/2006/relationships/font" Target="fonts/MontserratExtraBold-boldItalic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34" Type="http://customschemas.google.com/relationships/presentationmetadata" Target="meta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font" Target="fonts/EBGaramondMedium-bold.fntdata"/><Relationship Id="rId18" Type="http://schemas.openxmlformats.org/officeDocument/2006/relationships/font" Target="fonts/EBGaramon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7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7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7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7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8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8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8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8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8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8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8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8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8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8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8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8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8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8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8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8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8.jpg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320"/>
            <a:ext cx="9143280" cy="513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/>
          <p:nvPr/>
        </p:nvSpPr>
        <p:spPr>
          <a:xfrm>
            <a:off x="343800" y="3257280"/>
            <a:ext cx="5263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59" name="Google Shape;59;p10"/>
          <p:cNvPicPr preferRelativeResize="0"/>
          <p:nvPr/>
        </p:nvPicPr>
        <p:blipFill rotWithShape="1">
          <a:blip r:embed="rId1">
            <a:alphaModFix/>
          </a:blip>
          <a:srcRect b="0" l="0" r="47" t="0"/>
          <a:stretch/>
        </p:blipFill>
        <p:spPr>
          <a:xfrm flipH="1">
            <a:off x="720" y="0"/>
            <a:ext cx="9143280" cy="514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/>
          <p:nvPr/>
        </p:nvSpPr>
        <p:spPr>
          <a:xfrm>
            <a:off x="0" y="638280"/>
            <a:ext cx="4733280" cy="40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0" y="820080"/>
            <a:ext cx="144000" cy="322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4" name="Google Shape;11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2"/>
          <p:cNvGrpSpPr/>
          <p:nvPr/>
        </p:nvGrpSpPr>
        <p:grpSpPr>
          <a:xfrm>
            <a:off x="270360" y="226080"/>
            <a:ext cx="174600" cy="4293000"/>
            <a:chOff x="270360" y="226080"/>
            <a:chExt cx="174600" cy="4293000"/>
          </a:xfrm>
        </p:grpSpPr>
        <p:grpSp>
          <p:nvGrpSpPr>
            <p:cNvPr id="116" name="Google Shape;116;p12"/>
            <p:cNvGrpSpPr/>
            <p:nvPr/>
          </p:nvGrpSpPr>
          <p:grpSpPr>
            <a:xfrm>
              <a:off x="270360" y="3124440"/>
              <a:ext cx="174600" cy="1394640"/>
              <a:chOff x="270360" y="3124440"/>
              <a:chExt cx="174600" cy="1394640"/>
            </a:xfrm>
          </p:grpSpPr>
          <p:sp>
            <p:nvSpPr>
              <p:cNvPr id="117" name="Google Shape;117;p12"/>
              <p:cNvSpPr/>
              <p:nvPr/>
            </p:nvSpPr>
            <p:spPr>
              <a:xfrm>
                <a:off x="270360" y="3124440"/>
                <a:ext cx="174600" cy="39312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358200" y="3347280"/>
                <a:ext cx="360" cy="11718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C88C3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119" name="Google Shape;119;p12"/>
            <p:cNvGrpSpPr/>
            <p:nvPr/>
          </p:nvGrpSpPr>
          <p:grpSpPr>
            <a:xfrm>
              <a:off x="270360" y="226080"/>
              <a:ext cx="174600" cy="2620440"/>
              <a:chOff x="270360" y="226080"/>
              <a:chExt cx="174600" cy="2620440"/>
            </a:xfrm>
          </p:grpSpPr>
          <p:sp>
            <p:nvSpPr>
              <p:cNvPr id="120" name="Google Shape;120;p12"/>
              <p:cNvSpPr/>
              <p:nvPr/>
            </p:nvSpPr>
            <p:spPr>
              <a:xfrm flipH="1">
                <a:off x="354960" y="442800"/>
                <a:ext cx="1800" cy="2403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22366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1" name="Google Shape;121;p12"/>
              <p:cNvSpPr/>
              <p:nvPr/>
            </p:nvSpPr>
            <p:spPr>
              <a:xfrm>
                <a:off x="270360" y="226080"/>
                <a:ext cx="174600" cy="39312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73" name="Google Shape;1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/>
          <p:nvPr/>
        </p:nvSpPr>
        <p:spPr>
          <a:xfrm>
            <a:off x="0" y="202320"/>
            <a:ext cx="135000" cy="34344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441160" y="1060560"/>
            <a:ext cx="4258800" cy="3398400"/>
            <a:chOff x="2441160" y="1060560"/>
            <a:chExt cx="4258800" cy="3398400"/>
          </a:xfrm>
        </p:grpSpPr>
        <p:pic>
          <p:nvPicPr>
            <p:cNvPr descr="Icon&#10;&#10;Description automatically generated" id="176" name="Google Shape;17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25480" y="1060560"/>
              <a:ext cx="3884400" cy="33703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14"/>
            <p:cNvGrpSpPr/>
            <p:nvPr/>
          </p:nvGrpSpPr>
          <p:grpSpPr>
            <a:xfrm>
              <a:off x="2441160" y="1082160"/>
              <a:ext cx="4258800" cy="3376800"/>
              <a:chOff x="2441160" y="1082160"/>
              <a:chExt cx="4258800" cy="3376800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661860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6426360" y="356004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4486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6444360" y="108216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244116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2619720" y="356652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35928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2619720" y="108900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>
              <a:off x="3551760" y="1395000"/>
              <a:ext cx="2053440" cy="2053440"/>
              <a:chOff x="3551760" y="1395000"/>
              <a:chExt cx="2053440" cy="2053440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3551760" y="1395000"/>
                <a:ext cx="2053440" cy="205344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606120" y="1449360"/>
                <a:ext cx="1944720" cy="19447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" name="Google Shape;189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240" name="Google Shape;240;p16"/>
          <p:cNvPicPr preferRelativeResize="0"/>
          <p:nvPr/>
        </p:nvPicPr>
        <p:blipFill rotWithShape="1">
          <a:blip r:embed="rId1">
            <a:alphaModFix/>
          </a:blip>
          <a:srcRect b="39" l="0" r="29" t="4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41" name="Google Shape;2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/>
          <p:nvPr/>
        </p:nvSpPr>
        <p:spPr>
          <a:xfrm>
            <a:off x="2240640" y="1407960"/>
            <a:ext cx="4810680" cy="7596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243" name="Google Shape;2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800" y="1785240"/>
            <a:ext cx="1180440" cy="11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/>
          <p:nvPr/>
        </p:nvSpPr>
        <p:spPr>
          <a:xfrm>
            <a:off x="2233440" y="613440"/>
            <a:ext cx="4817880" cy="79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296" name="Google Shape;29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97" name="Google Shape;2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"/>
          <p:cNvSpPr txBox="1"/>
          <p:nvPr>
            <p:ph idx="4294967295" type="body"/>
          </p:nvPr>
        </p:nvSpPr>
        <p:spPr>
          <a:xfrm>
            <a:off x="0" y="2700000"/>
            <a:ext cx="4320000" cy="43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2400"/>
              <a:buFont typeface="Public Sans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“E-Commerce Website”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"/>
          <p:cNvSpPr txBox="1"/>
          <p:nvPr>
            <p:ph idx="4294967295" type="body"/>
          </p:nvPr>
        </p:nvSpPr>
        <p:spPr>
          <a:xfrm>
            <a:off x="261360" y="3361320"/>
            <a:ext cx="3688560" cy="43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2400"/>
              <a:buFont typeface="Public Sans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"/>
          <p:cNvPicPr preferRelativeResize="0"/>
          <p:nvPr/>
        </p:nvPicPr>
        <p:blipFill rotWithShape="1">
          <a:blip r:embed="rId3">
            <a:alphaModFix/>
          </a:blip>
          <a:srcRect b="-2427" l="-43419" r="43419" t="243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/>
          <p:nvPr>
            <p:ph idx="4294967295" type="body"/>
          </p:nvPr>
        </p:nvSpPr>
        <p:spPr>
          <a:xfrm>
            <a:off x="144720" y="1295640"/>
            <a:ext cx="4547880" cy="303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ublic Sa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b="0" i="0" lang="en-US" sz="900" u="none" cap="none" strike="noStrike"/>
            </a:b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"/>
          <p:cNvSpPr/>
          <p:nvPr/>
        </p:nvSpPr>
        <p:spPr>
          <a:xfrm>
            <a:off x="180000" y="736920"/>
            <a:ext cx="3420360" cy="343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29"/>
              <a:buFont typeface="EB Garamond"/>
              <a:buNone/>
            </a:pPr>
            <a:r>
              <a:rPr b="1" i="0" lang="en-US" sz="1829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b="0" i="0" sz="1829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p2"/>
          <p:cNvGraphicFramePr/>
          <p:nvPr/>
        </p:nvGraphicFramePr>
        <p:xfrm>
          <a:off x="141120" y="2115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{0E2A634D-856D-4DDB-ACEB-DB6901E390E8}</a:tableStyleId>
              </a:tblPr>
              <a:tblGrid>
                <a:gridCol w="1739150"/>
                <a:gridCol w="1725475"/>
                <a:gridCol w="814675"/>
              </a:tblGrid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LMS Username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Mohammed Anas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au721220104027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Neethi Kumar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au721220104037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Ramana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au721220104040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Sakthi Kumar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au721220104053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Suriya Prakash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"/>
          <p:cNvSpPr txBox="1"/>
          <p:nvPr>
            <p:ph idx="4294967295" type="body"/>
          </p:nvPr>
        </p:nvSpPr>
        <p:spPr>
          <a:xfrm>
            <a:off x="489600" y="646920"/>
            <a:ext cx="6891120" cy="162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EB Garamond Medium"/>
              <a:buNone/>
            </a:pPr>
            <a:r>
              <a:rPr b="1" i="0" lang="en-US" sz="1500" u="none" cap="none" strike="noStrike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EB Garamond Medium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“E-Commerce Website”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EB Garamond Medium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“E-Commerce Website”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"/>
          <p:cNvSpPr txBox="1"/>
          <p:nvPr>
            <p:ph idx="4294967295" type="body"/>
          </p:nvPr>
        </p:nvSpPr>
        <p:spPr>
          <a:xfrm>
            <a:off x="489600" y="3568320"/>
            <a:ext cx="7047720" cy="9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/>
          <p:nvPr/>
        </p:nvSpPr>
        <p:spPr>
          <a:xfrm>
            <a:off x="489600" y="2539440"/>
            <a:ext cx="45928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"/>
          <p:cNvSpPr/>
          <p:nvPr/>
        </p:nvSpPr>
        <p:spPr>
          <a:xfrm>
            <a:off x="445680" y="3171960"/>
            <a:ext cx="26290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"/>
          <p:cNvSpPr/>
          <p:nvPr/>
        </p:nvSpPr>
        <p:spPr>
          <a:xfrm>
            <a:off x="445680" y="250920"/>
            <a:ext cx="38224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ExtraBold"/>
              <a:buNone/>
            </a:pPr>
            <a:r>
              <a:rPr b="0" i="0" lang="en-US" sz="1800" u="none" cap="none" strike="noStrik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 Creation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"/>
          <p:cNvSpPr/>
          <p:nvPr/>
        </p:nvSpPr>
        <p:spPr>
          <a:xfrm>
            <a:off x="489600" y="2220840"/>
            <a:ext cx="45928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Montserrat ExtraBold"/>
              <a:buNone/>
            </a:pPr>
            <a:r>
              <a:rPr b="0" i="0" lang="en-US" sz="1200" u="none" cap="none" strike="noStrik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"/>
          <p:cNvSpPr/>
          <p:nvPr/>
        </p:nvSpPr>
        <p:spPr>
          <a:xfrm>
            <a:off x="445680" y="237240"/>
            <a:ext cx="26290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4"/>
          <p:cNvPicPr preferRelativeResize="0"/>
          <p:nvPr/>
        </p:nvPicPr>
        <p:blipFill rotWithShape="1">
          <a:blip r:embed="rId3">
            <a:alphaModFix/>
          </a:blip>
          <a:srcRect b="-3320" l="-65195" r="65195" t="332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"/>
          <p:cNvSpPr/>
          <p:nvPr/>
        </p:nvSpPr>
        <p:spPr>
          <a:xfrm>
            <a:off x="540000" y="2880000"/>
            <a:ext cx="2635920" cy="92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540000" y="1080000"/>
            <a:ext cx="827964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The React pages are created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Components for the react pages are created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Validation for various input fields are done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Making api call using axios has done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540000" y="3600000"/>
            <a:ext cx="8099640" cy="15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In the E-commerce website user need a user Interface to order products and manage the cart products. So we have created a user Inteface using HTML,CSS and React JS. HTML is for structure the page, CSS used for styling the page and react used for make interactive webpage. In this task3 i have added react JS to my HTML and CSS code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"/>
          <p:cNvSpPr txBox="1"/>
          <p:nvPr>
            <p:ph idx="4294967295" type="body"/>
          </p:nvPr>
        </p:nvSpPr>
        <p:spPr>
          <a:xfrm>
            <a:off x="3719160" y="22644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"/>
          <p:cNvSpPr txBox="1"/>
          <p:nvPr>
            <p:ph idx="4294967295" type="body"/>
          </p:nvPr>
        </p:nvSpPr>
        <p:spPr>
          <a:xfrm>
            <a:off x="817200" y="9612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"/>
          <p:cNvSpPr txBox="1"/>
          <p:nvPr>
            <p:ph idx="4294967295" type="body"/>
          </p:nvPr>
        </p:nvSpPr>
        <p:spPr>
          <a:xfrm>
            <a:off x="318600" y="2188800"/>
            <a:ext cx="202932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"/>
          <p:cNvSpPr txBox="1"/>
          <p:nvPr>
            <p:ph idx="4294967295" type="body"/>
          </p:nvPr>
        </p:nvSpPr>
        <p:spPr>
          <a:xfrm>
            <a:off x="6615360" y="9612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"/>
          <p:cNvSpPr txBox="1"/>
          <p:nvPr>
            <p:ph idx="4294967295" type="body"/>
          </p:nvPr>
        </p:nvSpPr>
        <p:spPr>
          <a:xfrm>
            <a:off x="6787080" y="218844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"/>
          <p:cNvSpPr txBox="1"/>
          <p:nvPr>
            <p:ph idx="4294967295" type="body"/>
          </p:nvPr>
        </p:nvSpPr>
        <p:spPr>
          <a:xfrm>
            <a:off x="6602400" y="34488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"/>
          <p:cNvSpPr txBox="1"/>
          <p:nvPr>
            <p:ph idx="4294967295" type="body"/>
          </p:nvPr>
        </p:nvSpPr>
        <p:spPr>
          <a:xfrm>
            <a:off x="5585040" y="425844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193320" y="125280"/>
            <a:ext cx="312552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2400"/>
              <a:buFont typeface="EB Garamond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"/>
          <p:cNvSpPr txBox="1"/>
          <p:nvPr>
            <p:ph idx="4294967295" type="body"/>
          </p:nvPr>
        </p:nvSpPr>
        <p:spPr>
          <a:xfrm>
            <a:off x="2634120" y="802440"/>
            <a:ext cx="4016160" cy="44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ublic Sans"/>
              <a:buNone/>
            </a:pPr>
            <a:r>
              <a:rPr b="1" i="1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"/>
          <p:cNvSpPr txBox="1"/>
          <p:nvPr>
            <p:ph idx="4294967295" type="body"/>
          </p:nvPr>
        </p:nvSpPr>
        <p:spPr>
          <a:xfrm>
            <a:off x="3938400" y="1980000"/>
            <a:ext cx="308160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1400"/>
              <a:buFont typeface="Public Sans"/>
              <a:buNone/>
            </a:pPr>
            <a:r>
              <a:rPr b="1" i="1" lang="en-US" sz="14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https://github.com/SAKTHIKUMAR1234/Frontend-task-3.git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