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 by Year, 2011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10 Countries by Revenue and their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10 Customers by 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5d44c73-9615-4e5b-ad49-f41925f28e4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239e2daecfb40d1" /><Relationship Type="http://schemas.openxmlformats.org/officeDocument/2006/relationships/slideLayout" Target="/ppt/slideLayouts/slideLayout8.xml" Id="R9ab74d1c70b54335" /><Relationship Type="http://schemas.openxmlformats.org/officeDocument/2006/relationships/hyperlink" Target="https://app.powerbi.com/groups/me/reports/25d44c73-9615-4e5b-ad49-f41925f28e42/?pbi_source=PowerPoint" TargetMode="External" Id="RelId0" /><Relationship Type="http://schemas.openxmlformats.org/officeDocument/2006/relationships/image" Target="/ppt/media/image4.png" Id="imgId663080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9ad083d6fec4fc6" /><Relationship Type="http://schemas.openxmlformats.org/officeDocument/2006/relationships/slideLayout" Target="/ppt/slideLayouts/slideLayout8.xml" Id="R1bdeddd353454639" /><Relationship Type="http://schemas.openxmlformats.org/officeDocument/2006/relationships/hyperlink" Target="https://app.powerbi.com/groups/me/reports/25d44c73-9615-4e5b-ad49-f41925f28e42/?pbi_source=PowerPoint" TargetMode="External" Id="RelId1" /><Relationship Type="http://schemas.openxmlformats.org/officeDocument/2006/relationships/image" Target="/ppt/media/image5.png" Id="imgId663080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9b27bf6dda247ef" /><Relationship Type="http://schemas.openxmlformats.org/officeDocument/2006/relationships/slideLayout" Target="/ppt/slideLayouts/slideLayout8.xml" Id="R2649a73d72e046ff" /><Relationship Type="http://schemas.openxmlformats.org/officeDocument/2006/relationships/hyperlink" Target="https://app.powerbi.com/groups/me/reports/25d44c73-9615-4e5b-ad49-f41925f28e42/?pbi_source=PowerPoint" TargetMode="External" Id="RelId2" /><Relationship Type="http://schemas.openxmlformats.org/officeDocument/2006/relationships/image" Target="/ppt/media/image6.png" Id="imgId663081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c0bd53de9eda4958" /><Relationship Type="http://schemas.openxmlformats.org/officeDocument/2006/relationships/slideLayout" Target="/ppt/slideLayouts/slideLayout8.xml" Id="Ra21a418a3cf14883" /><Relationship Type="http://schemas.openxmlformats.org/officeDocument/2006/relationships/hyperlink" Target="https://app.powerbi.com/groups/me/reports/25d44c73-9615-4e5b-ad49-f41925f28e42/?pbi_source=PowerPoint" TargetMode="External" Id="RelId3" /><Relationship Type="http://schemas.openxmlformats.org/officeDocument/2006/relationships/image" Target="/ppt/media/image7.png" Id="imgId663081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Tata Task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10/9/2023 6:16:22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10/9/2023 3:59:50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by Year, 2011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308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0 Countries by Revenue and their Quantity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308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0 Customers by  Revenu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308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illedMap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6308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