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9" r:id="rId5"/>
    <p:sldId id="258" r:id="rId6"/>
    <p:sldId id="268" r:id="rId7"/>
    <p:sldId id="271" r:id="rId8"/>
    <p:sldId id="267" r:id="rId9"/>
    <p:sldId id="261" r:id="rId10"/>
    <p:sldId id="272" r:id="rId11"/>
    <p:sldId id="260"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3DB864-7B8B-4255-8E0B-476E658B4BBF}" type="datetimeFigureOut">
              <a:rPr lang="en-US" smtClean="0"/>
              <a:pPr/>
              <a:t>9/26/2024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3DE9FB-77CA-402A-8C2E-D28DC1A65C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DE9FB-77CA-402A-8C2E-D28DC1A65C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DE9FB-77CA-402A-8C2E-D28DC1A65C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DE9FB-77CA-402A-8C2E-D28DC1A65C9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DE9FB-77CA-402A-8C2E-D28DC1A65C9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DE9FB-77CA-402A-8C2E-D28DC1A65C9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3DE9FB-77CA-402A-8C2E-D28DC1A65C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3DE9FB-77CA-402A-8C2E-D28DC1A65C9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3DB864-7B8B-4255-8E0B-476E658B4BBF}" type="datetimeFigureOut">
              <a:rPr lang="en-US" smtClean="0"/>
              <a:pPr/>
              <a:t>9/26/2024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F3DE9FB-77CA-402A-8C2E-D28DC1A65C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13DB864-7B8B-4255-8E0B-476E658B4BBF}" type="datetimeFigureOut">
              <a:rPr lang="en-US" smtClean="0"/>
              <a:pPr/>
              <a:t>9/26/2024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DE9FB-77CA-402A-8C2E-D28DC1A65C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3DB864-7B8B-4255-8E0B-476E658B4BBF}" type="datetimeFigureOut">
              <a:rPr lang="en-US" smtClean="0"/>
              <a:pPr/>
              <a:t>9/26/2024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3DE9FB-77CA-402A-8C2E-D28DC1A65C9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3DB864-7B8B-4255-8E0B-476E658B4BBF}" type="datetimeFigureOut">
              <a:rPr lang="en-US" smtClean="0"/>
              <a:pPr/>
              <a:t>9/26/2024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3DE9FB-77CA-402A-8C2E-D28DC1A65C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4"/>
            <a:ext cx="7772400" cy="720080"/>
          </a:xfrm>
        </p:spPr>
        <p:txBody>
          <a:bodyPr>
            <a:noAutofit/>
          </a:bodyPr>
          <a:lstStyle/>
          <a:p>
            <a:pPr algn="ctr"/>
            <a:r>
              <a:rPr lang="en-IN" sz="3600" dirty="0" smtClean="0">
                <a:solidFill>
                  <a:schemeClr val="tx1"/>
                </a:solidFill>
                <a:latin typeface="Times New Roman" pitchFamily="18" charset="0"/>
                <a:cs typeface="Times New Roman" pitchFamily="18" charset="0"/>
              </a:rPr>
              <a:t>BANK  MANAGEMENT SYSTEM</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4077072"/>
            <a:ext cx="6552728" cy="2088232"/>
          </a:xfrm>
        </p:spPr>
        <p:txBody>
          <a:bodyPr>
            <a:normAutofit/>
          </a:bodyPr>
          <a:lstStyle/>
          <a:p>
            <a:pPr algn="l"/>
            <a:r>
              <a:rPr lang="en-IN" sz="2800" b="1" dirty="0" smtClean="0">
                <a:latin typeface="Times New Roman" pitchFamily="18" charset="0"/>
                <a:cs typeface="Times New Roman" pitchFamily="18" charset="0"/>
              </a:rPr>
              <a:t>Presented by,</a:t>
            </a:r>
          </a:p>
          <a:p>
            <a:pPr algn="l"/>
            <a:r>
              <a:rPr lang="en-IN" sz="2800" b="1" dirty="0" err="1" smtClean="0">
                <a:latin typeface="Times New Roman" pitchFamily="18" charset="0"/>
                <a:cs typeface="Times New Roman" pitchFamily="18" charset="0"/>
              </a:rPr>
              <a:t>P.Sakthivel</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2" cstate="print"/>
          <a:stretch>
            <a:fillRect/>
          </a:stretch>
        </p:blipFill>
        <p:spPr>
          <a:xfrm>
            <a:off x="546958" y="1481138"/>
            <a:ext cx="8050083" cy="4525962"/>
          </a:xfrm>
        </p:spPr>
      </p:pic>
      <p:sp>
        <p:nvSpPr>
          <p:cNvPr id="2" name="Title 1"/>
          <p:cNvSpPr>
            <a:spLocks noGrp="1"/>
          </p:cNvSpPr>
          <p:nvPr>
            <p:ph type="title"/>
          </p:nvPr>
        </p:nvSpPr>
        <p:spPr/>
        <p:txBody>
          <a:bodyPr/>
          <a:lstStyle/>
          <a:p>
            <a:r>
              <a:rPr lang="en-IN" sz="3600" dirty="0" smtClean="0">
                <a:latin typeface="Times New Roman" pitchFamily="18" charset="0"/>
                <a:cs typeface="Times New Roman" pitchFamily="18" charset="0"/>
              </a:rPr>
              <a:t>RESULT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Bank Management System project provides a basic simulation of how a real-world bank operates, focusing on account management and transactional operations. This project is ideal for learning object-oriented programming concepts, file handling, and the basics of financial systems. It can be expanded into a more robust system with advanced features such as security and transaction history logging.</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jpg"/>
          <p:cNvPicPr>
            <a:picLocks noGrp="1" noChangeAspect="1"/>
          </p:cNvPicPr>
          <p:nvPr>
            <p:ph idx="1"/>
          </p:nvPr>
        </p:nvPicPr>
        <p:blipFill>
          <a:blip r:embed="rId2" cstate="print"/>
          <a:stretch>
            <a:fillRect/>
          </a:stretch>
        </p:blipFill>
        <p:spPr>
          <a:xfrm>
            <a:off x="539552" y="764705"/>
            <a:ext cx="8136903" cy="4752528"/>
          </a:xfrm>
        </p:spPr>
      </p:pic>
      <p:sp>
        <p:nvSpPr>
          <p:cNvPr id="2" name="Title 1"/>
          <p:cNvSpPr>
            <a:spLocks noGrp="1"/>
          </p:cNvSpPr>
          <p:nvPr>
            <p:ph type="title"/>
          </p:nvPr>
        </p:nvSpPr>
        <p:spPr>
          <a:xfrm>
            <a:off x="457200" y="6021288"/>
            <a:ext cx="8229600" cy="576064"/>
          </a:xfrm>
        </p:spPr>
        <p:txBody>
          <a:bodyPr>
            <a:normAutofit fontScale="90000"/>
          </a:bodyPr>
          <a:lstStyle/>
          <a:p>
            <a:pPr algn="ctr"/>
            <a:r>
              <a:rPr lang="en-IN" sz="3600" dirty="0" err="1" smtClean="0">
                <a:latin typeface="Algerian" pitchFamily="82" charset="0"/>
              </a:rPr>
              <a:t>sk</a:t>
            </a:r>
            <a:endParaRPr lang="en-US" sz="36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72400" cy="4942784"/>
          </a:xfrm>
        </p:spPr>
        <p:txBody>
          <a:bodyPr/>
          <a:lstStyle/>
          <a:p>
            <a:endParaRPr lang="en-IN" dirty="0" smtClean="0"/>
          </a:p>
          <a:p>
            <a:r>
              <a:rPr lang="en-US" sz="2000" dirty="0" smtClean="0">
                <a:latin typeface="Times New Roman" pitchFamily="18" charset="0"/>
                <a:cs typeface="Times New Roman" pitchFamily="18" charset="0"/>
              </a:rPr>
              <a:t>The aim of a bank management system is to automate and streamline banking operations to ensure accuracy, efficiency, and security.</a:t>
            </a:r>
          </a:p>
          <a:p>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Provide tools for small businesses</a:t>
            </a:r>
          </a:p>
          <a:p>
            <a:pPr>
              <a:buNone/>
            </a:pPr>
            <a:r>
              <a:rPr lang="en-US" sz="2000" dirty="0" smtClean="0">
                <a:latin typeface="Times New Roman" pitchFamily="18" charset="0"/>
                <a:cs typeface="Times New Roman" pitchFamily="18" charset="0"/>
              </a:rPr>
              <a:t>		A bank management system can provide small businesses with tools to manage their financial operations and improve customer satisfaction</a:t>
            </a:r>
          </a:p>
          <a:p>
            <a:pPr>
              <a:buNone/>
            </a:pPr>
            <a:endParaRPr lang="en-US" dirty="0"/>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AIM OF THE PROJECT</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The business problem revolves around the need for a Bank Management System that allows for efficient management of customer accounts and transactions. The system should handle basic banking operations.</a:t>
            </a:r>
          </a:p>
          <a:p>
            <a:pPr>
              <a:buNone/>
            </a:pPr>
            <a:endParaRPr lang="en-US" dirty="0"/>
          </a:p>
        </p:txBody>
      </p:sp>
      <p:sp>
        <p:nvSpPr>
          <p:cNvPr id="2" name="Title 1"/>
          <p:cNvSpPr>
            <a:spLocks noGrp="1"/>
          </p:cNvSpPr>
          <p:nvPr>
            <p:ph type="title"/>
          </p:nvPr>
        </p:nvSpPr>
        <p:spPr>
          <a:xfrm>
            <a:off x="0" y="704088"/>
            <a:ext cx="9144000" cy="780696"/>
          </a:xfrm>
        </p:spPr>
        <p:txBody>
          <a:bodyPr>
            <a:normAutofit/>
          </a:bodyPr>
          <a:lstStyle/>
          <a:p>
            <a:r>
              <a:rPr lang="en-IN" sz="3600" dirty="0" smtClean="0"/>
              <a:t>   </a:t>
            </a:r>
            <a:r>
              <a:rPr lang="en-IN" sz="2800" b="1" dirty="0" smtClean="0">
                <a:latin typeface="Times New Roman" pitchFamily="18" charset="0"/>
                <a:cs typeface="Times New Roman" pitchFamily="18" charset="0"/>
              </a:rPr>
              <a:t>BUSINESS PROBLEM OR PROBLEM STATEMENT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1"/>
            <a:r>
              <a:rPr lang="en-US" dirty="0" smtClean="0">
                <a:latin typeface="Times New Roman" pitchFamily="18" charset="0"/>
                <a:cs typeface="Times New Roman" pitchFamily="18" charset="0"/>
              </a:rPr>
              <a:t>The Bank Management System is a software project designed to manage customer accounts and perform basic banking operations like account creation, deposits, withdrawals, balance checks, and displaying account details. This project simplifies the operations of a traditional banking system by allowing users to interact with accounts through a command-line interface (CLI).</a:t>
            </a:r>
          </a:p>
          <a:p>
            <a:pPr lvl="1"/>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purpose of this project is to create an efficient system for managing bank accounts. It allows for the creation of multiple accounts, performing transactions (deposits and withdrawals), and providing users with up-to-date account information. The project is designed to simulate a basic banking environment that can be used as a prototype or educational tool.</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704088"/>
            <a:ext cx="8229600" cy="852704"/>
          </a:xfrm>
        </p:spPr>
        <p:txBody>
          <a:bodyPr/>
          <a:lstStyle/>
          <a:p>
            <a:r>
              <a:rPr lang="en-IN" sz="3600" b="1" dirty="0" smtClean="0">
                <a:latin typeface="Times New Roman" pitchFamily="18" charset="0"/>
                <a:cs typeface="Times New Roman" pitchFamily="18" charset="0"/>
              </a:rPr>
              <a:t>PROJECT DESCRIPTIONS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695800"/>
          </a:xfrm>
        </p:spPr>
        <p:txBody>
          <a:bodyPr>
            <a:normAutofit fontScale="92500" lnSpcReduction="10000"/>
          </a:bodyPr>
          <a:lstStyle/>
          <a:p>
            <a:r>
              <a:rPr lang="en-US" dirty="0" smtClean="0"/>
              <a:t>__</a:t>
            </a:r>
            <a:r>
              <a:rPr lang="en-US" sz="2400" dirty="0" smtClean="0">
                <a:latin typeface="Times New Roman" pitchFamily="18" charset="0"/>
                <a:cs typeface="Times New Roman" pitchFamily="18" charset="0"/>
              </a:rPr>
              <a:t>init__(self):</a:t>
            </a:r>
          </a:p>
          <a:p>
            <a:pPr>
              <a:buNone/>
            </a:pPr>
            <a:r>
              <a:rPr lang="en-US" sz="2400" dirty="0" smtClean="0">
                <a:latin typeface="Times New Roman" pitchFamily="18" charset="0"/>
                <a:cs typeface="Times New Roman" pitchFamily="18" charset="0"/>
              </a:rPr>
              <a:t>		Purpose: Initializes the bank management system with an empty dictionary called accounts, which will store multiple </a:t>
            </a:r>
            <a:r>
              <a:rPr lang="en-US" sz="2400" dirty="0" err="1" smtClean="0">
                <a:latin typeface="Times New Roman" pitchFamily="18" charset="0"/>
                <a:cs typeface="Times New Roman" pitchFamily="18" charset="0"/>
              </a:rPr>
              <a:t>BankAccount</a:t>
            </a:r>
            <a:r>
              <a:rPr lang="en-US" sz="2400" dirty="0" smtClean="0">
                <a:latin typeface="Times New Roman" pitchFamily="18" charset="0"/>
                <a:cs typeface="Times New Roman" pitchFamily="18" charset="0"/>
              </a:rPr>
              <a:t> objects.</a:t>
            </a:r>
          </a:p>
          <a:p>
            <a:pPr>
              <a:buNone/>
            </a:pP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Create_account</a:t>
            </a:r>
            <a:r>
              <a:rPr lang="en-US" sz="2400" dirty="0" smtClean="0">
                <a:latin typeface="Times New Roman" pitchFamily="18" charset="0"/>
                <a:cs typeface="Times New Roman" pitchFamily="18" charset="0"/>
              </a:rPr>
              <a:t>(self):</a:t>
            </a:r>
          </a:p>
          <a:p>
            <a:pPr>
              <a:buNone/>
            </a:pPr>
            <a:r>
              <a:rPr lang="en-US" sz="2400" dirty="0" smtClean="0">
                <a:latin typeface="Times New Roman" pitchFamily="18" charset="0"/>
                <a:cs typeface="Times New Roman" pitchFamily="18" charset="0"/>
              </a:rPr>
              <a:t>		Purpose: Allows the user to create a new account by providing an account number, name, and initial balance. It ensures that the account number is unique.</a:t>
            </a:r>
          </a:p>
          <a:p>
            <a:pPr>
              <a:buNone/>
            </a:pP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deposit_to_account</a:t>
            </a:r>
            <a:r>
              <a:rPr lang="en-US" sz="2400" dirty="0" smtClean="0">
                <a:latin typeface="Times New Roman" pitchFamily="18" charset="0"/>
                <a:cs typeface="Times New Roman" pitchFamily="18" charset="0"/>
              </a:rPr>
              <a:t>(self):</a:t>
            </a:r>
          </a:p>
          <a:p>
            <a:pPr>
              <a:buNone/>
            </a:pPr>
            <a:r>
              <a:rPr lang="en-US" sz="2400" dirty="0" smtClean="0">
                <a:latin typeface="Times New Roman" pitchFamily="18" charset="0"/>
                <a:cs typeface="Times New Roman" pitchFamily="18" charset="0"/>
              </a:rPr>
              <a:t>		Purpose: Allows the user to deposit money into an existing account. The user provides an account number and deposit amount.</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476672"/>
            <a:ext cx="8229600" cy="1080120"/>
          </a:xfrm>
        </p:spPr>
        <p:txBody>
          <a:bodyPr>
            <a:normAutofit/>
          </a:bodyPr>
          <a:lstStyle/>
          <a:p>
            <a:r>
              <a:rPr lang="en-IN" sz="3600" b="1" dirty="0" smtClean="0">
                <a:latin typeface="Times New Roman" pitchFamily="18" charset="0"/>
                <a:cs typeface="Times New Roman" pitchFamily="18" charset="0"/>
              </a:rPr>
              <a:t>FUNCTIONALITIES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11824"/>
          </a:xfrm>
        </p:spPr>
        <p:txBody>
          <a:bodyPr>
            <a:normAutofit/>
          </a:bodyPr>
          <a:lstStyle/>
          <a:p>
            <a:r>
              <a:rPr lang="en-US" sz="2000" dirty="0" err="1" smtClean="0">
                <a:latin typeface="Times New Roman" pitchFamily="18" charset="0"/>
                <a:cs typeface="Times New Roman" pitchFamily="18" charset="0"/>
              </a:rPr>
              <a:t>check_balance</a:t>
            </a:r>
            <a:r>
              <a:rPr lang="en-US" sz="2000" dirty="0" smtClean="0">
                <a:latin typeface="Times New Roman" pitchFamily="18" charset="0"/>
                <a:cs typeface="Times New Roman" pitchFamily="18" charset="0"/>
              </a:rPr>
              <a:t>(self):</a:t>
            </a:r>
          </a:p>
          <a:p>
            <a:pPr lvl="1">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Allows the user to check the balance of a specific account by entering the account number.</a:t>
            </a:r>
          </a:p>
          <a:p>
            <a:r>
              <a:rPr lang="en-US" sz="2000" dirty="0" err="1" smtClean="0">
                <a:latin typeface="Times New Roman" pitchFamily="18" charset="0"/>
                <a:cs typeface="Times New Roman" pitchFamily="18" charset="0"/>
              </a:rPr>
              <a:t>display_account</a:t>
            </a:r>
            <a:r>
              <a:rPr lang="en-US" sz="2000" dirty="0" smtClean="0">
                <a:latin typeface="Times New Roman" pitchFamily="18" charset="0"/>
                <a:cs typeface="Times New Roman" pitchFamily="18" charset="0"/>
              </a:rPr>
              <a:t>(self):</a:t>
            </a:r>
          </a:p>
          <a:p>
            <a:pPr lvl="1">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Displays the details of a specific account by entering the account number.</a:t>
            </a:r>
          </a:p>
          <a:p>
            <a:r>
              <a:rPr lang="en-US" sz="2000" dirty="0" err="1" smtClean="0">
                <a:latin typeface="Times New Roman" pitchFamily="18" charset="0"/>
                <a:cs typeface="Times New Roman" pitchFamily="18" charset="0"/>
              </a:rPr>
              <a:t>display_all_accounts</a:t>
            </a:r>
            <a:r>
              <a:rPr lang="en-US" sz="2000" dirty="0" smtClean="0">
                <a:latin typeface="Times New Roman" pitchFamily="18" charset="0"/>
                <a:cs typeface="Times New Roman" pitchFamily="18" charset="0"/>
              </a:rPr>
              <a:t>(self):</a:t>
            </a:r>
          </a:p>
          <a:p>
            <a:pPr lvl="1">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Displays the details of all the accounts stored in the system. If no accounts exist, it prints a message indicating that no accounts are available.</a:t>
            </a:r>
          </a:p>
          <a:p>
            <a:r>
              <a:rPr lang="en-US" sz="2000" dirty="0" smtClean="0">
                <a:latin typeface="Times New Roman" pitchFamily="18" charset="0"/>
                <a:cs typeface="Times New Roman" pitchFamily="18" charset="0"/>
              </a:rPr>
              <a:t>start(self):</a:t>
            </a:r>
          </a:p>
          <a:p>
            <a:pPr lvl="1">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main loop that runs the bank management system. It provides the user with options to create an account, deposit, withdraw, check balances, display accounts, and exit.</a:t>
            </a:r>
          </a:p>
          <a:p>
            <a:endParaRPr lang="en-US" dirty="0"/>
          </a:p>
        </p:txBody>
      </p:sp>
      <p:sp>
        <p:nvSpPr>
          <p:cNvPr id="2" name="Title 1"/>
          <p:cNvSpPr>
            <a:spLocks noGrp="1"/>
          </p:cNvSpPr>
          <p:nvPr>
            <p:ph type="title"/>
          </p:nvPr>
        </p:nvSpPr>
        <p:spPr>
          <a:xfrm>
            <a:off x="457200" y="260648"/>
            <a:ext cx="8229600" cy="864096"/>
          </a:xfrm>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74320" lvl="1" indent="-274320">
              <a:buClr>
                <a:schemeClr val="accent3"/>
              </a:buClr>
              <a:buSzPct val="95000"/>
              <a:buNone/>
            </a:pPr>
            <a:endParaRPr lang="en-US" sz="2000" b="1" dirty="0" smtClean="0">
              <a:latin typeface="Times New Roman" pitchFamily="18" charset="0"/>
              <a:cs typeface="Times New Roman" pitchFamily="18" charset="0"/>
            </a:endParaRPr>
          </a:p>
          <a:p>
            <a:pPr marL="274320" lvl="1" indent="-274320">
              <a:buClr>
                <a:schemeClr val="accent3"/>
              </a:buClr>
              <a:buSzPct val="95000"/>
            </a:pPr>
            <a:r>
              <a:rPr lang="en-US" dirty="0" smtClean="0">
                <a:latin typeface="Times New Roman" pitchFamily="18" charset="0"/>
                <a:cs typeface="Times New Roman" pitchFamily="18" charset="0"/>
              </a:rPr>
              <a:t>The system handles common errors, such as invalid inputs, insufficient funds, and duplicate account numbers, providing appropriate messages</a:t>
            </a:r>
            <a:r>
              <a:rPr lang="en-US" dirty="0" smtClean="0"/>
              <a:t>.</a:t>
            </a:r>
          </a:p>
          <a:p>
            <a:pPr>
              <a:buNone/>
            </a:pPr>
            <a:endParaRPr lang="en-US" dirty="0"/>
          </a:p>
        </p:txBody>
      </p:sp>
      <p:sp>
        <p:nvSpPr>
          <p:cNvPr id="2" name="Title 1"/>
          <p:cNvSpPr>
            <a:spLocks noGrp="1"/>
          </p:cNvSpPr>
          <p:nvPr>
            <p:ph type="title"/>
          </p:nvPr>
        </p:nvSpPr>
        <p:spPr/>
        <p:txBody>
          <a:bodyPr>
            <a:normAutofit fontScale="90000"/>
          </a:bodyPr>
          <a:lstStyle/>
          <a:p>
            <a:r>
              <a:rPr lang="en-IN" sz="3600" b="1" dirty="0" smtClean="0">
                <a:latin typeface="Times New Roman" pitchFamily="18" charset="0"/>
                <a:cs typeface="Times New Roman" pitchFamily="18" charset="0"/>
              </a:rPr>
              <a:t> ERROR HANDLING</a:t>
            </a:r>
            <a:br>
              <a:rPr lang="en-IN"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provided code for a bank management system includes the necessary functions to,</a:t>
            </a:r>
          </a:p>
          <a:p>
            <a:pPr>
              <a:buNone/>
            </a:pPr>
            <a:endParaRPr lang="en-US" sz="2400" dirty="0" smtClean="0">
              <a:latin typeface="Times New Roman" pitchFamily="18" charset="0"/>
              <a:cs typeface="Times New Roman" pitchFamily="18" charset="0"/>
            </a:endParaRPr>
          </a:p>
          <a:p>
            <a:pPr marL="514350" indent="-514350">
              <a:lnSpc>
                <a:spcPct val="150000"/>
              </a:lnSpc>
              <a:buFont typeface="+mj-lt"/>
              <a:buAutoNum type="arabicPeriod"/>
            </a:pPr>
            <a:r>
              <a:rPr lang="en-US" sz="2400" dirty="0" smtClean="0">
                <a:latin typeface="Times New Roman" pitchFamily="18" charset="0"/>
                <a:cs typeface="Times New Roman" pitchFamily="18" charset="0"/>
              </a:rPr>
              <a:t>Create accounts</a:t>
            </a:r>
          </a:p>
          <a:p>
            <a:pPr marL="514350" indent="-514350">
              <a:lnSpc>
                <a:spcPct val="150000"/>
              </a:lnSpc>
              <a:buFont typeface="+mj-lt"/>
              <a:buAutoNum type="arabicPeriod"/>
            </a:pPr>
            <a:r>
              <a:rPr lang="en-US" sz="2400" dirty="0" smtClean="0">
                <a:latin typeface="Times New Roman" pitchFamily="18" charset="0"/>
                <a:cs typeface="Times New Roman" pitchFamily="18" charset="0"/>
              </a:rPr>
              <a:t>Perform deposits and withdrawals</a:t>
            </a:r>
          </a:p>
          <a:p>
            <a:pPr marL="514350" indent="-514350">
              <a:lnSpc>
                <a:spcPct val="150000"/>
              </a:lnSpc>
              <a:buFont typeface="+mj-lt"/>
              <a:buAutoNum type="arabicPeriod"/>
            </a:pPr>
            <a:r>
              <a:rPr lang="en-US" sz="2400" dirty="0" smtClean="0">
                <a:latin typeface="Times New Roman" pitchFamily="18" charset="0"/>
                <a:cs typeface="Times New Roman" pitchFamily="18" charset="0"/>
              </a:rPr>
              <a:t>Check balance</a:t>
            </a:r>
          </a:p>
          <a:p>
            <a:pPr marL="514350" indent="-514350">
              <a:lnSpc>
                <a:spcPct val="150000"/>
              </a:lnSpc>
              <a:buFont typeface="+mj-lt"/>
              <a:buAutoNum type="arabicPeriod"/>
            </a:pPr>
            <a:r>
              <a:rPr lang="en-US" sz="2400" dirty="0" smtClean="0">
                <a:latin typeface="Times New Roman" pitchFamily="18" charset="0"/>
                <a:cs typeface="Times New Roman" pitchFamily="18" charset="0"/>
              </a:rPr>
              <a:t>Display account details</a:t>
            </a:r>
          </a:p>
          <a:p>
            <a:pPr>
              <a:buNone/>
            </a:pPr>
            <a:endParaRPr lang="en-US" dirty="0"/>
          </a:p>
        </p:txBody>
      </p:sp>
      <p:sp>
        <p:nvSpPr>
          <p:cNvPr id="2" name="Title 1"/>
          <p:cNvSpPr>
            <a:spLocks noGrp="1"/>
          </p:cNvSpPr>
          <p:nvPr>
            <p:ph type="title"/>
          </p:nvPr>
        </p:nvSpPr>
        <p:spPr>
          <a:xfrm>
            <a:off x="457200" y="704088"/>
            <a:ext cx="8229600" cy="636680"/>
          </a:xfrm>
        </p:spPr>
        <p:txBody>
          <a:bodyPr>
            <a:normAutofit/>
          </a:bodyPr>
          <a:lstStyle/>
          <a:p>
            <a:r>
              <a:rPr lang="en-IN" sz="3200" b="1" dirty="0" smtClean="0">
                <a:latin typeface="Times New Roman" pitchFamily="18" charset="0"/>
                <a:cs typeface="Times New Roman" pitchFamily="18" charset="0"/>
              </a:rPr>
              <a:t>CODE IMPLEMENTATIONS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767808"/>
          </a:xfrm>
        </p:spPr>
        <p:txBody>
          <a:bodyPr>
            <a:normAutofit/>
          </a:bodyPr>
          <a:lstStyle/>
          <a:p>
            <a:r>
              <a:rPr lang="en-US" sz="2400" b="1" dirty="0" smtClean="0">
                <a:latin typeface="Times New Roman" pitchFamily="18" charset="0"/>
                <a:cs typeface="Times New Roman" pitchFamily="18" charset="0"/>
              </a:rPr>
              <a:t>Authentication</a:t>
            </a:r>
            <a:r>
              <a:rPr lang="en-US" sz="2400" dirty="0" smtClean="0">
                <a:latin typeface="Times New Roman" pitchFamily="18" charset="0"/>
                <a:cs typeface="Times New Roman" pitchFamily="18" charset="0"/>
              </a:rPr>
              <a:t>: Add user authentication with PINs or passwords to secure accounts.</a:t>
            </a:r>
          </a:p>
          <a:p>
            <a:r>
              <a:rPr lang="en-US" sz="2400" b="1" dirty="0" smtClean="0">
                <a:latin typeface="Times New Roman" pitchFamily="18" charset="0"/>
                <a:cs typeface="Times New Roman" pitchFamily="18" charset="0"/>
              </a:rPr>
              <a:t>Interest Calculation</a:t>
            </a:r>
            <a:r>
              <a:rPr lang="en-US" sz="2400" dirty="0" smtClean="0">
                <a:latin typeface="Times New Roman" pitchFamily="18" charset="0"/>
                <a:cs typeface="Times New Roman" pitchFamily="18" charset="0"/>
              </a:rPr>
              <a:t>: Implement interest calculation for savings accounts.</a:t>
            </a:r>
          </a:p>
          <a:p>
            <a:r>
              <a:rPr lang="en-US" sz="2400" b="1" dirty="0" smtClean="0">
                <a:latin typeface="Times New Roman" pitchFamily="18" charset="0"/>
                <a:cs typeface="Times New Roman" pitchFamily="18" charset="0"/>
              </a:rPr>
              <a:t>Transaction History</a:t>
            </a:r>
            <a:r>
              <a:rPr lang="en-US" sz="2400" dirty="0" smtClean="0">
                <a:latin typeface="Times New Roman" pitchFamily="18" charset="0"/>
                <a:cs typeface="Times New Roman" pitchFamily="18" charset="0"/>
              </a:rPr>
              <a:t>: Maintain a transaction log for each account to track deposits, withdrawals, and other activities.</a:t>
            </a:r>
          </a:p>
          <a:p>
            <a:r>
              <a:rPr lang="en-US" sz="2400" b="1" dirty="0" smtClean="0">
                <a:latin typeface="Times New Roman" pitchFamily="18" charset="0"/>
                <a:cs typeface="Times New Roman" pitchFamily="18" charset="0"/>
              </a:rPr>
              <a:t>Graphical User Interface (GUI)</a:t>
            </a:r>
            <a:r>
              <a:rPr lang="en-US" sz="2400" dirty="0" smtClean="0">
                <a:latin typeface="Times New Roman" pitchFamily="18" charset="0"/>
                <a:cs typeface="Times New Roman" pitchFamily="18" charset="0"/>
              </a:rPr>
              <a:t>: Develop a GUI using frameworks like </a:t>
            </a:r>
            <a:r>
              <a:rPr lang="en-US" sz="2400" dirty="0" err="1" smtClean="0">
                <a:latin typeface="Times New Roman" pitchFamily="18" charset="0"/>
                <a:cs typeface="Times New Roman" pitchFamily="18" charset="0"/>
              </a:rPr>
              <a:t>Tkinter</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PyQt</a:t>
            </a:r>
            <a:r>
              <a:rPr lang="en-US" sz="2400" dirty="0" smtClean="0">
                <a:latin typeface="Times New Roman" pitchFamily="18" charset="0"/>
                <a:cs typeface="Times New Roman" pitchFamily="18" charset="0"/>
              </a:rPr>
              <a:t> to make the system more user-friendly.</a:t>
            </a:r>
          </a:p>
          <a:p>
            <a:r>
              <a:rPr lang="en-US" sz="2400" b="1" dirty="0" smtClean="0">
                <a:latin typeface="Times New Roman" pitchFamily="18" charset="0"/>
                <a:cs typeface="Times New Roman" pitchFamily="18" charset="0"/>
              </a:rPr>
              <a:t>Database Integration</a:t>
            </a:r>
            <a:r>
              <a:rPr lang="en-US" sz="2400" dirty="0" smtClean="0">
                <a:latin typeface="Times New Roman" pitchFamily="18" charset="0"/>
                <a:cs typeface="Times New Roman" pitchFamily="18" charset="0"/>
              </a:rPr>
              <a:t>: Connect the system to a database (e.g., </a:t>
            </a:r>
            <a:r>
              <a:rPr lang="en-US" sz="2400" dirty="0" err="1" smtClean="0">
                <a:latin typeface="Times New Roman" pitchFamily="18" charset="0"/>
                <a:cs typeface="Times New Roman" pitchFamily="18" charset="0"/>
              </a:rPr>
              <a:t>SQLite</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for persistent storage of account data.</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260648"/>
            <a:ext cx="8229600" cy="1008112"/>
          </a:xfrm>
        </p:spPr>
        <p:txBody>
          <a:bodyPr/>
          <a:lstStyle/>
          <a:p>
            <a:r>
              <a:rPr lang="en-IN" sz="3600" dirty="0" smtClean="0">
                <a:latin typeface="Times New Roman" pitchFamily="18" charset="0"/>
                <a:cs typeface="Times New Roman" pitchFamily="18" charset="0"/>
              </a:rPr>
              <a:t>FUTURE EXTENSIONS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371</TotalTime>
  <Words>415</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BANK  MANAGEMENT SYSTEM</vt:lpstr>
      <vt:lpstr>AIM OF THE PROJECT</vt:lpstr>
      <vt:lpstr>   BUSINESS PROBLEM OR PROBLEM STATEMENT</vt:lpstr>
      <vt:lpstr>PROJECT DESCRIPTIONS</vt:lpstr>
      <vt:lpstr>FUNCTIONALITIES</vt:lpstr>
      <vt:lpstr>Slide 6</vt:lpstr>
      <vt:lpstr> ERROR HANDLING </vt:lpstr>
      <vt:lpstr>CODE IMPLEMENTATIONS</vt:lpstr>
      <vt:lpstr>FUTURE EXTENSIONS</vt:lpstr>
      <vt:lpstr>RESULT</vt:lpstr>
      <vt:lpstr>CONCLUSION</vt:lpstr>
      <vt:lpstr>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ELCOT</dc:creator>
  <cp:lastModifiedBy>ELCOT</cp:lastModifiedBy>
  <cp:revision>8</cp:revision>
  <dcterms:created xsi:type="dcterms:W3CDTF">2024-09-13T03:06:09Z</dcterms:created>
  <dcterms:modified xsi:type="dcterms:W3CDTF">2024-09-27T01:40:11Z</dcterms:modified>
</cp:coreProperties>
</file>