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7B86F-2BED-4761-BF3A-FD4931ED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D11AE-F31A-42A3-8A8F-B8D9CF326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C69E7-67CE-465F-8FEF-016894D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E7044-B738-41C6-B598-E7ABFC69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A5854-62AB-4974-B39B-7F38CDC1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DE727-2FFF-4E1A-915D-6B162019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057F19-B28B-4066-BD34-603D83014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E7833-14F3-4704-8B98-E539D57B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1301E-2294-4604-87FB-34528C4B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4FB7C-8ADC-4E80-859A-895DE858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2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215FED-BE6A-4E09-B9BA-A2E235919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E530E6-553A-420C-92BA-4B4482832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B68FD-D9ED-464D-912E-84061E14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06AD1-752B-4F71-9A66-E0677698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C1EDC-F8B1-42AC-B957-F8CFB061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1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EF01-4283-4954-ABD9-301C2257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59A43-C9CB-40AE-B0AA-7F15BE3B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7E92B-E720-42BD-8A58-F6EA7B52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50096-0AF6-4889-9428-0AF1BE77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F3970-50EA-4C03-9116-1F0BB66E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0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5D049-21E0-48B6-876F-B4F86187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B7670-8430-4B97-B74B-BC69B7B5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AAB7B-0607-4018-B992-3D44F614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E67BD-2FDE-4747-BC2E-17DC355C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E6892-A1DC-488A-902F-672F80CC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8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1021F-E987-4823-B651-03096117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5CD15-B935-46A6-971A-CCF4F43A5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9E96E4-B17F-4167-BB2C-A15947E83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FDA9F-EB38-4E39-B13E-DF5C5F89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87378-7118-44D9-AF6E-3DADCCF0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CFE7A-52EB-4314-9651-E4B8BE54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53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2365C-3CC3-44CC-A205-D0BBF45C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98A3B-796E-4DC9-B3B6-04E3F41A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DEBFE-ABC0-4622-89F9-825C413A2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A261E1-9E39-440D-B23E-B83190CB8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85258-02A7-402A-85C0-D347084C8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109468-5F20-4BA6-89EA-61BFB74E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6DEDD5-4C0A-4510-896D-BEEDB1F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BBC034-81EF-4E27-939F-1329E656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0558D-D73E-41B6-A6AB-AC40BAD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F3E43E-261F-427B-93E8-CA5CE10F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89656-F892-437C-9239-B24FCF07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195B1-59EA-42A7-B680-49B53372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5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CB2EF8-FC49-4209-8678-7F17AA16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DE477B-7C1D-4CC9-A116-2341E9F9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B39C8-121E-4027-8342-AD361E34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4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B19D1-0EA5-48A7-B8B3-69F09FA6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B17FA-AC26-40EE-B43D-146D2480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3A9DD-C615-456D-AD42-79BFBBD6F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85BDB-7597-4F08-860A-40D7AB8B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41070-35F8-4709-9B53-1A1D5F9E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35A0-1BB3-4D0F-AE34-AB80E911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0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F86E4-4945-4908-9E9E-5A79DD80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C0D7F-CD44-443F-848D-3EDA1D4B4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383C5B-8748-48BF-9AFD-B5682138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BF450-F3DD-42AC-B9B3-F8172DB2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89F41-E266-4AA9-843C-89941BF6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CEB2D-435D-4FC8-BCEF-4D0E3BE7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6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516FFA-A475-4459-BCB4-13BBC978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A529D-E32E-432F-AD94-1973D1D1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E4D02-8970-413A-803E-68C92994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A343-D410-41CF-9231-CA2DDAF23710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972C4-A4EF-4E97-8A5B-13796DCDD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4A862-56DA-4F16-91EE-0931C936D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C385-4694-4A1D-B34B-5603F113C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0E31F-245D-4E14-994D-F182DE2A9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38D2F5-BA23-49F4-AA88-859C8147A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1AE540-63FD-4E7F-8481-B72298EA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" y="1"/>
            <a:ext cx="12191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3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Wenda</dc:creator>
  <cp:lastModifiedBy>Tang Wenda</cp:lastModifiedBy>
  <cp:revision>1</cp:revision>
  <dcterms:created xsi:type="dcterms:W3CDTF">2019-07-23T06:55:00Z</dcterms:created>
  <dcterms:modified xsi:type="dcterms:W3CDTF">2019-07-23T07:01:54Z</dcterms:modified>
</cp:coreProperties>
</file>