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7" r:id="rId2"/>
  </p:sldIdLst>
  <p:sldSz cx="21383625" cy="30276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1pPr>
    <a:lvl2pPr marL="0" marR="0" indent="1821402"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2pPr>
    <a:lvl3pPr marL="0" marR="0" indent="3642802"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3pPr>
    <a:lvl4pPr marL="0" marR="0" indent="5464204"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4pPr>
    <a:lvl5pPr marL="0" marR="0" indent="7285604"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5pPr>
    <a:lvl6pPr marL="0" marR="0" indent="9107006"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6pPr>
    <a:lvl7pPr marL="0" marR="0" indent="10928408"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7pPr>
    <a:lvl8pPr marL="0" marR="0" indent="1274981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8pPr>
    <a:lvl9pPr marL="0" marR="0" indent="14571211"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493153-B773-4B6B-BCAA-57B2CFF12142}" v="4" dt="2024-11-17T20:21:48.36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127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127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127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127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127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127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3175" cap="flat">
              <a:noFill/>
              <a:miter lim="400000"/>
            </a:ln>
          </a:left>
          <a:right>
            <a:ln w="3175" cap="flat">
              <a:noFill/>
              <a:miter lim="400000"/>
            </a:ln>
          </a:right>
          <a:top>
            <a:ln w="3175" cap="flat">
              <a:noFill/>
              <a:miter lim="400000"/>
            </a:ln>
          </a:top>
          <a:bottom>
            <a:ln w="3175" cap="flat">
              <a:noFill/>
              <a:miter lim="400000"/>
            </a:ln>
          </a:bottom>
          <a:insideH>
            <a:ln w="3175" cap="flat">
              <a:noFill/>
              <a:miter lim="400000"/>
            </a:ln>
          </a:insideH>
          <a:insideV>
            <a:ln w="3175"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3175" cap="flat">
              <a:noFill/>
              <a:miter lim="400000"/>
            </a:ln>
          </a:left>
          <a:right>
            <a:ln w="3175" cap="flat">
              <a:noFill/>
              <a:miter lim="400000"/>
            </a:ln>
          </a:right>
          <a:top>
            <a:ln w="3175" cap="flat">
              <a:noFill/>
              <a:miter lim="400000"/>
            </a:ln>
          </a:top>
          <a:bottom>
            <a:ln w="3175" cap="flat">
              <a:noFill/>
              <a:miter lim="400000"/>
            </a:ln>
          </a:bottom>
          <a:insideH>
            <a:ln w="3175" cap="flat">
              <a:noFill/>
              <a:miter lim="400000"/>
            </a:ln>
          </a:insideH>
          <a:insideV>
            <a:ln w="3175" cap="flat">
              <a:noFill/>
              <a:miter lim="400000"/>
            </a:ln>
          </a:insideV>
        </a:tcBdr>
        <a:fill>
          <a:solidFill>
            <a:schemeClr val="accent1"/>
          </a:solidFill>
        </a:fill>
      </a:tcStyle>
    </a:firstCol>
    <a:lastRow>
      <a:tcTxStyle b="on" i="off">
        <a:fontRef idx="minor">
          <a:srgbClr val="000000"/>
        </a:fontRef>
        <a:srgbClr val="000000"/>
      </a:tcTxStyle>
      <a:tcStyle>
        <a:tcBdr>
          <a:left>
            <a:ln w="3175" cap="flat">
              <a:noFill/>
              <a:miter lim="400000"/>
            </a:ln>
          </a:left>
          <a:right>
            <a:ln w="3175" cap="flat">
              <a:noFill/>
              <a:miter lim="400000"/>
            </a:ln>
          </a:right>
          <a:top>
            <a:ln w="12700" cap="flat">
              <a:solidFill>
                <a:srgbClr val="000000"/>
              </a:solidFill>
              <a:prstDash val="solid"/>
              <a:round/>
            </a:ln>
          </a:top>
          <a:bottom>
            <a:ln w="3175" cap="flat">
              <a:solidFill>
                <a:srgbClr val="000000"/>
              </a:solidFill>
              <a:prstDash val="solid"/>
              <a:round/>
            </a:ln>
          </a:bottom>
          <a:insideH>
            <a:ln w="3175" cap="flat">
              <a:noFill/>
              <a:miter lim="400000"/>
            </a:ln>
          </a:insideH>
          <a:insideV>
            <a:ln w="3175" cap="flat">
              <a:noFill/>
              <a:miter lim="400000"/>
            </a:ln>
          </a:insideV>
        </a:tcBdr>
        <a:fill>
          <a:solidFill>
            <a:srgbClr val="FFFFFF"/>
          </a:solidFill>
        </a:fill>
      </a:tcStyle>
    </a:lastRow>
    <a:firstRow>
      <a:tcTxStyle b="on" i="off">
        <a:fontRef idx="minor">
          <a:srgbClr val="FFFFFF"/>
        </a:fontRef>
        <a:srgbClr val="FFFFFF"/>
      </a:tcTxStyle>
      <a:tcStyle>
        <a:tcBdr>
          <a:left>
            <a:ln w="3175" cap="flat">
              <a:noFill/>
              <a:miter lim="400000"/>
            </a:ln>
          </a:left>
          <a:right>
            <a:ln w="3175" cap="flat">
              <a:noFill/>
              <a:miter lim="400000"/>
            </a:ln>
          </a:right>
          <a:top>
            <a:ln w="3175" cap="flat">
              <a:solidFill>
                <a:srgbClr val="000000"/>
              </a:solidFill>
              <a:prstDash val="solid"/>
              <a:round/>
            </a:ln>
          </a:top>
          <a:bottom>
            <a:ln w="3175" cap="flat">
              <a:solidFill>
                <a:srgbClr val="000000"/>
              </a:solidFill>
              <a:prstDash val="solid"/>
              <a:round/>
            </a:ln>
          </a:bottom>
          <a:insideH>
            <a:ln w="3175" cap="flat">
              <a:noFill/>
              <a:miter lim="400000"/>
            </a:ln>
          </a:insideH>
          <a:insideV>
            <a:ln w="3175"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127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127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3175"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3175"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12700"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noFill/>
        </a:fill>
      </a:tcStyle>
    </a:lastRow>
    <a:firstRow>
      <a:tcTxStyle b="on"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3175"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36"/>
    <p:restoredTop sz="94694"/>
  </p:normalViewPr>
  <p:slideViewPr>
    <p:cSldViewPr snapToGrid="0" snapToObjects="1">
      <p:cViewPr>
        <p:scale>
          <a:sx n="66" d="100"/>
          <a:sy n="66" d="100"/>
        </p:scale>
        <p:origin x="612" y="-2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uart Lancaster" userId="a507cdc289e57df0" providerId="LiveId" clId="{46493153-B773-4B6B-BCAA-57B2CFF12142}"/>
    <pc:docChg chg="custSel modSld">
      <pc:chgData name="Stuart Lancaster" userId="a507cdc289e57df0" providerId="LiveId" clId="{46493153-B773-4B6B-BCAA-57B2CFF12142}" dt="2024-11-17T20:59:49.428" v="1133" actId="20577"/>
      <pc:docMkLst>
        <pc:docMk/>
      </pc:docMkLst>
      <pc:sldChg chg="addSp modSp mod">
        <pc:chgData name="Stuart Lancaster" userId="a507cdc289e57df0" providerId="LiveId" clId="{46493153-B773-4B6B-BCAA-57B2CFF12142}" dt="2024-11-17T20:59:49.428" v="1133" actId="20577"/>
        <pc:sldMkLst>
          <pc:docMk/>
          <pc:sldMk cId="0" sldId="257"/>
        </pc:sldMkLst>
        <pc:spChg chg="mod">
          <ac:chgData name="Stuart Lancaster" userId="a507cdc289e57df0" providerId="LiveId" clId="{46493153-B773-4B6B-BCAA-57B2CFF12142}" dt="2024-11-17T20:59:49.428" v="1133" actId="20577"/>
          <ac:spMkLst>
            <pc:docMk/>
            <pc:sldMk cId="0" sldId="257"/>
            <ac:spMk id="385" creationId="{00000000-0000-0000-0000-000000000000}"/>
          </ac:spMkLst>
        </pc:spChg>
        <pc:picChg chg="add mod">
          <ac:chgData name="Stuart Lancaster" userId="a507cdc289e57df0" providerId="LiveId" clId="{46493153-B773-4B6B-BCAA-57B2CFF12142}" dt="2024-11-17T20:20:41.881" v="8" actId="1076"/>
          <ac:picMkLst>
            <pc:docMk/>
            <pc:sldMk cId="0" sldId="257"/>
            <ac:picMk id="5" creationId="{30E56964-C6AE-D1F2-0BC8-04F52C611F3B}"/>
          </ac:picMkLst>
        </pc:picChg>
        <pc:picChg chg="add mod">
          <ac:chgData name="Stuart Lancaster" userId="a507cdc289e57df0" providerId="LiveId" clId="{46493153-B773-4B6B-BCAA-57B2CFF12142}" dt="2024-11-17T20:20:59.332" v="13" actId="1076"/>
          <ac:picMkLst>
            <pc:docMk/>
            <pc:sldMk cId="0" sldId="257"/>
            <ac:picMk id="7" creationId="{72019906-254E-AF3E-05BD-8BC10775E77D}"/>
          </ac:picMkLst>
        </pc:picChg>
        <pc:picChg chg="add mod">
          <ac:chgData name="Stuart Lancaster" userId="a507cdc289e57df0" providerId="LiveId" clId="{46493153-B773-4B6B-BCAA-57B2CFF12142}" dt="2024-11-17T20:21:36.260" v="21" actId="1076"/>
          <ac:picMkLst>
            <pc:docMk/>
            <pc:sldMk cId="0" sldId="257"/>
            <ac:picMk id="9" creationId="{64427BC8-4CD7-DC82-22D1-9BD8573B8FEA}"/>
          </ac:picMkLst>
        </pc:picChg>
        <pc:picChg chg="add mod">
          <ac:chgData name="Stuart Lancaster" userId="a507cdc289e57df0" providerId="LiveId" clId="{46493153-B773-4B6B-BCAA-57B2CFF12142}" dt="2024-11-17T20:21:58.237" v="29" actId="1076"/>
          <ac:picMkLst>
            <pc:docMk/>
            <pc:sldMk cId="0" sldId="257"/>
            <ac:picMk id="11" creationId="{AEC29887-C76A-7CCB-AE5A-3EE14DBF689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56" name="Shape 356"/>
          <p:cNvSpPr>
            <a:spLocks noGrp="1" noRot="1" noChangeAspect="1"/>
          </p:cNvSpPr>
          <p:nvPr>
            <p:ph type="sldImg"/>
          </p:nvPr>
        </p:nvSpPr>
        <p:spPr>
          <a:xfrm>
            <a:off x="2217738" y="685800"/>
            <a:ext cx="2422525" cy="3429000"/>
          </a:xfrm>
          <a:prstGeom prst="rect">
            <a:avLst/>
          </a:prstGeom>
        </p:spPr>
        <p:txBody>
          <a:bodyPr/>
          <a:lstStyle/>
          <a:p>
            <a:endParaRPr/>
          </a:p>
        </p:txBody>
      </p:sp>
      <p:sp>
        <p:nvSpPr>
          <p:cNvPr id="357" name="Shape 3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3446207" latinLnBrk="0">
      <a:defRPr sz="1100">
        <a:latin typeface="+mn-lt"/>
        <a:ea typeface="+mn-ea"/>
        <a:cs typeface="+mn-cs"/>
        <a:sym typeface="Calibri"/>
      </a:defRPr>
    </a:lvl1pPr>
    <a:lvl2pPr indent="228600" defTabSz="3446207" latinLnBrk="0">
      <a:defRPr sz="1100">
        <a:latin typeface="+mn-lt"/>
        <a:ea typeface="+mn-ea"/>
        <a:cs typeface="+mn-cs"/>
        <a:sym typeface="Calibri"/>
      </a:defRPr>
    </a:lvl2pPr>
    <a:lvl3pPr indent="457200" defTabSz="3446207" latinLnBrk="0">
      <a:defRPr sz="1100">
        <a:latin typeface="+mn-lt"/>
        <a:ea typeface="+mn-ea"/>
        <a:cs typeface="+mn-cs"/>
        <a:sym typeface="Calibri"/>
      </a:defRPr>
    </a:lvl3pPr>
    <a:lvl4pPr indent="685800" defTabSz="3446207" latinLnBrk="0">
      <a:defRPr sz="1100">
        <a:latin typeface="+mn-lt"/>
        <a:ea typeface="+mn-ea"/>
        <a:cs typeface="+mn-cs"/>
        <a:sym typeface="Calibri"/>
      </a:defRPr>
    </a:lvl4pPr>
    <a:lvl5pPr indent="914400" defTabSz="3446207" latinLnBrk="0">
      <a:defRPr sz="1100">
        <a:latin typeface="+mn-lt"/>
        <a:ea typeface="+mn-ea"/>
        <a:cs typeface="+mn-cs"/>
        <a:sym typeface="Calibri"/>
      </a:defRPr>
    </a:lvl5pPr>
    <a:lvl6pPr indent="1143000" defTabSz="3446207" latinLnBrk="0">
      <a:defRPr sz="1100">
        <a:latin typeface="+mn-lt"/>
        <a:ea typeface="+mn-ea"/>
        <a:cs typeface="+mn-cs"/>
        <a:sym typeface="Calibri"/>
      </a:defRPr>
    </a:lvl6pPr>
    <a:lvl7pPr indent="1371600" defTabSz="3446207" latinLnBrk="0">
      <a:defRPr sz="1100">
        <a:latin typeface="+mn-lt"/>
        <a:ea typeface="+mn-ea"/>
        <a:cs typeface="+mn-cs"/>
        <a:sym typeface="Calibri"/>
      </a:defRPr>
    </a:lvl7pPr>
    <a:lvl8pPr indent="1600200" defTabSz="3446207" latinLnBrk="0">
      <a:defRPr sz="1100">
        <a:latin typeface="+mn-lt"/>
        <a:ea typeface="+mn-ea"/>
        <a:cs typeface="+mn-cs"/>
        <a:sym typeface="Calibri"/>
      </a:defRPr>
    </a:lvl8pPr>
    <a:lvl9pPr indent="1828800" defTabSz="3446207" latinLnBrk="0">
      <a:defRPr sz="11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7 COLUMN - 1">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15" name="Title Text"/>
          <p:cNvSpPr txBox="1">
            <a:spLocks noGrp="1"/>
          </p:cNvSpPr>
          <p:nvPr>
            <p:ph type="title"/>
          </p:nvPr>
        </p:nvSpPr>
        <p:spPr>
          <a:xfrm>
            <a:off x="15302657" y="8171394"/>
            <a:ext cx="4610845" cy="13215654"/>
          </a:xfrm>
          <a:prstGeom prst="rect">
            <a:avLst/>
          </a:prstGeom>
        </p:spPr>
        <p:txBody>
          <a:bodyPr>
            <a:normAutofit/>
          </a:bodyPr>
          <a:lstStyle>
            <a:lvl1pPr defTabSz="4036934">
              <a:defRPr sz="19200"/>
            </a:lvl1pPr>
          </a:lstStyle>
          <a:p>
            <a:r>
              <a:t>Title Text</a:t>
            </a:r>
          </a:p>
        </p:txBody>
      </p:sp>
      <p:sp>
        <p:nvSpPr>
          <p:cNvPr id="116" name="Body Level One…"/>
          <p:cNvSpPr txBox="1">
            <a:spLocks noGrp="1"/>
          </p:cNvSpPr>
          <p:nvPr>
            <p:ph type="body" sz="half" idx="1"/>
          </p:nvPr>
        </p:nvSpPr>
        <p:spPr>
          <a:xfrm>
            <a:off x="1470125" y="8171394"/>
            <a:ext cx="13565238" cy="13215654"/>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117"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31" name="Title Text"/>
          <p:cNvSpPr txBox="1">
            <a:spLocks noGrp="1"/>
          </p:cNvSpPr>
          <p:nvPr>
            <p:ph type="title"/>
          </p:nvPr>
        </p:nvSpPr>
        <p:spPr>
          <a:xfrm>
            <a:off x="1603772" y="9893292"/>
            <a:ext cx="18176082" cy="5429212"/>
          </a:xfrm>
          <a:prstGeom prst="rect">
            <a:avLst/>
          </a:prstGeom>
        </p:spPr>
        <p:txBody>
          <a:bodyPr anchor="b">
            <a:normAutofit/>
          </a:bodyPr>
          <a:lstStyle>
            <a:lvl1pPr algn="ctr" defTabSz="4036934">
              <a:defRPr sz="26400"/>
            </a:lvl1pPr>
          </a:lstStyle>
          <a:p>
            <a:r>
              <a:t>Title Text</a:t>
            </a:r>
          </a:p>
        </p:txBody>
      </p:sp>
      <p:sp>
        <p:nvSpPr>
          <p:cNvPr id="132" name="Body Level One…"/>
          <p:cNvSpPr txBox="1">
            <a:spLocks noGrp="1"/>
          </p:cNvSpPr>
          <p:nvPr>
            <p:ph type="body" sz="quarter" idx="1"/>
          </p:nvPr>
        </p:nvSpPr>
        <p:spPr>
          <a:xfrm>
            <a:off x="2672953" y="15531874"/>
            <a:ext cx="16037719" cy="3765070"/>
          </a:xfrm>
          <a:prstGeom prst="rect">
            <a:avLst/>
          </a:prstGeom>
        </p:spPr>
        <p:txBody>
          <a:bodyPr>
            <a:normAutofit/>
          </a:bodyPr>
          <a:lstStyle>
            <a:lvl1pPr marL="0" indent="0" algn="ctr" defTabSz="4036934">
              <a:spcBef>
                <a:spcPts val="4300"/>
              </a:spcBef>
              <a:buSzTx/>
              <a:buFontTx/>
              <a:buNone/>
              <a:defRPr sz="10400"/>
            </a:lvl1pPr>
            <a:lvl2pPr marL="0" indent="2133614" algn="ctr" defTabSz="4036934">
              <a:spcBef>
                <a:spcPts val="4300"/>
              </a:spcBef>
              <a:buSzTx/>
              <a:buFontTx/>
              <a:buNone/>
              <a:defRPr sz="10400"/>
            </a:lvl2pPr>
            <a:lvl3pPr marL="0" indent="4267229" algn="ctr" defTabSz="4036934">
              <a:spcBef>
                <a:spcPts val="4300"/>
              </a:spcBef>
              <a:buSzTx/>
              <a:buFontTx/>
              <a:buNone/>
              <a:defRPr sz="10400"/>
            </a:lvl3pPr>
            <a:lvl4pPr marL="0" indent="6400846" algn="ctr" defTabSz="4036934">
              <a:spcBef>
                <a:spcPts val="4300"/>
              </a:spcBef>
              <a:buSzTx/>
              <a:buFontTx/>
              <a:buNone/>
              <a:defRPr sz="10400"/>
            </a:lvl4pPr>
            <a:lvl5pPr marL="0" indent="8534461" algn="ctr" defTabSz="4036934">
              <a:spcBef>
                <a:spcPts val="4300"/>
              </a:spcBef>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133"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40"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141" name="Body Level One…"/>
          <p:cNvSpPr txBox="1">
            <a:spLocks noGrp="1"/>
          </p:cNvSpPr>
          <p:nvPr>
            <p:ph type="body" sz="half" idx="1"/>
          </p:nvPr>
        </p:nvSpPr>
        <p:spPr>
          <a:xfrm>
            <a:off x="1470124" y="11492454"/>
            <a:ext cx="18443378"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142"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9" name="Title Text"/>
          <p:cNvSpPr txBox="1">
            <a:spLocks noGrp="1"/>
          </p:cNvSpPr>
          <p:nvPr>
            <p:ph type="title"/>
          </p:nvPr>
        </p:nvSpPr>
        <p:spPr>
          <a:xfrm>
            <a:off x="1458987" y="11228939"/>
            <a:ext cx="18443378" cy="6486896"/>
          </a:xfrm>
          <a:prstGeom prst="rect">
            <a:avLst/>
          </a:prstGeom>
        </p:spPr>
        <p:txBody>
          <a:bodyPr anchor="b">
            <a:normAutofit/>
          </a:bodyPr>
          <a:lstStyle>
            <a:lvl1pPr defTabSz="4036934">
              <a:defRPr sz="26400"/>
            </a:lvl1pPr>
          </a:lstStyle>
          <a:p>
            <a:r>
              <a:t>Title Text</a:t>
            </a:r>
          </a:p>
        </p:txBody>
      </p:sp>
      <p:sp>
        <p:nvSpPr>
          <p:cNvPr id="150" name="Body Level One…"/>
          <p:cNvSpPr txBox="1">
            <a:spLocks noGrp="1"/>
          </p:cNvSpPr>
          <p:nvPr>
            <p:ph type="body" sz="quarter" idx="1"/>
          </p:nvPr>
        </p:nvSpPr>
        <p:spPr>
          <a:xfrm>
            <a:off x="1458987" y="17777202"/>
            <a:ext cx="18443378" cy="3411306"/>
          </a:xfrm>
          <a:prstGeom prst="rect">
            <a:avLst/>
          </a:prstGeom>
        </p:spPr>
        <p:txBody>
          <a:bodyPr>
            <a:normAutofit/>
          </a:bodyPr>
          <a:lstStyle>
            <a:lvl1pPr marL="0" indent="0" defTabSz="4036934">
              <a:spcBef>
                <a:spcPts val="4300"/>
              </a:spcBef>
              <a:buSzTx/>
              <a:buFontTx/>
              <a:buNone/>
              <a:defRPr sz="10400"/>
            </a:lvl1pPr>
            <a:lvl2pPr marL="0" indent="2133614" defTabSz="4036934">
              <a:spcBef>
                <a:spcPts val="4300"/>
              </a:spcBef>
              <a:buSzTx/>
              <a:buFontTx/>
              <a:buNone/>
              <a:defRPr sz="10400"/>
            </a:lvl2pPr>
            <a:lvl3pPr marL="0" indent="4267229" defTabSz="4036934">
              <a:spcBef>
                <a:spcPts val="4300"/>
              </a:spcBef>
              <a:buSzTx/>
              <a:buFontTx/>
              <a:buNone/>
              <a:defRPr sz="10400"/>
            </a:lvl3pPr>
            <a:lvl4pPr marL="0" indent="6400846" defTabSz="4036934">
              <a:spcBef>
                <a:spcPts val="4300"/>
              </a:spcBef>
              <a:buSzTx/>
              <a:buFontTx/>
              <a:buNone/>
              <a:defRPr sz="10400"/>
            </a:lvl4pPr>
            <a:lvl5pPr marL="0" indent="8534461" defTabSz="4036934">
              <a:spcBef>
                <a:spcPts val="4300"/>
              </a:spcBef>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151"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58"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159" name="Body Level One…"/>
          <p:cNvSpPr txBox="1">
            <a:spLocks noGrp="1"/>
          </p:cNvSpPr>
          <p:nvPr>
            <p:ph type="body" sz="quarter" idx="1"/>
          </p:nvPr>
        </p:nvSpPr>
        <p:spPr>
          <a:xfrm>
            <a:off x="1470124" y="11492454"/>
            <a:ext cx="9088042"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160"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67" name="Title Text"/>
          <p:cNvSpPr txBox="1">
            <a:spLocks noGrp="1"/>
          </p:cNvSpPr>
          <p:nvPr>
            <p:ph type="title"/>
          </p:nvPr>
        </p:nvSpPr>
        <p:spPr>
          <a:xfrm>
            <a:off x="1472909" y="8171398"/>
            <a:ext cx="18443378" cy="3014225"/>
          </a:xfrm>
          <a:prstGeom prst="rect">
            <a:avLst/>
          </a:prstGeom>
        </p:spPr>
        <p:txBody>
          <a:bodyPr>
            <a:normAutofit/>
          </a:bodyPr>
          <a:lstStyle>
            <a:lvl1pPr defTabSz="4036934">
              <a:defRPr sz="19200"/>
            </a:lvl1pPr>
          </a:lstStyle>
          <a:p>
            <a:r>
              <a:t>Title Text</a:t>
            </a:r>
          </a:p>
        </p:txBody>
      </p:sp>
      <p:sp>
        <p:nvSpPr>
          <p:cNvPr id="168" name="Body Level One…"/>
          <p:cNvSpPr txBox="1">
            <a:spLocks noGrp="1"/>
          </p:cNvSpPr>
          <p:nvPr>
            <p:ph type="body" sz="quarter" idx="1"/>
          </p:nvPr>
        </p:nvSpPr>
        <p:spPr>
          <a:xfrm>
            <a:off x="1472912" y="11163959"/>
            <a:ext cx="9046276" cy="1873510"/>
          </a:xfrm>
          <a:prstGeom prst="rect">
            <a:avLst/>
          </a:prstGeom>
        </p:spPr>
        <p:txBody>
          <a:bodyPr anchor="b">
            <a:normAutofit/>
          </a:bodyPr>
          <a:lstStyle>
            <a:lvl1pPr marL="0" indent="0" defTabSz="4036934">
              <a:spcBef>
                <a:spcPts val="4300"/>
              </a:spcBef>
              <a:buSzTx/>
              <a:buFontTx/>
              <a:buNone/>
              <a:defRPr sz="10400" b="1"/>
            </a:lvl1pPr>
            <a:lvl2pPr marL="0" indent="2133614" defTabSz="4036934">
              <a:spcBef>
                <a:spcPts val="4300"/>
              </a:spcBef>
              <a:buSzTx/>
              <a:buFontTx/>
              <a:buNone/>
              <a:defRPr sz="10400" b="1"/>
            </a:lvl2pPr>
            <a:lvl3pPr marL="0" indent="4267229" defTabSz="4036934">
              <a:spcBef>
                <a:spcPts val="4300"/>
              </a:spcBef>
              <a:buSzTx/>
              <a:buFontTx/>
              <a:buNone/>
              <a:defRPr sz="10400" b="1"/>
            </a:lvl3pPr>
            <a:lvl4pPr marL="0" indent="6400846" defTabSz="4036934">
              <a:spcBef>
                <a:spcPts val="4300"/>
              </a:spcBef>
              <a:buSzTx/>
              <a:buFontTx/>
              <a:buNone/>
              <a:defRPr sz="10400" b="1"/>
            </a:lvl4pPr>
            <a:lvl5pPr marL="0" indent="8534461" defTabSz="4036934">
              <a:spcBef>
                <a:spcPts val="4300"/>
              </a:spcBef>
              <a:buSzTx/>
              <a:buFontTx/>
              <a:buNone/>
              <a:defRPr sz="10400" b="1"/>
            </a:lvl5pPr>
          </a:lstStyle>
          <a:p>
            <a:r>
              <a:t>Body Level One</a:t>
            </a:r>
          </a:p>
          <a:p>
            <a:pPr lvl="1"/>
            <a:r>
              <a:t>Body Level Two</a:t>
            </a:r>
          </a:p>
          <a:p>
            <a:pPr lvl="2"/>
            <a:r>
              <a:t>Body Level Three</a:t>
            </a:r>
          </a:p>
          <a:p>
            <a:pPr lvl="3"/>
            <a:r>
              <a:t>Body Level Four</a:t>
            </a:r>
          </a:p>
          <a:p>
            <a:pPr lvl="4"/>
            <a:r>
              <a:t>Body Level Five</a:t>
            </a:r>
          </a:p>
        </p:txBody>
      </p:sp>
      <p:sp>
        <p:nvSpPr>
          <p:cNvPr id="169" name="Text Placeholder 4"/>
          <p:cNvSpPr>
            <a:spLocks noGrp="1"/>
          </p:cNvSpPr>
          <p:nvPr>
            <p:ph type="body" sz="quarter" idx="13"/>
          </p:nvPr>
        </p:nvSpPr>
        <p:spPr>
          <a:xfrm>
            <a:off x="10825460" y="11163959"/>
            <a:ext cx="9090827" cy="1873511"/>
          </a:xfrm>
          <a:prstGeom prst="rect">
            <a:avLst/>
          </a:prstGeom>
          <a:ln w="12700"/>
        </p:spPr>
        <p:txBody>
          <a:bodyPr anchor="b">
            <a:normAutofit/>
          </a:bodyPr>
          <a:lstStyle>
            <a:lvl1pPr marL="0" indent="0" defTabSz="4036934">
              <a:spcBef>
                <a:spcPts val="4300"/>
              </a:spcBef>
              <a:buSzTx/>
              <a:buFontTx/>
              <a:buNone/>
              <a:defRPr sz="10400" b="1"/>
            </a:lvl1pPr>
          </a:lstStyle>
          <a:p>
            <a:pPr marL="0" indent="0" defTabSz="4036934">
              <a:spcBef>
                <a:spcPts val="4300"/>
              </a:spcBef>
              <a:buSzTx/>
              <a:buFontTx/>
              <a:buNone/>
              <a:defRPr sz="10400" b="1"/>
            </a:pPr>
            <a:endParaRPr/>
          </a:p>
        </p:txBody>
      </p:sp>
      <p:sp>
        <p:nvSpPr>
          <p:cNvPr id="170"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77"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178"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85"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92" name="Title Text"/>
          <p:cNvSpPr txBox="1">
            <a:spLocks noGrp="1"/>
          </p:cNvSpPr>
          <p:nvPr>
            <p:ph type="title"/>
          </p:nvPr>
        </p:nvSpPr>
        <p:spPr>
          <a:xfrm>
            <a:off x="1472909" y="8380766"/>
            <a:ext cx="6896776" cy="3638727"/>
          </a:xfrm>
          <a:prstGeom prst="rect">
            <a:avLst/>
          </a:prstGeom>
        </p:spPr>
        <p:txBody>
          <a:bodyPr anchor="b">
            <a:normAutofit/>
          </a:bodyPr>
          <a:lstStyle>
            <a:lvl1pPr defTabSz="4036934">
              <a:defRPr sz="14000"/>
            </a:lvl1pPr>
          </a:lstStyle>
          <a:p>
            <a:r>
              <a:t>Title Text</a:t>
            </a:r>
          </a:p>
        </p:txBody>
      </p:sp>
      <p:sp>
        <p:nvSpPr>
          <p:cNvPr id="193" name="Body Level One…"/>
          <p:cNvSpPr txBox="1">
            <a:spLocks noGrp="1"/>
          </p:cNvSpPr>
          <p:nvPr>
            <p:ph type="body" sz="quarter" idx="1"/>
          </p:nvPr>
        </p:nvSpPr>
        <p:spPr>
          <a:xfrm>
            <a:off x="9090825" y="9586458"/>
            <a:ext cx="10825461" cy="11082232"/>
          </a:xfrm>
          <a:prstGeom prst="rect">
            <a:avLst/>
          </a:prstGeom>
        </p:spPr>
        <p:txBody>
          <a:bodyPr>
            <a:normAutofit/>
          </a:bodyPr>
          <a:lstStyle>
            <a:lvl1pPr marL="1002370" indent="-1002370" defTabSz="4036934">
              <a:spcBef>
                <a:spcPts val="4300"/>
              </a:spcBef>
              <a:defRPr sz="14000"/>
            </a:lvl1pPr>
            <a:lvl2pPr marL="3282485" indent="-1148870" defTabSz="4036934">
              <a:spcBef>
                <a:spcPts val="4300"/>
              </a:spcBef>
              <a:defRPr sz="14000"/>
            </a:lvl2pPr>
            <a:lvl3pPr marL="5600739" indent="-1333510" defTabSz="4036934">
              <a:spcBef>
                <a:spcPts val="4300"/>
              </a:spcBef>
              <a:defRPr sz="14000"/>
            </a:lvl3pPr>
            <a:lvl4pPr marL="8006791" indent="-1605947" defTabSz="4036934">
              <a:spcBef>
                <a:spcPts val="4300"/>
              </a:spcBef>
              <a:defRPr sz="14000"/>
            </a:lvl4pPr>
            <a:lvl5pPr marL="10140408" indent="-1605946" defTabSz="4036934">
              <a:spcBef>
                <a:spcPts val="4300"/>
              </a:spcBef>
              <a:defRPr sz="14000"/>
            </a:lvl5pPr>
          </a:lstStyle>
          <a:p>
            <a:r>
              <a:t>Body Level One</a:t>
            </a:r>
          </a:p>
          <a:p>
            <a:pPr lvl="1"/>
            <a:r>
              <a:t>Body Level Two</a:t>
            </a:r>
          </a:p>
          <a:p>
            <a:pPr lvl="2"/>
            <a:r>
              <a:t>Body Level Three</a:t>
            </a:r>
          </a:p>
          <a:p>
            <a:pPr lvl="3"/>
            <a:r>
              <a:t>Body Level Four</a:t>
            </a:r>
          </a:p>
          <a:p>
            <a:pPr lvl="4"/>
            <a:r>
              <a:t>Body Level Five</a:t>
            </a:r>
          </a:p>
        </p:txBody>
      </p:sp>
      <p:sp>
        <p:nvSpPr>
          <p:cNvPr id="194" name="Text Placeholder 3"/>
          <p:cNvSpPr>
            <a:spLocks noGrp="1"/>
          </p:cNvSpPr>
          <p:nvPr>
            <p:ph type="body" sz="quarter" idx="13"/>
          </p:nvPr>
        </p:nvSpPr>
        <p:spPr>
          <a:xfrm>
            <a:off x="1472909" y="12019491"/>
            <a:ext cx="6896776" cy="8667246"/>
          </a:xfrm>
          <a:prstGeom prst="rect">
            <a:avLst/>
          </a:prstGeom>
          <a:ln w="12700"/>
        </p:spPr>
        <p:txBody>
          <a:bodyPr>
            <a:normAutofit/>
          </a:bodyPr>
          <a:lstStyle>
            <a:lvl1pPr marL="0" indent="0" defTabSz="4036934">
              <a:spcBef>
                <a:spcPts val="4300"/>
              </a:spcBef>
              <a:buSzTx/>
              <a:buFontTx/>
              <a:buNone/>
              <a:defRPr sz="7000"/>
            </a:lvl1pPr>
          </a:lstStyle>
          <a:p>
            <a:pPr marL="0" indent="0" defTabSz="4036934">
              <a:spcBef>
                <a:spcPts val="4300"/>
              </a:spcBef>
              <a:buSzTx/>
              <a:buFontTx/>
              <a:buNone/>
              <a:defRPr sz="7000"/>
            </a:pPr>
            <a:endParaRPr/>
          </a:p>
        </p:txBody>
      </p:sp>
      <p:sp>
        <p:nvSpPr>
          <p:cNvPr id="195"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43" name="Title Text"/>
          <p:cNvSpPr txBox="1">
            <a:spLocks noGrp="1"/>
          </p:cNvSpPr>
          <p:nvPr>
            <p:ph type="title"/>
          </p:nvPr>
        </p:nvSpPr>
        <p:spPr>
          <a:xfrm>
            <a:off x="1458987" y="11228939"/>
            <a:ext cx="18443378" cy="6486896"/>
          </a:xfrm>
          <a:prstGeom prst="rect">
            <a:avLst/>
          </a:prstGeom>
        </p:spPr>
        <p:txBody>
          <a:bodyPr anchor="b">
            <a:normAutofit/>
          </a:bodyPr>
          <a:lstStyle>
            <a:lvl1pPr defTabSz="4036934">
              <a:defRPr sz="26400"/>
            </a:lvl1pPr>
          </a:lstStyle>
          <a:p>
            <a:r>
              <a:t>Title Text</a:t>
            </a:r>
          </a:p>
        </p:txBody>
      </p:sp>
      <p:sp>
        <p:nvSpPr>
          <p:cNvPr id="44" name="Body Level One…"/>
          <p:cNvSpPr txBox="1">
            <a:spLocks noGrp="1"/>
          </p:cNvSpPr>
          <p:nvPr>
            <p:ph type="body" sz="quarter" idx="1"/>
          </p:nvPr>
        </p:nvSpPr>
        <p:spPr>
          <a:xfrm>
            <a:off x="1458987" y="17777202"/>
            <a:ext cx="18443378" cy="3411306"/>
          </a:xfrm>
          <a:prstGeom prst="rect">
            <a:avLst/>
          </a:prstGeom>
        </p:spPr>
        <p:txBody>
          <a:bodyPr>
            <a:normAutofit/>
          </a:bodyPr>
          <a:lstStyle>
            <a:lvl1pPr marL="0" indent="0" defTabSz="4036934">
              <a:spcBef>
                <a:spcPts val="4300"/>
              </a:spcBef>
              <a:buSzTx/>
              <a:buFontTx/>
              <a:buNone/>
              <a:defRPr sz="10400"/>
            </a:lvl1pPr>
            <a:lvl2pPr marL="0" indent="2133614" defTabSz="4036934">
              <a:spcBef>
                <a:spcPts val="4300"/>
              </a:spcBef>
              <a:buSzTx/>
              <a:buFontTx/>
              <a:buNone/>
              <a:defRPr sz="10400"/>
            </a:lvl2pPr>
            <a:lvl3pPr marL="0" indent="4267229" defTabSz="4036934">
              <a:spcBef>
                <a:spcPts val="4300"/>
              </a:spcBef>
              <a:buSzTx/>
              <a:buFontTx/>
              <a:buNone/>
              <a:defRPr sz="10400"/>
            </a:lvl3pPr>
            <a:lvl4pPr marL="0" indent="6400846" defTabSz="4036934">
              <a:spcBef>
                <a:spcPts val="4300"/>
              </a:spcBef>
              <a:buSzTx/>
              <a:buFontTx/>
              <a:buNone/>
              <a:defRPr sz="10400"/>
            </a:lvl4pPr>
            <a:lvl5pPr marL="0" indent="8534461" defTabSz="4036934">
              <a:spcBef>
                <a:spcPts val="4300"/>
              </a:spcBef>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202" name="Title Text"/>
          <p:cNvSpPr txBox="1">
            <a:spLocks noGrp="1"/>
          </p:cNvSpPr>
          <p:nvPr>
            <p:ph type="title"/>
          </p:nvPr>
        </p:nvSpPr>
        <p:spPr>
          <a:xfrm>
            <a:off x="1472909" y="8380766"/>
            <a:ext cx="6896776" cy="3638727"/>
          </a:xfrm>
          <a:prstGeom prst="rect">
            <a:avLst/>
          </a:prstGeom>
        </p:spPr>
        <p:txBody>
          <a:bodyPr anchor="b">
            <a:normAutofit/>
          </a:bodyPr>
          <a:lstStyle>
            <a:lvl1pPr defTabSz="4036934">
              <a:defRPr sz="14000"/>
            </a:lvl1pPr>
          </a:lstStyle>
          <a:p>
            <a:r>
              <a:t>Title Text</a:t>
            </a:r>
          </a:p>
        </p:txBody>
      </p:sp>
      <p:sp>
        <p:nvSpPr>
          <p:cNvPr id="203" name="Picture Placeholder 2"/>
          <p:cNvSpPr>
            <a:spLocks noGrp="1"/>
          </p:cNvSpPr>
          <p:nvPr>
            <p:ph type="pic" sz="quarter" idx="13"/>
          </p:nvPr>
        </p:nvSpPr>
        <p:spPr>
          <a:xfrm>
            <a:off x="9090825" y="9586458"/>
            <a:ext cx="10825461" cy="11082232"/>
          </a:xfrm>
          <a:prstGeom prst="rect">
            <a:avLst/>
          </a:prstGeom>
          <a:ln w="12700"/>
        </p:spPr>
        <p:txBody>
          <a:bodyPr lIns="91439" tIns="45719" rIns="91439" bIns="45719"/>
          <a:lstStyle/>
          <a:p>
            <a:endParaRPr/>
          </a:p>
        </p:txBody>
      </p:sp>
      <p:sp>
        <p:nvSpPr>
          <p:cNvPr id="204" name="Body Level One…"/>
          <p:cNvSpPr txBox="1">
            <a:spLocks noGrp="1"/>
          </p:cNvSpPr>
          <p:nvPr>
            <p:ph type="body" sz="quarter" idx="1"/>
          </p:nvPr>
        </p:nvSpPr>
        <p:spPr>
          <a:xfrm>
            <a:off x="1472909" y="12019491"/>
            <a:ext cx="6896776" cy="8667246"/>
          </a:xfrm>
          <a:prstGeom prst="rect">
            <a:avLst/>
          </a:prstGeom>
        </p:spPr>
        <p:txBody>
          <a:bodyPr>
            <a:normAutofit/>
          </a:bodyPr>
          <a:lstStyle>
            <a:lvl1pPr marL="0" indent="0" defTabSz="4036934">
              <a:spcBef>
                <a:spcPts val="4300"/>
              </a:spcBef>
              <a:buSzTx/>
              <a:buFontTx/>
              <a:buNone/>
              <a:defRPr sz="7000"/>
            </a:lvl1pPr>
            <a:lvl2pPr marL="0" indent="2133614" defTabSz="4036934">
              <a:spcBef>
                <a:spcPts val="4300"/>
              </a:spcBef>
              <a:buSzTx/>
              <a:buFontTx/>
              <a:buNone/>
              <a:defRPr sz="7000"/>
            </a:lvl2pPr>
            <a:lvl3pPr marL="0" indent="4267229" defTabSz="4036934">
              <a:spcBef>
                <a:spcPts val="4300"/>
              </a:spcBef>
              <a:buSzTx/>
              <a:buFontTx/>
              <a:buNone/>
              <a:defRPr sz="7000"/>
            </a:lvl3pPr>
            <a:lvl4pPr marL="0" indent="6400846" defTabSz="4036934">
              <a:spcBef>
                <a:spcPts val="4300"/>
              </a:spcBef>
              <a:buSzTx/>
              <a:buFontTx/>
              <a:buNone/>
              <a:defRPr sz="7000"/>
            </a:lvl4pPr>
            <a:lvl5pPr marL="0" indent="8534461" defTabSz="4036934">
              <a:spcBef>
                <a:spcPts val="4300"/>
              </a:spcBef>
              <a:buSzTx/>
              <a:buFontTx/>
              <a:buNone/>
              <a:defRPr sz="7000"/>
            </a:lvl5pPr>
          </a:lstStyle>
          <a:p>
            <a:r>
              <a:t>Body Level One</a:t>
            </a:r>
          </a:p>
          <a:p>
            <a:pPr lvl="1"/>
            <a:r>
              <a:t>Body Level Two</a:t>
            </a:r>
          </a:p>
          <a:p>
            <a:pPr lvl="2"/>
            <a:r>
              <a:t>Body Level Three</a:t>
            </a:r>
          </a:p>
          <a:p>
            <a:pPr lvl="3"/>
            <a:r>
              <a:t>Body Level Four</a:t>
            </a:r>
          </a:p>
          <a:p>
            <a:pPr lvl="4"/>
            <a:r>
              <a:t>Body Level Five</a:t>
            </a:r>
          </a:p>
        </p:txBody>
      </p:sp>
      <p:sp>
        <p:nvSpPr>
          <p:cNvPr id="205"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212"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213" name="Body Level One…"/>
          <p:cNvSpPr txBox="1">
            <a:spLocks noGrp="1"/>
          </p:cNvSpPr>
          <p:nvPr>
            <p:ph type="body" sz="half" idx="1"/>
          </p:nvPr>
        </p:nvSpPr>
        <p:spPr>
          <a:xfrm>
            <a:off x="1470124" y="11492454"/>
            <a:ext cx="18443378"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214"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221" name="Title Text"/>
          <p:cNvSpPr txBox="1">
            <a:spLocks noGrp="1"/>
          </p:cNvSpPr>
          <p:nvPr>
            <p:ph type="title"/>
          </p:nvPr>
        </p:nvSpPr>
        <p:spPr>
          <a:xfrm>
            <a:off x="15302657" y="8171394"/>
            <a:ext cx="4610845" cy="13215654"/>
          </a:xfrm>
          <a:prstGeom prst="rect">
            <a:avLst/>
          </a:prstGeom>
        </p:spPr>
        <p:txBody>
          <a:bodyPr>
            <a:normAutofit/>
          </a:bodyPr>
          <a:lstStyle>
            <a:lvl1pPr defTabSz="4036934">
              <a:defRPr sz="19200"/>
            </a:lvl1pPr>
          </a:lstStyle>
          <a:p>
            <a:r>
              <a:t>Title Text</a:t>
            </a:r>
          </a:p>
        </p:txBody>
      </p:sp>
      <p:sp>
        <p:nvSpPr>
          <p:cNvPr id="222" name="Body Level One…"/>
          <p:cNvSpPr txBox="1">
            <a:spLocks noGrp="1"/>
          </p:cNvSpPr>
          <p:nvPr>
            <p:ph type="body" sz="half" idx="1"/>
          </p:nvPr>
        </p:nvSpPr>
        <p:spPr>
          <a:xfrm>
            <a:off x="1470125" y="8171394"/>
            <a:ext cx="13565238" cy="13215654"/>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223"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2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37" name="Title Text"/>
          <p:cNvSpPr txBox="1">
            <a:spLocks noGrp="1"/>
          </p:cNvSpPr>
          <p:nvPr>
            <p:ph type="title"/>
          </p:nvPr>
        </p:nvSpPr>
        <p:spPr>
          <a:xfrm>
            <a:off x="1603772" y="9893292"/>
            <a:ext cx="18176082" cy="5429212"/>
          </a:xfrm>
          <a:prstGeom prst="rect">
            <a:avLst/>
          </a:prstGeom>
        </p:spPr>
        <p:txBody>
          <a:bodyPr anchor="b">
            <a:normAutofit/>
          </a:bodyPr>
          <a:lstStyle>
            <a:lvl1pPr algn="ctr" defTabSz="4036934">
              <a:defRPr sz="26400"/>
            </a:lvl1pPr>
          </a:lstStyle>
          <a:p>
            <a:r>
              <a:t>Title Text</a:t>
            </a:r>
          </a:p>
        </p:txBody>
      </p:sp>
      <p:sp>
        <p:nvSpPr>
          <p:cNvPr id="238" name="Body Level One…"/>
          <p:cNvSpPr txBox="1">
            <a:spLocks noGrp="1"/>
          </p:cNvSpPr>
          <p:nvPr>
            <p:ph type="body" sz="quarter" idx="1"/>
          </p:nvPr>
        </p:nvSpPr>
        <p:spPr>
          <a:xfrm>
            <a:off x="2672953" y="15531874"/>
            <a:ext cx="16037719" cy="3765070"/>
          </a:xfrm>
          <a:prstGeom prst="rect">
            <a:avLst/>
          </a:prstGeom>
        </p:spPr>
        <p:txBody>
          <a:bodyPr>
            <a:normAutofit/>
          </a:bodyPr>
          <a:lstStyle>
            <a:lvl1pPr marL="0" indent="0" algn="ctr" defTabSz="4036934">
              <a:spcBef>
                <a:spcPts val="4300"/>
              </a:spcBef>
              <a:buSzTx/>
              <a:buFontTx/>
              <a:buNone/>
              <a:defRPr sz="10400"/>
            </a:lvl1pPr>
            <a:lvl2pPr marL="0" indent="2133614" algn="ctr" defTabSz="4036934">
              <a:spcBef>
                <a:spcPts val="4300"/>
              </a:spcBef>
              <a:buSzTx/>
              <a:buFontTx/>
              <a:buNone/>
              <a:defRPr sz="10400"/>
            </a:lvl2pPr>
            <a:lvl3pPr marL="0" indent="4267229" algn="ctr" defTabSz="4036934">
              <a:spcBef>
                <a:spcPts val="4300"/>
              </a:spcBef>
              <a:buSzTx/>
              <a:buFontTx/>
              <a:buNone/>
              <a:defRPr sz="10400"/>
            </a:lvl3pPr>
            <a:lvl4pPr marL="0" indent="6400846" algn="ctr" defTabSz="4036934">
              <a:spcBef>
                <a:spcPts val="4300"/>
              </a:spcBef>
              <a:buSzTx/>
              <a:buFontTx/>
              <a:buNone/>
              <a:defRPr sz="10400"/>
            </a:lvl4pPr>
            <a:lvl5pPr marL="0" indent="8534461" algn="ctr" defTabSz="4036934">
              <a:spcBef>
                <a:spcPts val="4300"/>
              </a:spcBef>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239"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6"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247" name="Body Level One…"/>
          <p:cNvSpPr txBox="1">
            <a:spLocks noGrp="1"/>
          </p:cNvSpPr>
          <p:nvPr>
            <p:ph type="body" sz="half" idx="1"/>
          </p:nvPr>
        </p:nvSpPr>
        <p:spPr>
          <a:xfrm>
            <a:off x="1470124" y="11492454"/>
            <a:ext cx="18443378"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248"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55" name="Title Text"/>
          <p:cNvSpPr txBox="1">
            <a:spLocks noGrp="1"/>
          </p:cNvSpPr>
          <p:nvPr>
            <p:ph type="title"/>
          </p:nvPr>
        </p:nvSpPr>
        <p:spPr>
          <a:xfrm>
            <a:off x="1458987" y="11228939"/>
            <a:ext cx="18443378" cy="6486896"/>
          </a:xfrm>
          <a:prstGeom prst="rect">
            <a:avLst/>
          </a:prstGeom>
        </p:spPr>
        <p:txBody>
          <a:bodyPr anchor="b">
            <a:normAutofit/>
          </a:bodyPr>
          <a:lstStyle>
            <a:lvl1pPr defTabSz="4036934">
              <a:defRPr sz="26400"/>
            </a:lvl1pPr>
          </a:lstStyle>
          <a:p>
            <a:r>
              <a:t>Title Text</a:t>
            </a:r>
          </a:p>
        </p:txBody>
      </p:sp>
      <p:sp>
        <p:nvSpPr>
          <p:cNvPr id="256" name="Body Level One…"/>
          <p:cNvSpPr txBox="1">
            <a:spLocks noGrp="1"/>
          </p:cNvSpPr>
          <p:nvPr>
            <p:ph type="body" sz="quarter" idx="1"/>
          </p:nvPr>
        </p:nvSpPr>
        <p:spPr>
          <a:xfrm>
            <a:off x="1458987" y="17777202"/>
            <a:ext cx="18443378" cy="3411306"/>
          </a:xfrm>
          <a:prstGeom prst="rect">
            <a:avLst/>
          </a:prstGeom>
        </p:spPr>
        <p:txBody>
          <a:bodyPr>
            <a:normAutofit/>
          </a:bodyPr>
          <a:lstStyle>
            <a:lvl1pPr marL="0" indent="0" defTabSz="4036934">
              <a:spcBef>
                <a:spcPts val="4300"/>
              </a:spcBef>
              <a:buSzTx/>
              <a:buFontTx/>
              <a:buNone/>
              <a:defRPr sz="10400"/>
            </a:lvl1pPr>
            <a:lvl2pPr marL="0" indent="2133614" defTabSz="4036934">
              <a:spcBef>
                <a:spcPts val="4300"/>
              </a:spcBef>
              <a:buSzTx/>
              <a:buFontTx/>
              <a:buNone/>
              <a:defRPr sz="10400"/>
            </a:lvl2pPr>
            <a:lvl3pPr marL="0" indent="4267229" defTabSz="4036934">
              <a:spcBef>
                <a:spcPts val="4300"/>
              </a:spcBef>
              <a:buSzTx/>
              <a:buFontTx/>
              <a:buNone/>
              <a:defRPr sz="10400"/>
            </a:lvl3pPr>
            <a:lvl4pPr marL="0" indent="6400846" defTabSz="4036934">
              <a:spcBef>
                <a:spcPts val="4300"/>
              </a:spcBef>
              <a:buSzTx/>
              <a:buFontTx/>
              <a:buNone/>
              <a:defRPr sz="10400"/>
            </a:lvl4pPr>
            <a:lvl5pPr marL="0" indent="8534461" defTabSz="4036934">
              <a:spcBef>
                <a:spcPts val="4300"/>
              </a:spcBef>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257"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64"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265" name="Body Level One…"/>
          <p:cNvSpPr txBox="1">
            <a:spLocks noGrp="1"/>
          </p:cNvSpPr>
          <p:nvPr>
            <p:ph type="body" sz="quarter" idx="1"/>
          </p:nvPr>
        </p:nvSpPr>
        <p:spPr>
          <a:xfrm>
            <a:off x="1470124" y="11492454"/>
            <a:ext cx="9088042"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266"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73" name="Title Text"/>
          <p:cNvSpPr txBox="1">
            <a:spLocks noGrp="1"/>
          </p:cNvSpPr>
          <p:nvPr>
            <p:ph type="title"/>
          </p:nvPr>
        </p:nvSpPr>
        <p:spPr>
          <a:xfrm>
            <a:off x="1472909" y="8171398"/>
            <a:ext cx="18443378" cy="3014225"/>
          </a:xfrm>
          <a:prstGeom prst="rect">
            <a:avLst/>
          </a:prstGeom>
        </p:spPr>
        <p:txBody>
          <a:bodyPr>
            <a:normAutofit/>
          </a:bodyPr>
          <a:lstStyle>
            <a:lvl1pPr defTabSz="4036934">
              <a:defRPr sz="19200"/>
            </a:lvl1pPr>
          </a:lstStyle>
          <a:p>
            <a:r>
              <a:t>Title Text</a:t>
            </a:r>
          </a:p>
        </p:txBody>
      </p:sp>
      <p:sp>
        <p:nvSpPr>
          <p:cNvPr id="274" name="Body Level One…"/>
          <p:cNvSpPr txBox="1">
            <a:spLocks noGrp="1"/>
          </p:cNvSpPr>
          <p:nvPr>
            <p:ph type="body" sz="quarter" idx="1"/>
          </p:nvPr>
        </p:nvSpPr>
        <p:spPr>
          <a:xfrm>
            <a:off x="1472912" y="11163959"/>
            <a:ext cx="9046276" cy="1873510"/>
          </a:xfrm>
          <a:prstGeom prst="rect">
            <a:avLst/>
          </a:prstGeom>
        </p:spPr>
        <p:txBody>
          <a:bodyPr anchor="b">
            <a:normAutofit/>
          </a:bodyPr>
          <a:lstStyle>
            <a:lvl1pPr marL="0" indent="0" defTabSz="4036934">
              <a:spcBef>
                <a:spcPts val="4300"/>
              </a:spcBef>
              <a:buSzTx/>
              <a:buFontTx/>
              <a:buNone/>
              <a:defRPr sz="10400" b="1"/>
            </a:lvl1pPr>
            <a:lvl2pPr marL="0" indent="2133614" defTabSz="4036934">
              <a:spcBef>
                <a:spcPts val="4300"/>
              </a:spcBef>
              <a:buSzTx/>
              <a:buFontTx/>
              <a:buNone/>
              <a:defRPr sz="10400" b="1"/>
            </a:lvl2pPr>
            <a:lvl3pPr marL="0" indent="4267229" defTabSz="4036934">
              <a:spcBef>
                <a:spcPts val="4300"/>
              </a:spcBef>
              <a:buSzTx/>
              <a:buFontTx/>
              <a:buNone/>
              <a:defRPr sz="10400" b="1"/>
            </a:lvl3pPr>
            <a:lvl4pPr marL="0" indent="6400846" defTabSz="4036934">
              <a:spcBef>
                <a:spcPts val="4300"/>
              </a:spcBef>
              <a:buSzTx/>
              <a:buFontTx/>
              <a:buNone/>
              <a:defRPr sz="10400" b="1"/>
            </a:lvl4pPr>
            <a:lvl5pPr marL="0" indent="8534461" defTabSz="4036934">
              <a:spcBef>
                <a:spcPts val="4300"/>
              </a:spcBef>
              <a:buSzTx/>
              <a:buFontTx/>
              <a:buNone/>
              <a:defRPr sz="10400" b="1"/>
            </a:lvl5pPr>
          </a:lstStyle>
          <a:p>
            <a:r>
              <a:t>Body Level One</a:t>
            </a:r>
          </a:p>
          <a:p>
            <a:pPr lvl="1"/>
            <a:r>
              <a:t>Body Level Two</a:t>
            </a:r>
          </a:p>
          <a:p>
            <a:pPr lvl="2"/>
            <a:r>
              <a:t>Body Level Three</a:t>
            </a:r>
          </a:p>
          <a:p>
            <a:pPr lvl="3"/>
            <a:r>
              <a:t>Body Level Four</a:t>
            </a:r>
          </a:p>
          <a:p>
            <a:pPr lvl="4"/>
            <a:r>
              <a:t>Body Level Five</a:t>
            </a:r>
          </a:p>
        </p:txBody>
      </p:sp>
      <p:sp>
        <p:nvSpPr>
          <p:cNvPr id="275" name="Text Placeholder 4"/>
          <p:cNvSpPr>
            <a:spLocks noGrp="1"/>
          </p:cNvSpPr>
          <p:nvPr>
            <p:ph type="body" sz="quarter" idx="13"/>
          </p:nvPr>
        </p:nvSpPr>
        <p:spPr>
          <a:xfrm>
            <a:off x="10825460" y="11163959"/>
            <a:ext cx="9090827" cy="1873511"/>
          </a:xfrm>
          <a:prstGeom prst="rect">
            <a:avLst/>
          </a:prstGeom>
          <a:ln w="12700"/>
        </p:spPr>
        <p:txBody>
          <a:bodyPr anchor="b">
            <a:normAutofit/>
          </a:bodyPr>
          <a:lstStyle>
            <a:lvl1pPr marL="0" indent="0" defTabSz="4036934">
              <a:spcBef>
                <a:spcPts val="4300"/>
              </a:spcBef>
              <a:buSzTx/>
              <a:buFontTx/>
              <a:buNone/>
              <a:defRPr sz="10400" b="1"/>
            </a:lvl1pPr>
          </a:lstStyle>
          <a:p>
            <a:pPr marL="0" indent="0" defTabSz="4036934">
              <a:spcBef>
                <a:spcPts val="4300"/>
              </a:spcBef>
              <a:buSzTx/>
              <a:buFontTx/>
              <a:buNone/>
              <a:defRPr sz="10400" b="1"/>
            </a:pPr>
            <a:endParaRPr/>
          </a:p>
        </p:txBody>
      </p:sp>
      <p:sp>
        <p:nvSpPr>
          <p:cNvPr id="276"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83"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284"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52"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53" name="Body Level One…"/>
          <p:cNvSpPr txBox="1">
            <a:spLocks noGrp="1"/>
          </p:cNvSpPr>
          <p:nvPr>
            <p:ph type="body" sz="quarter" idx="1"/>
          </p:nvPr>
        </p:nvSpPr>
        <p:spPr>
          <a:xfrm>
            <a:off x="1470124" y="11492454"/>
            <a:ext cx="9088042"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54"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1"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298" name="Title Text"/>
          <p:cNvSpPr txBox="1">
            <a:spLocks noGrp="1"/>
          </p:cNvSpPr>
          <p:nvPr>
            <p:ph type="title"/>
          </p:nvPr>
        </p:nvSpPr>
        <p:spPr>
          <a:xfrm>
            <a:off x="1472909" y="8380766"/>
            <a:ext cx="6896776" cy="3638727"/>
          </a:xfrm>
          <a:prstGeom prst="rect">
            <a:avLst/>
          </a:prstGeom>
        </p:spPr>
        <p:txBody>
          <a:bodyPr anchor="b">
            <a:normAutofit/>
          </a:bodyPr>
          <a:lstStyle>
            <a:lvl1pPr defTabSz="4036934">
              <a:defRPr sz="14000"/>
            </a:lvl1pPr>
          </a:lstStyle>
          <a:p>
            <a:r>
              <a:t>Title Text</a:t>
            </a:r>
          </a:p>
        </p:txBody>
      </p:sp>
      <p:sp>
        <p:nvSpPr>
          <p:cNvPr id="299" name="Body Level One…"/>
          <p:cNvSpPr txBox="1">
            <a:spLocks noGrp="1"/>
          </p:cNvSpPr>
          <p:nvPr>
            <p:ph type="body" sz="quarter" idx="1"/>
          </p:nvPr>
        </p:nvSpPr>
        <p:spPr>
          <a:xfrm>
            <a:off x="9090825" y="9586458"/>
            <a:ext cx="10825461" cy="11082232"/>
          </a:xfrm>
          <a:prstGeom prst="rect">
            <a:avLst/>
          </a:prstGeom>
        </p:spPr>
        <p:txBody>
          <a:bodyPr>
            <a:normAutofit/>
          </a:bodyPr>
          <a:lstStyle>
            <a:lvl1pPr marL="1002370" indent="-1002370" defTabSz="4036934">
              <a:spcBef>
                <a:spcPts val="4300"/>
              </a:spcBef>
              <a:defRPr sz="14000"/>
            </a:lvl1pPr>
            <a:lvl2pPr marL="3282485" indent="-1148870" defTabSz="4036934">
              <a:spcBef>
                <a:spcPts val="4300"/>
              </a:spcBef>
              <a:defRPr sz="14000"/>
            </a:lvl2pPr>
            <a:lvl3pPr marL="5600739" indent="-1333510" defTabSz="4036934">
              <a:spcBef>
                <a:spcPts val="4300"/>
              </a:spcBef>
              <a:defRPr sz="14000"/>
            </a:lvl3pPr>
            <a:lvl4pPr marL="8006791" indent="-1605947" defTabSz="4036934">
              <a:spcBef>
                <a:spcPts val="4300"/>
              </a:spcBef>
              <a:defRPr sz="14000"/>
            </a:lvl4pPr>
            <a:lvl5pPr marL="10140408" indent="-1605946" defTabSz="4036934">
              <a:spcBef>
                <a:spcPts val="4300"/>
              </a:spcBef>
              <a:defRPr sz="14000"/>
            </a:lvl5pPr>
          </a:lstStyle>
          <a:p>
            <a:r>
              <a:t>Body Level One</a:t>
            </a:r>
          </a:p>
          <a:p>
            <a:pPr lvl="1"/>
            <a:r>
              <a:t>Body Level Two</a:t>
            </a:r>
          </a:p>
          <a:p>
            <a:pPr lvl="2"/>
            <a:r>
              <a:t>Body Level Three</a:t>
            </a:r>
          </a:p>
          <a:p>
            <a:pPr lvl="3"/>
            <a:r>
              <a:t>Body Level Four</a:t>
            </a:r>
          </a:p>
          <a:p>
            <a:pPr lvl="4"/>
            <a:r>
              <a:t>Body Level Five</a:t>
            </a:r>
          </a:p>
        </p:txBody>
      </p:sp>
      <p:sp>
        <p:nvSpPr>
          <p:cNvPr id="300" name="Text Placeholder 3"/>
          <p:cNvSpPr>
            <a:spLocks noGrp="1"/>
          </p:cNvSpPr>
          <p:nvPr>
            <p:ph type="body" sz="quarter" idx="13"/>
          </p:nvPr>
        </p:nvSpPr>
        <p:spPr>
          <a:xfrm>
            <a:off x="1472909" y="12019491"/>
            <a:ext cx="6896776" cy="8667246"/>
          </a:xfrm>
          <a:prstGeom prst="rect">
            <a:avLst/>
          </a:prstGeom>
          <a:ln w="12700"/>
        </p:spPr>
        <p:txBody>
          <a:bodyPr>
            <a:normAutofit/>
          </a:bodyPr>
          <a:lstStyle>
            <a:lvl1pPr marL="0" indent="0" defTabSz="4036934">
              <a:spcBef>
                <a:spcPts val="4300"/>
              </a:spcBef>
              <a:buSzTx/>
              <a:buFontTx/>
              <a:buNone/>
              <a:defRPr sz="7000"/>
            </a:lvl1pPr>
          </a:lstStyle>
          <a:p>
            <a:pPr marL="0" indent="0" defTabSz="4036934">
              <a:spcBef>
                <a:spcPts val="4300"/>
              </a:spcBef>
              <a:buSzTx/>
              <a:buFontTx/>
              <a:buNone/>
              <a:defRPr sz="7000"/>
            </a:pPr>
            <a:endParaRPr/>
          </a:p>
        </p:txBody>
      </p:sp>
      <p:sp>
        <p:nvSpPr>
          <p:cNvPr id="301"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08" name="Title Text"/>
          <p:cNvSpPr txBox="1">
            <a:spLocks noGrp="1"/>
          </p:cNvSpPr>
          <p:nvPr>
            <p:ph type="title"/>
          </p:nvPr>
        </p:nvSpPr>
        <p:spPr>
          <a:xfrm>
            <a:off x="1472909" y="8380766"/>
            <a:ext cx="6896776" cy="3638727"/>
          </a:xfrm>
          <a:prstGeom prst="rect">
            <a:avLst/>
          </a:prstGeom>
        </p:spPr>
        <p:txBody>
          <a:bodyPr anchor="b">
            <a:normAutofit/>
          </a:bodyPr>
          <a:lstStyle>
            <a:lvl1pPr defTabSz="4036934">
              <a:defRPr sz="14000"/>
            </a:lvl1pPr>
          </a:lstStyle>
          <a:p>
            <a:r>
              <a:t>Title Text</a:t>
            </a:r>
          </a:p>
        </p:txBody>
      </p:sp>
      <p:sp>
        <p:nvSpPr>
          <p:cNvPr id="309" name="Picture Placeholder 2"/>
          <p:cNvSpPr>
            <a:spLocks noGrp="1"/>
          </p:cNvSpPr>
          <p:nvPr>
            <p:ph type="pic" sz="quarter" idx="13"/>
          </p:nvPr>
        </p:nvSpPr>
        <p:spPr>
          <a:xfrm>
            <a:off x="9090825" y="9586458"/>
            <a:ext cx="10825461" cy="11082232"/>
          </a:xfrm>
          <a:prstGeom prst="rect">
            <a:avLst/>
          </a:prstGeom>
          <a:ln w="12700"/>
        </p:spPr>
        <p:txBody>
          <a:bodyPr lIns="91439" tIns="45719" rIns="91439" bIns="45719"/>
          <a:lstStyle/>
          <a:p>
            <a:endParaRPr/>
          </a:p>
        </p:txBody>
      </p:sp>
      <p:sp>
        <p:nvSpPr>
          <p:cNvPr id="310" name="Body Level One…"/>
          <p:cNvSpPr txBox="1">
            <a:spLocks noGrp="1"/>
          </p:cNvSpPr>
          <p:nvPr>
            <p:ph type="body" sz="quarter" idx="1"/>
          </p:nvPr>
        </p:nvSpPr>
        <p:spPr>
          <a:xfrm>
            <a:off x="1472909" y="12019491"/>
            <a:ext cx="6896776" cy="8667246"/>
          </a:xfrm>
          <a:prstGeom prst="rect">
            <a:avLst/>
          </a:prstGeom>
        </p:spPr>
        <p:txBody>
          <a:bodyPr>
            <a:normAutofit/>
          </a:bodyPr>
          <a:lstStyle>
            <a:lvl1pPr marL="0" indent="0" defTabSz="4036934">
              <a:spcBef>
                <a:spcPts val="4300"/>
              </a:spcBef>
              <a:buSzTx/>
              <a:buFontTx/>
              <a:buNone/>
              <a:defRPr sz="7000"/>
            </a:lvl1pPr>
            <a:lvl2pPr marL="0" indent="2133614" defTabSz="4036934">
              <a:spcBef>
                <a:spcPts val="4300"/>
              </a:spcBef>
              <a:buSzTx/>
              <a:buFontTx/>
              <a:buNone/>
              <a:defRPr sz="7000"/>
            </a:lvl2pPr>
            <a:lvl3pPr marL="0" indent="4267229" defTabSz="4036934">
              <a:spcBef>
                <a:spcPts val="4300"/>
              </a:spcBef>
              <a:buSzTx/>
              <a:buFontTx/>
              <a:buNone/>
              <a:defRPr sz="7000"/>
            </a:lvl3pPr>
            <a:lvl4pPr marL="0" indent="6400846" defTabSz="4036934">
              <a:spcBef>
                <a:spcPts val="4300"/>
              </a:spcBef>
              <a:buSzTx/>
              <a:buFontTx/>
              <a:buNone/>
              <a:defRPr sz="7000"/>
            </a:lvl4pPr>
            <a:lvl5pPr marL="0" indent="8534461" defTabSz="4036934">
              <a:spcBef>
                <a:spcPts val="4300"/>
              </a:spcBef>
              <a:buSzTx/>
              <a:buFontTx/>
              <a:buNone/>
              <a:defRPr sz="7000"/>
            </a:lvl5pPr>
          </a:lstStyle>
          <a:p>
            <a:r>
              <a:t>Body Level One</a:t>
            </a:r>
          </a:p>
          <a:p>
            <a:pPr lvl="1"/>
            <a:r>
              <a:t>Body Level Two</a:t>
            </a:r>
          </a:p>
          <a:p>
            <a:pPr lvl="2"/>
            <a:r>
              <a:t>Body Level Three</a:t>
            </a:r>
          </a:p>
          <a:p>
            <a:pPr lvl="3"/>
            <a:r>
              <a:t>Body Level Four</a:t>
            </a:r>
          </a:p>
          <a:p>
            <a:pPr lvl="4"/>
            <a:r>
              <a:t>Body Level Five</a:t>
            </a:r>
          </a:p>
        </p:txBody>
      </p:sp>
      <p:sp>
        <p:nvSpPr>
          <p:cNvPr id="311"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18"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319" name="Body Level One…"/>
          <p:cNvSpPr txBox="1">
            <a:spLocks noGrp="1"/>
          </p:cNvSpPr>
          <p:nvPr>
            <p:ph type="body" sz="half" idx="1"/>
          </p:nvPr>
        </p:nvSpPr>
        <p:spPr>
          <a:xfrm>
            <a:off x="1470124" y="11492454"/>
            <a:ext cx="18443378"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320"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327" name="Title Text"/>
          <p:cNvSpPr txBox="1">
            <a:spLocks noGrp="1"/>
          </p:cNvSpPr>
          <p:nvPr>
            <p:ph type="title"/>
          </p:nvPr>
        </p:nvSpPr>
        <p:spPr>
          <a:xfrm>
            <a:off x="15302657" y="8171394"/>
            <a:ext cx="4610845" cy="13215654"/>
          </a:xfrm>
          <a:prstGeom prst="rect">
            <a:avLst/>
          </a:prstGeom>
        </p:spPr>
        <p:txBody>
          <a:bodyPr>
            <a:normAutofit/>
          </a:bodyPr>
          <a:lstStyle>
            <a:lvl1pPr defTabSz="4036934">
              <a:defRPr sz="19200"/>
            </a:lvl1pPr>
          </a:lstStyle>
          <a:p>
            <a:r>
              <a:t>Title Text</a:t>
            </a:r>
          </a:p>
        </p:txBody>
      </p:sp>
      <p:sp>
        <p:nvSpPr>
          <p:cNvPr id="328" name="Body Level One…"/>
          <p:cNvSpPr txBox="1">
            <a:spLocks noGrp="1"/>
          </p:cNvSpPr>
          <p:nvPr>
            <p:ph type="body" sz="half" idx="1"/>
          </p:nvPr>
        </p:nvSpPr>
        <p:spPr>
          <a:xfrm>
            <a:off x="1470125" y="8171394"/>
            <a:ext cx="13565238" cy="13215654"/>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329"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3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3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1" name="Title Text"/>
          <p:cNvSpPr txBox="1">
            <a:spLocks noGrp="1"/>
          </p:cNvSpPr>
          <p:nvPr>
            <p:ph type="title"/>
          </p:nvPr>
        </p:nvSpPr>
        <p:spPr>
          <a:xfrm>
            <a:off x="1472909" y="8171398"/>
            <a:ext cx="18443378" cy="3014225"/>
          </a:xfrm>
          <a:prstGeom prst="rect">
            <a:avLst/>
          </a:prstGeom>
        </p:spPr>
        <p:txBody>
          <a:bodyPr>
            <a:normAutofit/>
          </a:bodyPr>
          <a:lstStyle>
            <a:lvl1pPr defTabSz="4036934">
              <a:defRPr sz="19200"/>
            </a:lvl1pPr>
          </a:lstStyle>
          <a:p>
            <a:r>
              <a:t>Title Text</a:t>
            </a:r>
          </a:p>
        </p:txBody>
      </p:sp>
      <p:sp>
        <p:nvSpPr>
          <p:cNvPr id="62" name="Body Level One…"/>
          <p:cNvSpPr txBox="1">
            <a:spLocks noGrp="1"/>
          </p:cNvSpPr>
          <p:nvPr>
            <p:ph type="body" sz="quarter" idx="1"/>
          </p:nvPr>
        </p:nvSpPr>
        <p:spPr>
          <a:xfrm>
            <a:off x="1472912" y="11163959"/>
            <a:ext cx="9046276" cy="1873510"/>
          </a:xfrm>
          <a:prstGeom prst="rect">
            <a:avLst/>
          </a:prstGeom>
        </p:spPr>
        <p:txBody>
          <a:bodyPr anchor="b">
            <a:normAutofit/>
          </a:bodyPr>
          <a:lstStyle>
            <a:lvl1pPr marL="0" indent="0" defTabSz="4036934">
              <a:spcBef>
                <a:spcPts val="4300"/>
              </a:spcBef>
              <a:buSzTx/>
              <a:buFontTx/>
              <a:buNone/>
              <a:defRPr sz="10400" b="1"/>
            </a:lvl1pPr>
            <a:lvl2pPr marL="0" indent="2133614" defTabSz="4036934">
              <a:spcBef>
                <a:spcPts val="4300"/>
              </a:spcBef>
              <a:buSzTx/>
              <a:buFontTx/>
              <a:buNone/>
              <a:defRPr sz="10400" b="1"/>
            </a:lvl2pPr>
            <a:lvl3pPr marL="0" indent="4267229" defTabSz="4036934">
              <a:spcBef>
                <a:spcPts val="4300"/>
              </a:spcBef>
              <a:buSzTx/>
              <a:buFontTx/>
              <a:buNone/>
              <a:defRPr sz="10400" b="1"/>
            </a:lvl3pPr>
            <a:lvl4pPr marL="0" indent="6400846" defTabSz="4036934">
              <a:spcBef>
                <a:spcPts val="4300"/>
              </a:spcBef>
              <a:buSzTx/>
              <a:buFontTx/>
              <a:buNone/>
              <a:defRPr sz="10400" b="1"/>
            </a:lvl4pPr>
            <a:lvl5pPr marL="0" indent="8534461" defTabSz="4036934">
              <a:spcBef>
                <a:spcPts val="4300"/>
              </a:spcBef>
              <a:buSzTx/>
              <a:buFontTx/>
              <a:buNone/>
              <a:defRPr sz="10400" b="1"/>
            </a:lvl5pPr>
          </a:lstStyle>
          <a:p>
            <a:r>
              <a:t>Body Level One</a:t>
            </a:r>
          </a:p>
          <a:p>
            <a:pPr lvl="1"/>
            <a:r>
              <a:t>Body Level Two</a:t>
            </a:r>
          </a:p>
          <a:p>
            <a:pPr lvl="2"/>
            <a:r>
              <a:t>Body Level Three</a:t>
            </a:r>
          </a:p>
          <a:p>
            <a:pPr lvl="3"/>
            <a:r>
              <a:t>Body Level Four</a:t>
            </a:r>
          </a:p>
          <a:p>
            <a:pPr lvl="4"/>
            <a:r>
              <a:t>Body Level Five</a:t>
            </a:r>
          </a:p>
        </p:txBody>
      </p:sp>
      <p:sp>
        <p:nvSpPr>
          <p:cNvPr id="63" name="Text Placeholder 4"/>
          <p:cNvSpPr>
            <a:spLocks noGrp="1"/>
          </p:cNvSpPr>
          <p:nvPr>
            <p:ph type="body" sz="quarter" idx="13"/>
          </p:nvPr>
        </p:nvSpPr>
        <p:spPr>
          <a:xfrm>
            <a:off x="10825460" y="11163959"/>
            <a:ext cx="9090827" cy="1873511"/>
          </a:xfrm>
          <a:prstGeom prst="rect">
            <a:avLst/>
          </a:prstGeom>
          <a:ln w="12700"/>
        </p:spPr>
        <p:txBody>
          <a:bodyPr anchor="b">
            <a:normAutofit/>
          </a:bodyPr>
          <a:lstStyle>
            <a:lvl1pPr marL="0" indent="0" defTabSz="4036934">
              <a:spcBef>
                <a:spcPts val="4300"/>
              </a:spcBef>
              <a:buSzTx/>
              <a:buFontTx/>
              <a:buNone/>
              <a:defRPr sz="10400" b="1"/>
            </a:lvl1pPr>
          </a:lstStyle>
          <a:p>
            <a:pPr marL="0" indent="0" defTabSz="4036934">
              <a:spcBef>
                <a:spcPts val="4300"/>
              </a:spcBef>
              <a:buSzTx/>
              <a:buFontTx/>
              <a:buNone/>
              <a:defRPr sz="10400" b="1"/>
            </a:pPr>
            <a:endParaRPr/>
          </a:p>
        </p:txBody>
      </p:sp>
      <p:sp>
        <p:nvSpPr>
          <p:cNvPr id="64"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1"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72"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9"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86" name="Title Text"/>
          <p:cNvSpPr txBox="1">
            <a:spLocks noGrp="1"/>
          </p:cNvSpPr>
          <p:nvPr>
            <p:ph type="title"/>
          </p:nvPr>
        </p:nvSpPr>
        <p:spPr>
          <a:xfrm>
            <a:off x="1472909" y="8380766"/>
            <a:ext cx="6896776" cy="3638727"/>
          </a:xfrm>
          <a:prstGeom prst="rect">
            <a:avLst/>
          </a:prstGeom>
        </p:spPr>
        <p:txBody>
          <a:bodyPr anchor="b">
            <a:normAutofit/>
          </a:bodyPr>
          <a:lstStyle>
            <a:lvl1pPr defTabSz="4036934">
              <a:defRPr sz="14000"/>
            </a:lvl1pPr>
          </a:lstStyle>
          <a:p>
            <a:r>
              <a:t>Title Text</a:t>
            </a:r>
          </a:p>
        </p:txBody>
      </p:sp>
      <p:sp>
        <p:nvSpPr>
          <p:cNvPr id="87" name="Body Level One…"/>
          <p:cNvSpPr txBox="1">
            <a:spLocks noGrp="1"/>
          </p:cNvSpPr>
          <p:nvPr>
            <p:ph type="body" sz="quarter" idx="1"/>
          </p:nvPr>
        </p:nvSpPr>
        <p:spPr>
          <a:xfrm>
            <a:off x="9090825" y="9586458"/>
            <a:ext cx="10825461" cy="11082232"/>
          </a:xfrm>
          <a:prstGeom prst="rect">
            <a:avLst/>
          </a:prstGeom>
        </p:spPr>
        <p:txBody>
          <a:bodyPr>
            <a:normAutofit/>
          </a:bodyPr>
          <a:lstStyle>
            <a:lvl1pPr marL="1002370" indent="-1002370" defTabSz="4036934">
              <a:spcBef>
                <a:spcPts val="4300"/>
              </a:spcBef>
              <a:defRPr sz="14000"/>
            </a:lvl1pPr>
            <a:lvl2pPr marL="3282485" indent="-1148870" defTabSz="4036934">
              <a:spcBef>
                <a:spcPts val="4300"/>
              </a:spcBef>
              <a:defRPr sz="14000"/>
            </a:lvl2pPr>
            <a:lvl3pPr marL="5600739" indent="-1333510" defTabSz="4036934">
              <a:spcBef>
                <a:spcPts val="4300"/>
              </a:spcBef>
              <a:defRPr sz="14000"/>
            </a:lvl3pPr>
            <a:lvl4pPr marL="8006791" indent="-1605947" defTabSz="4036934">
              <a:spcBef>
                <a:spcPts val="4300"/>
              </a:spcBef>
              <a:defRPr sz="14000"/>
            </a:lvl4pPr>
            <a:lvl5pPr marL="10140408" indent="-1605946" defTabSz="4036934">
              <a:spcBef>
                <a:spcPts val="4300"/>
              </a:spcBef>
              <a:defRPr sz="14000"/>
            </a:lvl5pPr>
          </a:lstStyle>
          <a:p>
            <a:r>
              <a:t>Body Level One</a:t>
            </a:r>
          </a:p>
          <a:p>
            <a:pPr lvl="1"/>
            <a:r>
              <a:t>Body Level Two</a:t>
            </a:r>
          </a:p>
          <a:p>
            <a:pPr lvl="2"/>
            <a:r>
              <a:t>Body Level Three</a:t>
            </a:r>
          </a:p>
          <a:p>
            <a:pPr lvl="3"/>
            <a:r>
              <a:t>Body Level Four</a:t>
            </a:r>
          </a:p>
          <a:p>
            <a:pPr lvl="4"/>
            <a:r>
              <a:t>Body Level Five</a:t>
            </a:r>
          </a:p>
        </p:txBody>
      </p:sp>
      <p:sp>
        <p:nvSpPr>
          <p:cNvPr id="88" name="Text Placeholder 3"/>
          <p:cNvSpPr>
            <a:spLocks noGrp="1"/>
          </p:cNvSpPr>
          <p:nvPr>
            <p:ph type="body" sz="quarter" idx="13"/>
          </p:nvPr>
        </p:nvSpPr>
        <p:spPr>
          <a:xfrm>
            <a:off x="1472909" y="12019491"/>
            <a:ext cx="6896776" cy="8667246"/>
          </a:xfrm>
          <a:prstGeom prst="rect">
            <a:avLst/>
          </a:prstGeom>
          <a:ln w="12700"/>
        </p:spPr>
        <p:txBody>
          <a:bodyPr>
            <a:normAutofit/>
          </a:bodyPr>
          <a:lstStyle>
            <a:lvl1pPr marL="0" indent="0" defTabSz="4036934">
              <a:spcBef>
                <a:spcPts val="4300"/>
              </a:spcBef>
              <a:buSzTx/>
              <a:buFontTx/>
              <a:buNone/>
              <a:defRPr sz="7000"/>
            </a:lvl1pPr>
          </a:lstStyle>
          <a:p>
            <a:pPr marL="0" indent="0" defTabSz="4036934">
              <a:spcBef>
                <a:spcPts val="4300"/>
              </a:spcBef>
              <a:buSzTx/>
              <a:buFontTx/>
              <a:buNone/>
              <a:defRPr sz="7000"/>
            </a:pPr>
            <a:endParaRPr/>
          </a:p>
        </p:txBody>
      </p:sp>
      <p:sp>
        <p:nvSpPr>
          <p:cNvPr id="89"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96" name="Title Text"/>
          <p:cNvSpPr txBox="1">
            <a:spLocks noGrp="1"/>
          </p:cNvSpPr>
          <p:nvPr>
            <p:ph type="title"/>
          </p:nvPr>
        </p:nvSpPr>
        <p:spPr>
          <a:xfrm>
            <a:off x="1472909" y="8380766"/>
            <a:ext cx="6896776" cy="3638727"/>
          </a:xfrm>
          <a:prstGeom prst="rect">
            <a:avLst/>
          </a:prstGeom>
        </p:spPr>
        <p:txBody>
          <a:bodyPr anchor="b">
            <a:normAutofit/>
          </a:bodyPr>
          <a:lstStyle>
            <a:lvl1pPr defTabSz="4036934">
              <a:defRPr sz="14000"/>
            </a:lvl1pPr>
          </a:lstStyle>
          <a:p>
            <a:r>
              <a:t>Title Text</a:t>
            </a:r>
          </a:p>
        </p:txBody>
      </p:sp>
      <p:sp>
        <p:nvSpPr>
          <p:cNvPr id="97" name="Picture Placeholder 2"/>
          <p:cNvSpPr>
            <a:spLocks noGrp="1"/>
          </p:cNvSpPr>
          <p:nvPr>
            <p:ph type="pic" sz="quarter" idx="13"/>
          </p:nvPr>
        </p:nvSpPr>
        <p:spPr>
          <a:xfrm>
            <a:off x="9090825" y="9586458"/>
            <a:ext cx="10825461" cy="11082232"/>
          </a:xfrm>
          <a:prstGeom prst="rect">
            <a:avLst/>
          </a:prstGeom>
          <a:ln w="12700"/>
        </p:spPr>
        <p:txBody>
          <a:bodyPr lIns="91439" tIns="45719" rIns="91439" bIns="45719"/>
          <a:lstStyle/>
          <a:p>
            <a:endParaRPr/>
          </a:p>
        </p:txBody>
      </p:sp>
      <p:sp>
        <p:nvSpPr>
          <p:cNvPr id="98" name="Body Level One…"/>
          <p:cNvSpPr txBox="1">
            <a:spLocks noGrp="1"/>
          </p:cNvSpPr>
          <p:nvPr>
            <p:ph type="body" sz="quarter" idx="1"/>
          </p:nvPr>
        </p:nvSpPr>
        <p:spPr>
          <a:xfrm>
            <a:off x="1472909" y="12019491"/>
            <a:ext cx="6896776" cy="8667246"/>
          </a:xfrm>
          <a:prstGeom prst="rect">
            <a:avLst/>
          </a:prstGeom>
        </p:spPr>
        <p:txBody>
          <a:bodyPr>
            <a:normAutofit/>
          </a:bodyPr>
          <a:lstStyle>
            <a:lvl1pPr marL="0" indent="0" defTabSz="4036934">
              <a:spcBef>
                <a:spcPts val="4300"/>
              </a:spcBef>
              <a:buSzTx/>
              <a:buFontTx/>
              <a:buNone/>
              <a:defRPr sz="7000"/>
            </a:lvl1pPr>
            <a:lvl2pPr marL="0" indent="2133614" defTabSz="4036934">
              <a:spcBef>
                <a:spcPts val="4300"/>
              </a:spcBef>
              <a:buSzTx/>
              <a:buFontTx/>
              <a:buNone/>
              <a:defRPr sz="7000"/>
            </a:lvl2pPr>
            <a:lvl3pPr marL="0" indent="4267229" defTabSz="4036934">
              <a:spcBef>
                <a:spcPts val="4300"/>
              </a:spcBef>
              <a:buSzTx/>
              <a:buFontTx/>
              <a:buNone/>
              <a:defRPr sz="7000"/>
            </a:lvl3pPr>
            <a:lvl4pPr marL="0" indent="6400846" defTabSz="4036934">
              <a:spcBef>
                <a:spcPts val="4300"/>
              </a:spcBef>
              <a:buSzTx/>
              <a:buFontTx/>
              <a:buNone/>
              <a:defRPr sz="7000"/>
            </a:lvl4pPr>
            <a:lvl5pPr marL="0" indent="8534461" defTabSz="4036934">
              <a:spcBef>
                <a:spcPts val="4300"/>
              </a:spcBef>
              <a:buSzTx/>
              <a:buFontTx/>
              <a:buNone/>
              <a:defRPr sz="7000"/>
            </a:lvl5pPr>
          </a:lstStyle>
          <a:p>
            <a:r>
              <a:t>Body Level One</a:t>
            </a:r>
          </a:p>
          <a:p>
            <a:pPr lvl="1"/>
            <a:r>
              <a:t>Body Level Two</a:t>
            </a:r>
          </a:p>
          <a:p>
            <a:pPr lvl="2"/>
            <a:r>
              <a:t>Body Level Three</a:t>
            </a:r>
          </a:p>
          <a:p>
            <a:pPr lvl="3"/>
            <a:r>
              <a:t>Body Level Four</a:t>
            </a:r>
          </a:p>
          <a:p>
            <a:pPr lvl="4"/>
            <a:r>
              <a:t>Body Level Five</a:t>
            </a:r>
          </a:p>
        </p:txBody>
      </p:sp>
      <p:sp>
        <p:nvSpPr>
          <p:cNvPr id="99"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06" name="Title Text"/>
          <p:cNvSpPr txBox="1">
            <a:spLocks noGrp="1"/>
          </p:cNvSpPr>
          <p:nvPr>
            <p:ph type="title"/>
          </p:nvPr>
        </p:nvSpPr>
        <p:spPr>
          <a:xfrm>
            <a:off x="1470124" y="8171398"/>
            <a:ext cx="18443378" cy="3014225"/>
          </a:xfrm>
          <a:prstGeom prst="rect">
            <a:avLst/>
          </a:prstGeom>
        </p:spPr>
        <p:txBody>
          <a:bodyPr>
            <a:normAutofit/>
          </a:bodyPr>
          <a:lstStyle>
            <a:lvl1pPr defTabSz="4036934">
              <a:defRPr sz="19200"/>
            </a:lvl1pPr>
          </a:lstStyle>
          <a:p>
            <a:r>
              <a:t>Title Text</a:t>
            </a:r>
          </a:p>
        </p:txBody>
      </p:sp>
      <p:sp>
        <p:nvSpPr>
          <p:cNvPr id="107" name="Body Level One…"/>
          <p:cNvSpPr txBox="1">
            <a:spLocks noGrp="1"/>
          </p:cNvSpPr>
          <p:nvPr>
            <p:ph type="body" sz="half" idx="1"/>
          </p:nvPr>
        </p:nvSpPr>
        <p:spPr>
          <a:xfrm>
            <a:off x="1470124" y="11492454"/>
            <a:ext cx="18443378"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108" name="Slide Number"/>
          <p:cNvSpPr txBox="1">
            <a:spLocks noGrp="1"/>
          </p:cNvSpPr>
          <p:nvPr>
            <p:ph type="sldNum" sz="quarter" idx="2"/>
          </p:nvPr>
        </p:nvSpPr>
        <p:spPr>
          <a:xfrm>
            <a:off x="19084644" y="21787492"/>
            <a:ext cx="828858" cy="845208"/>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69181" y="7550500"/>
            <a:ext cx="19245263" cy="3429356"/>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nchor="ctr"/>
          <a:lstStyle/>
          <a:p>
            <a:r>
              <a:t>Title Text</a:t>
            </a:r>
          </a:p>
        </p:txBody>
      </p:sp>
      <p:sp>
        <p:nvSpPr>
          <p:cNvPr id="3" name="Body Level One…"/>
          <p:cNvSpPr txBox="1">
            <a:spLocks noGrp="1"/>
          </p:cNvSpPr>
          <p:nvPr>
            <p:ph type="body" idx="1"/>
          </p:nvPr>
        </p:nvSpPr>
        <p:spPr>
          <a:xfrm>
            <a:off x="1069181" y="10979856"/>
            <a:ext cx="19245263" cy="11955817"/>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5113231" y="21687826"/>
            <a:ext cx="211701" cy="214266"/>
          </a:xfrm>
          <a:prstGeom prst="rect">
            <a:avLst/>
          </a:prstGeom>
          <a:ln w="3175">
            <a:miter lim="400000"/>
          </a:ln>
        </p:spPr>
        <p:txBody>
          <a:bodyPr wrap="none" lIns="22277" tIns="22277" rIns="22277" bIns="22277" anchor="ctr">
            <a:spAutoFit/>
          </a:bodyPr>
          <a:lstStyle>
            <a:lvl1pPr algn="r">
              <a:defRPr sz="11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 id="2147483685" r:id="rId34"/>
    <p:sldLayoutId id="2147483687" r:id="rId35"/>
    <p:sldLayoutId id="2147483688" r:id="rId36"/>
  </p:sldLayoutIdLst>
  <p:transition spd="med"/>
  <p:txStyles>
    <p:titleStyle>
      <a:lvl1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165645" marR="0" indent="-165645"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1pPr>
      <a:lvl2pPr marL="571476" marR="0" indent="-190492"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2pPr>
      <a:lvl3pPr marL="1000085" marR="0" indent="-238115"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3pPr>
      <a:lvl4pPr marL="1396944" marR="0" indent="-253989"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4pPr>
      <a:lvl5pPr marL="1777928" marR="0" indent="-253989"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5pPr>
      <a:lvl6pPr marL="2158913" marR="0" indent="-253989"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6pPr>
      <a:lvl7pPr marL="2539898" marR="0" indent="-253989"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7pPr>
      <a:lvl8pPr marL="2920883" marR="0" indent="-253989"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8pPr>
      <a:lvl9pPr marL="3301867" marR="0" indent="-253989"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9pPr>
    </p:bodyStyle>
    <p:otherStyle>
      <a:lvl1pPr marL="0" marR="0" indent="0"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1821402"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3642802"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5464204"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7285604"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9107006"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10928408"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12749810"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14571211"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4" name="Rectangle 4"/>
          <p:cNvGrpSpPr/>
          <p:nvPr/>
        </p:nvGrpSpPr>
        <p:grpSpPr>
          <a:xfrm>
            <a:off x="571601" y="5516468"/>
            <a:ext cx="6364678" cy="660542"/>
            <a:chOff x="0" y="-45166"/>
            <a:chExt cx="6364677" cy="660540"/>
          </a:xfrm>
        </p:grpSpPr>
        <p:sp>
          <p:nvSpPr>
            <p:cNvPr id="362" name="Rectangle"/>
            <p:cNvSpPr/>
            <p:nvPr/>
          </p:nvSpPr>
          <p:spPr>
            <a:xfrm>
              <a:off x="0" y="-1"/>
              <a:ext cx="6364677"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sz="4600"/>
            </a:p>
          </p:txBody>
        </p:sp>
        <p:sp>
          <p:nvSpPr>
            <p:cNvPr id="363" name="Introduction"/>
            <p:cNvSpPr txBox="1"/>
            <p:nvPr/>
          </p:nvSpPr>
          <p:spPr>
            <a:xfrm>
              <a:off x="0" y="-45166"/>
              <a:ext cx="6364677" cy="660540"/>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rPr lang="en-GB" dirty="0"/>
                <a:t>Client Brief</a:t>
              </a:r>
              <a:endParaRPr dirty="0"/>
            </a:p>
          </p:txBody>
        </p:sp>
      </p:grpSp>
      <p:grpSp>
        <p:nvGrpSpPr>
          <p:cNvPr id="367" name="Rectangle 7"/>
          <p:cNvGrpSpPr/>
          <p:nvPr/>
        </p:nvGrpSpPr>
        <p:grpSpPr>
          <a:xfrm>
            <a:off x="571603" y="15853500"/>
            <a:ext cx="6364678" cy="660542"/>
            <a:chOff x="0" y="-45166"/>
            <a:chExt cx="6364677" cy="660540"/>
          </a:xfrm>
        </p:grpSpPr>
        <p:sp>
          <p:nvSpPr>
            <p:cNvPr id="365" name="Rectangle"/>
            <p:cNvSpPr/>
            <p:nvPr/>
          </p:nvSpPr>
          <p:spPr>
            <a:xfrm>
              <a:off x="0" y="-1"/>
              <a:ext cx="6364677"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sz="4600"/>
            </a:p>
          </p:txBody>
        </p:sp>
        <p:sp>
          <p:nvSpPr>
            <p:cNvPr id="366" name="Project Aim"/>
            <p:cNvSpPr txBox="1"/>
            <p:nvPr/>
          </p:nvSpPr>
          <p:spPr>
            <a:xfrm>
              <a:off x="0" y="-45166"/>
              <a:ext cx="6364677" cy="660540"/>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rPr lang="en-GB" dirty="0"/>
                <a:t>Implemented Solution</a:t>
              </a:r>
              <a:endParaRPr dirty="0"/>
            </a:p>
          </p:txBody>
        </p:sp>
      </p:grpSp>
      <p:grpSp>
        <p:nvGrpSpPr>
          <p:cNvPr id="373" name="Rectangle 13"/>
          <p:cNvGrpSpPr/>
          <p:nvPr/>
        </p:nvGrpSpPr>
        <p:grpSpPr>
          <a:xfrm>
            <a:off x="7509472" y="10643062"/>
            <a:ext cx="6364678" cy="660542"/>
            <a:chOff x="0" y="-45166"/>
            <a:chExt cx="6364677" cy="660540"/>
          </a:xfrm>
        </p:grpSpPr>
        <p:sp>
          <p:nvSpPr>
            <p:cNvPr id="371" name="Rectangle"/>
            <p:cNvSpPr/>
            <p:nvPr/>
          </p:nvSpPr>
          <p:spPr>
            <a:xfrm>
              <a:off x="0" y="-1"/>
              <a:ext cx="6364677"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sz="4600"/>
            </a:p>
          </p:txBody>
        </p:sp>
        <p:sp>
          <p:nvSpPr>
            <p:cNvPr id="372" name="Figures and Results"/>
            <p:cNvSpPr txBox="1"/>
            <p:nvPr/>
          </p:nvSpPr>
          <p:spPr>
            <a:xfrm>
              <a:off x="0" y="-45166"/>
              <a:ext cx="6364677" cy="660540"/>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rPr lang="en-GB" dirty="0"/>
                <a:t>Technical Details</a:t>
              </a:r>
              <a:endParaRPr dirty="0"/>
            </a:p>
          </p:txBody>
        </p:sp>
      </p:grpSp>
      <p:grpSp>
        <p:nvGrpSpPr>
          <p:cNvPr id="376" name="Rectangle 16"/>
          <p:cNvGrpSpPr/>
          <p:nvPr/>
        </p:nvGrpSpPr>
        <p:grpSpPr>
          <a:xfrm>
            <a:off x="14447340" y="3336813"/>
            <a:ext cx="6364680" cy="6357522"/>
            <a:chOff x="0" y="-660716"/>
            <a:chExt cx="6364678" cy="1891642"/>
          </a:xfrm>
        </p:grpSpPr>
        <p:sp>
          <p:nvSpPr>
            <p:cNvPr id="374" name="Rectangle"/>
            <p:cNvSpPr/>
            <p:nvPr/>
          </p:nvSpPr>
          <p:spPr>
            <a:xfrm>
              <a:off x="0" y="-1"/>
              <a:ext cx="6364678"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mj-lt"/>
                  <a:ea typeface="+mj-ea"/>
                  <a:cs typeface="+mj-cs"/>
                  <a:sym typeface="Helvetica"/>
                </a:defRPr>
              </a:pPr>
              <a:endParaRPr sz="4600"/>
            </a:p>
          </p:txBody>
        </p:sp>
        <p:sp>
          <p:nvSpPr>
            <p:cNvPr id="375" name="Conclusion"/>
            <p:cNvSpPr txBox="1"/>
            <p:nvPr/>
          </p:nvSpPr>
          <p:spPr>
            <a:xfrm>
              <a:off x="0" y="-660716"/>
              <a:ext cx="6364678" cy="1891642"/>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mj-lt"/>
                  <a:ea typeface="+mj-ea"/>
                  <a:cs typeface="+mj-cs"/>
                  <a:sym typeface="Helvetica"/>
                </a:defRPr>
              </a:lvl1pPr>
            </a:lstStyle>
            <a:p>
              <a:r>
                <a:rPr lang="en-GB" dirty="0"/>
                <a:t>Collaboration &amp; Interdisciplinary Teamwork</a:t>
              </a:r>
              <a:endParaRPr dirty="0"/>
            </a:p>
          </p:txBody>
        </p:sp>
      </p:grpSp>
      <p:grpSp>
        <p:nvGrpSpPr>
          <p:cNvPr id="379" name="Rectangle 19"/>
          <p:cNvGrpSpPr/>
          <p:nvPr/>
        </p:nvGrpSpPr>
        <p:grpSpPr>
          <a:xfrm>
            <a:off x="14447339" y="17451643"/>
            <a:ext cx="6364680" cy="2541055"/>
            <a:chOff x="0" y="-352941"/>
            <a:chExt cx="6364678" cy="1276091"/>
          </a:xfrm>
        </p:grpSpPr>
        <p:sp>
          <p:nvSpPr>
            <p:cNvPr id="377" name="Rectangle"/>
            <p:cNvSpPr/>
            <p:nvPr/>
          </p:nvSpPr>
          <p:spPr>
            <a:xfrm>
              <a:off x="0" y="-1"/>
              <a:ext cx="6364678"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mj-lt"/>
                  <a:ea typeface="+mj-ea"/>
                  <a:cs typeface="+mj-cs"/>
                  <a:sym typeface="Helvetica"/>
                </a:defRPr>
              </a:pPr>
              <a:endParaRPr sz="4600"/>
            </a:p>
          </p:txBody>
        </p:sp>
        <p:sp>
          <p:nvSpPr>
            <p:cNvPr id="378" name="Acknowledgments"/>
            <p:cNvSpPr txBox="1"/>
            <p:nvPr/>
          </p:nvSpPr>
          <p:spPr>
            <a:xfrm>
              <a:off x="0" y="-352941"/>
              <a:ext cx="6364678" cy="1276091"/>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4000" b="1">
                  <a:solidFill>
                    <a:srgbClr val="FFFFFF"/>
                  </a:solidFill>
                  <a:latin typeface="+mj-lt"/>
                  <a:ea typeface="+mj-ea"/>
                  <a:cs typeface="+mj-cs"/>
                  <a:sym typeface="Helvetica"/>
                </a:defRPr>
              </a:lvl1pPr>
            </a:lstStyle>
            <a:p>
              <a:r>
                <a:rPr lang="en-GB" dirty="0"/>
                <a:t>Conclusions &amp; Future Plans</a:t>
              </a:r>
              <a:endParaRPr dirty="0"/>
            </a:p>
          </p:txBody>
        </p:sp>
      </p:grpSp>
      <p:sp>
        <p:nvSpPr>
          <p:cNvPr id="380" name="TextBox 20"/>
          <p:cNvSpPr txBox="1"/>
          <p:nvPr/>
        </p:nvSpPr>
        <p:spPr>
          <a:xfrm>
            <a:off x="14447339" y="19499202"/>
            <a:ext cx="6364677" cy="7431627"/>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a:spAutoFit/>
          </a:bodyPr>
          <a:lstStyle>
            <a:lvl1pPr>
              <a:defRPr sz="2400">
                <a:latin typeface="Arial"/>
                <a:ea typeface="Arial"/>
                <a:cs typeface="Arial"/>
                <a:sym typeface="Arial"/>
              </a:defRPr>
            </a:lvl1pPr>
          </a:lstStyle>
          <a:p>
            <a:pPr algn="just"/>
            <a:r>
              <a:rPr lang="en-GB" dirty="0" err="1"/>
              <a:t>Vitam</a:t>
            </a:r>
            <a:r>
              <a:rPr lang="en-GB" dirty="0"/>
              <a:t> </a:t>
            </a:r>
            <a:r>
              <a:rPr lang="en-GB" dirty="0" err="1"/>
              <a:t>voloria</a:t>
            </a:r>
            <a:r>
              <a:rPr lang="en-GB" dirty="0"/>
              <a:t> con et, cum </a:t>
            </a:r>
            <a:r>
              <a:rPr lang="en-GB" dirty="0" err="1"/>
              <a:t>laboreium</a:t>
            </a:r>
            <a:r>
              <a:rPr lang="en-GB" dirty="0"/>
              <a:t>, </a:t>
            </a:r>
            <a:r>
              <a:rPr lang="en-GB" dirty="0" err="1"/>
              <a:t>nam</a:t>
            </a:r>
            <a:r>
              <a:rPr lang="en-GB" dirty="0"/>
              <a:t> cum, quat </a:t>
            </a:r>
            <a:r>
              <a:rPr lang="en-GB" dirty="0" err="1"/>
              <a:t>paris</a:t>
            </a:r>
            <a:r>
              <a:rPr lang="en-GB" dirty="0"/>
              <a:t> as core </a:t>
            </a:r>
            <a:r>
              <a:rPr lang="en-GB" dirty="0" err="1"/>
              <a:t>volorest</a:t>
            </a:r>
            <a:r>
              <a:rPr lang="en-GB" dirty="0"/>
              <a:t>, </a:t>
            </a:r>
            <a:r>
              <a:rPr lang="en-GB" dirty="0" err="1"/>
              <a:t>sust</a:t>
            </a:r>
            <a:r>
              <a:rPr lang="en-GB" dirty="0"/>
              <a:t> </a:t>
            </a:r>
            <a:r>
              <a:rPr lang="en-GB" dirty="0" err="1"/>
              <a:t>exceatur</a:t>
            </a:r>
            <a:r>
              <a:rPr lang="en-GB" dirty="0"/>
              <a:t> </a:t>
            </a:r>
            <a:r>
              <a:rPr lang="en-GB" dirty="0" err="1"/>
              <a:t>antio</a:t>
            </a:r>
            <a:r>
              <a:rPr lang="en-GB" dirty="0"/>
              <a:t> </a:t>
            </a:r>
            <a:r>
              <a:rPr lang="en-GB" dirty="0" err="1"/>
              <a:t>ea</a:t>
            </a:r>
            <a:r>
              <a:rPr lang="en-GB" dirty="0"/>
              <a:t> </a:t>
            </a:r>
            <a:r>
              <a:rPr lang="en-GB" dirty="0" err="1"/>
              <a:t>voluptas</a:t>
            </a:r>
            <a:r>
              <a:rPr lang="en-GB" dirty="0"/>
              <a:t> </a:t>
            </a:r>
            <a:r>
              <a:rPr lang="en-GB" dirty="0" err="1"/>
              <a:t>eumquatendit</a:t>
            </a:r>
            <a:r>
              <a:rPr lang="en-GB" dirty="0"/>
              <a:t> </a:t>
            </a:r>
            <a:r>
              <a:rPr lang="en-GB" dirty="0" err="1"/>
              <a:t>quas</a:t>
            </a:r>
            <a:r>
              <a:rPr lang="en-GB" dirty="0"/>
              <a:t> </a:t>
            </a:r>
            <a:r>
              <a:rPr lang="en-GB" dirty="0" err="1"/>
              <a:t>doluptatet</a:t>
            </a:r>
            <a:r>
              <a:rPr lang="en-GB" dirty="0"/>
              <a:t> </a:t>
            </a:r>
            <a:r>
              <a:rPr lang="en-GB" dirty="0" err="1"/>
              <a:t>aut</a:t>
            </a:r>
            <a:r>
              <a:rPr lang="en-GB" dirty="0"/>
              <a:t> </a:t>
            </a:r>
            <a:r>
              <a:rPr lang="en-GB" dirty="0" err="1"/>
              <a:t>landignam</a:t>
            </a:r>
            <a:r>
              <a:rPr lang="en-GB" dirty="0"/>
              <a:t> que </a:t>
            </a:r>
            <a:r>
              <a:rPr lang="en-GB" dirty="0" err="1"/>
              <a:t>lantur</a:t>
            </a:r>
            <a:r>
              <a:rPr lang="en-GB" dirty="0"/>
              <a:t> </a:t>
            </a:r>
            <a:r>
              <a:rPr lang="en-GB" dirty="0" err="1"/>
              <a:t>sania</a:t>
            </a:r>
            <a:r>
              <a:rPr lang="en-GB" dirty="0"/>
              <a:t> </a:t>
            </a:r>
            <a:r>
              <a:rPr lang="en-GB" dirty="0" err="1"/>
              <a:t>dem</a:t>
            </a:r>
            <a:r>
              <a:rPr lang="en-GB" dirty="0"/>
              <a:t> </a:t>
            </a:r>
            <a:r>
              <a:rPr lang="en-GB" dirty="0" err="1"/>
              <a:t>escidit</a:t>
            </a:r>
            <a:r>
              <a:rPr lang="en-GB" dirty="0"/>
              <a:t> min </a:t>
            </a:r>
            <a:r>
              <a:rPr lang="en-GB" dirty="0" err="1"/>
              <a:t>reruptiaero</a:t>
            </a:r>
            <a:r>
              <a:rPr lang="en-GB" dirty="0"/>
              <a:t> </a:t>
            </a:r>
            <a:r>
              <a:rPr lang="en-GB" dirty="0" err="1"/>
              <a:t>velis</a:t>
            </a:r>
            <a:r>
              <a:rPr lang="en-GB" dirty="0"/>
              <a:t> maximus </a:t>
            </a:r>
            <a:r>
              <a:rPr lang="en-GB" dirty="0" err="1"/>
              <a:t>aut</a:t>
            </a:r>
            <a:r>
              <a:rPr lang="en-GB" dirty="0"/>
              <a:t> que pe </a:t>
            </a:r>
            <a:r>
              <a:rPr lang="en-GB" dirty="0" err="1"/>
              <a:t>aliquas</a:t>
            </a:r>
            <a:r>
              <a:rPr lang="en-GB" dirty="0"/>
              <a:t> </a:t>
            </a:r>
            <a:r>
              <a:rPr lang="en-GB" dirty="0" err="1"/>
              <a:t>sequidisit</a:t>
            </a:r>
            <a:r>
              <a:rPr lang="en-GB" dirty="0"/>
              <a:t>, </a:t>
            </a:r>
            <a:r>
              <a:rPr lang="en-GB" dirty="0" err="1"/>
              <a:t>omnient</a:t>
            </a:r>
            <a:r>
              <a:rPr lang="en-GB" dirty="0"/>
              <a:t> hit lam </a:t>
            </a:r>
            <a:r>
              <a:rPr lang="en-GB" dirty="0" err="1"/>
              <a:t>eicias</a:t>
            </a:r>
            <a:r>
              <a:rPr lang="en-GB" dirty="0"/>
              <a:t> </a:t>
            </a:r>
            <a:r>
              <a:rPr lang="en-GB" dirty="0" err="1"/>
              <a:t>modio</a:t>
            </a:r>
            <a:r>
              <a:rPr lang="en-GB" dirty="0"/>
              <a:t> con nisin </a:t>
            </a:r>
            <a:r>
              <a:rPr lang="en-GB" dirty="0" err="1"/>
              <a:t>pediam</a:t>
            </a:r>
            <a:r>
              <a:rPr lang="en-GB" dirty="0"/>
              <a:t>, </a:t>
            </a:r>
            <a:r>
              <a:rPr lang="en-GB" dirty="0" err="1"/>
              <a:t>ent</a:t>
            </a:r>
            <a:r>
              <a:rPr lang="en-GB" dirty="0"/>
              <a:t>, </a:t>
            </a:r>
            <a:r>
              <a:rPr lang="en-GB" dirty="0" err="1"/>
              <a:t>cust</a:t>
            </a:r>
            <a:r>
              <a:rPr lang="en-GB" dirty="0"/>
              <a:t> </a:t>
            </a:r>
            <a:r>
              <a:rPr lang="en-GB" dirty="0" err="1"/>
              <a:t>accaborit</a:t>
            </a:r>
            <a:r>
              <a:rPr lang="en-GB" dirty="0"/>
              <a:t> </a:t>
            </a:r>
            <a:r>
              <a:rPr lang="en-GB" dirty="0" err="1"/>
              <a:t>odio</a:t>
            </a:r>
            <a:r>
              <a:rPr lang="en-GB" dirty="0"/>
              <a:t> </a:t>
            </a:r>
            <a:r>
              <a:rPr lang="en-GB" dirty="0" err="1"/>
              <a:t>corehen</a:t>
            </a:r>
            <a:r>
              <a:rPr lang="en-GB" dirty="0"/>
              <a:t> </a:t>
            </a:r>
            <a:r>
              <a:rPr lang="en-GB" dirty="0" err="1"/>
              <a:t>dendae</a:t>
            </a:r>
            <a:r>
              <a:rPr lang="en-GB" dirty="0"/>
              <a:t> nonet </a:t>
            </a:r>
            <a:r>
              <a:rPr lang="en-GB" dirty="0" err="1"/>
              <a:t>eliquam</a:t>
            </a:r>
            <a:r>
              <a:rPr lang="en-GB" dirty="0"/>
              <a:t>, </a:t>
            </a:r>
            <a:r>
              <a:rPr lang="en-GB" dirty="0" err="1"/>
              <a:t>aperorepe</a:t>
            </a:r>
            <a:r>
              <a:rPr lang="en-GB" dirty="0"/>
              <a:t> </a:t>
            </a:r>
            <a:r>
              <a:rPr lang="en-GB" dirty="0" err="1"/>
              <a:t>autatem</a:t>
            </a:r>
            <a:r>
              <a:rPr lang="en-GB" dirty="0"/>
              <a:t> voles int odic </a:t>
            </a:r>
            <a:r>
              <a:rPr lang="en-GB" dirty="0" err="1"/>
              <a:t>tem</a:t>
            </a:r>
            <a:r>
              <a:rPr lang="en-GB" dirty="0"/>
              <a:t> nis </a:t>
            </a:r>
            <a:r>
              <a:rPr lang="en-GB" dirty="0" err="1"/>
              <a:t>dolorrum</a:t>
            </a:r>
            <a:r>
              <a:rPr lang="en-GB" dirty="0"/>
              <a:t> que cores </a:t>
            </a:r>
            <a:r>
              <a:rPr lang="en-GB" dirty="0" err="1"/>
              <a:t>doluptaturi</a:t>
            </a:r>
            <a:r>
              <a:rPr lang="en-GB" dirty="0"/>
              <a:t> </a:t>
            </a:r>
            <a:r>
              <a:rPr lang="en-GB" dirty="0" err="1"/>
              <a:t>utemolorum</a:t>
            </a:r>
            <a:r>
              <a:rPr lang="en-GB" dirty="0"/>
              <a:t> </a:t>
            </a:r>
            <a:r>
              <a:rPr lang="en-GB" dirty="0" err="1"/>
              <a:t>imusam</a:t>
            </a:r>
            <a:r>
              <a:rPr lang="en-GB" dirty="0"/>
              <a:t>, </a:t>
            </a:r>
            <a:r>
              <a:rPr lang="en-GB" dirty="0" err="1"/>
              <a:t>idendaecabo</a:t>
            </a:r>
            <a:r>
              <a:rPr lang="en-GB" dirty="0"/>
              <a:t>. Nam quo </a:t>
            </a:r>
            <a:r>
              <a:rPr lang="en-GB" dirty="0" err="1"/>
              <a:t>moluptatur</a:t>
            </a:r>
            <a:r>
              <a:rPr lang="en-GB" dirty="0"/>
              <a:t>? </a:t>
            </a:r>
            <a:r>
              <a:rPr lang="en-GB" dirty="0" err="1"/>
              <a:t>aut</a:t>
            </a:r>
            <a:r>
              <a:rPr lang="en-GB" dirty="0"/>
              <a:t> </a:t>
            </a:r>
            <a:r>
              <a:rPr lang="en-GB" dirty="0" err="1"/>
              <a:t>omnienderi</a:t>
            </a:r>
            <a:r>
              <a:rPr lang="en-GB" dirty="0"/>
              <a:t> </a:t>
            </a:r>
            <a:r>
              <a:rPr lang="en-GB" dirty="0" err="1"/>
              <a:t>sinvele</a:t>
            </a:r>
            <a:r>
              <a:rPr lang="en-GB" dirty="0"/>
              <a:t> </a:t>
            </a:r>
            <a:r>
              <a:rPr lang="en-GB" dirty="0" err="1"/>
              <a:t>stiam</a:t>
            </a:r>
            <a:r>
              <a:rPr lang="en-GB" dirty="0"/>
              <a:t>, </a:t>
            </a:r>
            <a:r>
              <a:rPr lang="en-GB" dirty="0" err="1"/>
              <a:t>cus</a:t>
            </a:r>
            <a:r>
              <a:rPr lang="en-GB" dirty="0"/>
              <a:t> </a:t>
            </a:r>
            <a:r>
              <a:rPr lang="en-GB" dirty="0" err="1"/>
              <a:t>eos</a:t>
            </a:r>
            <a:r>
              <a:rPr lang="en-GB" dirty="0"/>
              <a:t> </a:t>
            </a:r>
            <a:r>
              <a:rPr lang="en-GB" dirty="0" err="1"/>
              <a:t>sime</a:t>
            </a:r>
            <a:r>
              <a:rPr lang="en-GB" dirty="0"/>
              <a:t> </a:t>
            </a:r>
            <a:r>
              <a:rPr lang="en-GB" dirty="0" err="1"/>
              <a:t>sed</a:t>
            </a:r>
            <a:r>
              <a:rPr lang="en-GB" dirty="0"/>
              <a:t> que </a:t>
            </a:r>
            <a:r>
              <a:rPr lang="en-GB" dirty="0" err="1"/>
              <a:t>occupta</a:t>
            </a:r>
            <a:r>
              <a:rPr lang="en-GB" dirty="0"/>
              <a:t> </a:t>
            </a:r>
            <a:r>
              <a:rPr lang="en-GB" dirty="0" err="1"/>
              <a:t>temquia</a:t>
            </a:r>
            <a:r>
              <a:rPr lang="en-GB" dirty="0"/>
              <a:t> </a:t>
            </a:r>
            <a:r>
              <a:rPr lang="en-GB" dirty="0" err="1"/>
              <a:t>nobisciur</a:t>
            </a:r>
            <a:r>
              <a:rPr lang="en-GB" dirty="0"/>
              <a:t>? </a:t>
            </a:r>
            <a:r>
              <a:rPr lang="en-GB" dirty="0" err="1"/>
              <a:t>Quis</a:t>
            </a:r>
            <a:r>
              <a:rPr lang="en-GB" dirty="0"/>
              <a:t> </a:t>
            </a:r>
            <a:r>
              <a:rPr lang="en-GB" dirty="0" err="1"/>
              <a:t>dolenem</a:t>
            </a:r>
            <a:r>
              <a:rPr lang="en-GB" dirty="0"/>
              <a:t> </a:t>
            </a:r>
            <a:r>
              <a:rPr lang="en-GB" dirty="0" err="1"/>
              <a:t>oluptam</a:t>
            </a:r>
            <a:r>
              <a:rPr lang="en-GB" dirty="0"/>
              <a:t> ne </a:t>
            </a:r>
            <a:r>
              <a:rPr lang="en-GB" dirty="0" err="1"/>
              <a:t>nonessumqui</a:t>
            </a:r>
            <a:r>
              <a:rPr lang="en-GB" dirty="0"/>
              <a:t>. </a:t>
            </a:r>
            <a:r>
              <a:rPr lang="en-GB" dirty="0" err="1"/>
              <a:t>Vitam</a:t>
            </a:r>
            <a:r>
              <a:rPr lang="en-GB" dirty="0"/>
              <a:t> </a:t>
            </a:r>
            <a:r>
              <a:rPr lang="en-GB" dirty="0" err="1"/>
              <a:t>voloria</a:t>
            </a:r>
            <a:r>
              <a:rPr lang="en-GB" dirty="0"/>
              <a:t> con et, cum </a:t>
            </a:r>
            <a:r>
              <a:rPr lang="en-GB" dirty="0" err="1"/>
              <a:t>laboreium</a:t>
            </a:r>
            <a:r>
              <a:rPr lang="en-GB" dirty="0"/>
              <a:t>, </a:t>
            </a:r>
            <a:r>
              <a:rPr lang="en-GB" dirty="0" err="1"/>
              <a:t>nam</a:t>
            </a:r>
            <a:r>
              <a:rPr lang="en-GB" dirty="0"/>
              <a:t> cum, quat </a:t>
            </a:r>
            <a:r>
              <a:rPr lang="en-GB" dirty="0" err="1"/>
              <a:t>paris</a:t>
            </a:r>
            <a:r>
              <a:rPr lang="en-GB" dirty="0"/>
              <a:t> as core </a:t>
            </a:r>
            <a:r>
              <a:rPr lang="en-GB" dirty="0" err="1"/>
              <a:t>volorest</a:t>
            </a:r>
            <a:r>
              <a:rPr lang="en-GB" dirty="0"/>
              <a:t>, </a:t>
            </a:r>
            <a:r>
              <a:rPr lang="en-GB" dirty="0" err="1"/>
              <a:t>sust</a:t>
            </a:r>
            <a:r>
              <a:rPr lang="en-GB" dirty="0"/>
              <a:t> </a:t>
            </a:r>
            <a:r>
              <a:rPr lang="en-GB" dirty="0" err="1"/>
              <a:t>exceatur</a:t>
            </a:r>
            <a:r>
              <a:rPr lang="en-GB" dirty="0"/>
              <a:t> </a:t>
            </a:r>
            <a:r>
              <a:rPr lang="en-GB" dirty="0" err="1"/>
              <a:t>antio</a:t>
            </a:r>
            <a:r>
              <a:rPr lang="en-GB" dirty="0"/>
              <a:t> </a:t>
            </a:r>
            <a:r>
              <a:rPr lang="en-GB" dirty="0" err="1"/>
              <a:t>ea</a:t>
            </a:r>
            <a:r>
              <a:rPr lang="en-GB" dirty="0"/>
              <a:t> </a:t>
            </a:r>
            <a:r>
              <a:rPr lang="en-GB" dirty="0" err="1"/>
              <a:t>voluptas</a:t>
            </a:r>
            <a:r>
              <a:rPr lang="en-GB" dirty="0"/>
              <a:t> </a:t>
            </a:r>
            <a:r>
              <a:rPr lang="en-GB" dirty="0" err="1"/>
              <a:t>eumquatendit</a:t>
            </a:r>
            <a:r>
              <a:rPr lang="en-GB" dirty="0"/>
              <a:t> </a:t>
            </a:r>
            <a:r>
              <a:rPr lang="en-GB" dirty="0" err="1"/>
              <a:t>quas</a:t>
            </a:r>
            <a:r>
              <a:rPr lang="en-GB" dirty="0"/>
              <a:t> </a:t>
            </a:r>
            <a:r>
              <a:rPr lang="en-GB" dirty="0" err="1"/>
              <a:t>doluptatet</a:t>
            </a:r>
            <a:r>
              <a:rPr lang="en-GB" dirty="0"/>
              <a:t> </a:t>
            </a:r>
            <a:r>
              <a:rPr lang="en-GB" dirty="0" err="1"/>
              <a:t>aut</a:t>
            </a:r>
            <a:r>
              <a:rPr lang="en-GB" dirty="0"/>
              <a:t> </a:t>
            </a:r>
            <a:r>
              <a:rPr lang="en-GB" dirty="0" err="1"/>
              <a:t>landignam</a:t>
            </a:r>
            <a:r>
              <a:rPr lang="en-GB" dirty="0"/>
              <a:t> que </a:t>
            </a:r>
            <a:r>
              <a:rPr lang="en-GB" dirty="0" err="1"/>
              <a:t>lantur</a:t>
            </a:r>
            <a:r>
              <a:rPr lang="en-GB" dirty="0"/>
              <a:t> </a:t>
            </a:r>
            <a:r>
              <a:rPr lang="en-GB" dirty="0" err="1"/>
              <a:t>sania</a:t>
            </a:r>
            <a:r>
              <a:rPr lang="en-GB" dirty="0"/>
              <a:t> </a:t>
            </a:r>
            <a:r>
              <a:rPr lang="en-GB" dirty="0" err="1"/>
              <a:t>dem</a:t>
            </a:r>
            <a:r>
              <a:rPr lang="en-GB" dirty="0"/>
              <a:t> </a:t>
            </a:r>
            <a:r>
              <a:rPr lang="en-GB" dirty="0" err="1"/>
              <a:t>escidit</a:t>
            </a:r>
            <a:r>
              <a:rPr lang="en-GB" dirty="0"/>
              <a:t> min </a:t>
            </a:r>
            <a:r>
              <a:rPr lang="en-GB" dirty="0" err="1"/>
              <a:t>reruptiaero</a:t>
            </a:r>
            <a:r>
              <a:rPr lang="en-GB" dirty="0"/>
              <a:t> </a:t>
            </a:r>
            <a:r>
              <a:rPr lang="en-GB" dirty="0" err="1"/>
              <a:t>velis</a:t>
            </a:r>
            <a:r>
              <a:rPr lang="en-GB" dirty="0"/>
              <a:t> maximus </a:t>
            </a:r>
            <a:r>
              <a:rPr lang="en-GB" dirty="0" err="1"/>
              <a:t>aut</a:t>
            </a:r>
            <a:r>
              <a:rPr lang="en-GB" dirty="0"/>
              <a:t> que pe </a:t>
            </a:r>
            <a:r>
              <a:rPr lang="en-GB" dirty="0" err="1"/>
              <a:t>aliquas</a:t>
            </a:r>
            <a:r>
              <a:rPr lang="en-GB" dirty="0"/>
              <a:t> </a:t>
            </a:r>
            <a:r>
              <a:rPr lang="en-GB" dirty="0" err="1"/>
              <a:t>sequidisit</a:t>
            </a:r>
            <a:r>
              <a:rPr lang="en-GB" dirty="0"/>
              <a:t>, </a:t>
            </a:r>
            <a:r>
              <a:rPr lang="en-GB" dirty="0" err="1"/>
              <a:t>omnient</a:t>
            </a:r>
            <a:r>
              <a:rPr lang="en-GB" dirty="0"/>
              <a:t> hit lam </a:t>
            </a:r>
            <a:r>
              <a:rPr lang="en-GB" dirty="0" err="1"/>
              <a:t>eicias</a:t>
            </a:r>
            <a:r>
              <a:rPr lang="en-GB" dirty="0"/>
              <a:t> </a:t>
            </a:r>
            <a:r>
              <a:rPr lang="en-GB" dirty="0" err="1"/>
              <a:t>modio</a:t>
            </a:r>
            <a:r>
              <a:rPr lang="en-GB" dirty="0"/>
              <a:t> con</a:t>
            </a:r>
          </a:p>
        </p:txBody>
      </p:sp>
      <p:sp>
        <p:nvSpPr>
          <p:cNvPr id="384" name="TextBox 23"/>
          <p:cNvSpPr txBox="1"/>
          <p:nvPr/>
        </p:nvSpPr>
        <p:spPr>
          <a:xfrm>
            <a:off x="14447339" y="7838086"/>
            <a:ext cx="6364679" cy="10016950"/>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p>
            <a:pPr algn="just">
              <a:defRPr sz="2400">
                <a:latin typeface="Arial"/>
                <a:ea typeface="Arial"/>
                <a:cs typeface="Arial"/>
                <a:sym typeface="Arial"/>
              </a:defRPr>
            </a:pPr>
            <a:r>
              <a:rPr sz="2400" dirty="0" err="1"/>
              <a:t>Vitam</a:t>
            </a:r>
            <a:r>
              <a:rPr sz="2400" dirty="0"/>
              <a:t> </a:t>
            </a:r>
            <a:r>
              <a:rPr sz="2400" dirty="0" err="1"/>
              <a:t>voloria</a:t>
            </a:r>
            <a:r>
              <a:rPr sz="2400" dirty="0"/>
              <a:t> con et, cum </a:t>
            </a:r>
            <a:r>
              <a:rPr sz="2400" dirty="0" err="1"/>
              <a:t>laboreium</a:t>
            </a:r>
            <a:r>
              <a:rPr sz="2400" dirty="0"/>
              <a:t>, </a:t>
            </a:r>
            <a:r>
              <a:rPr sz="2400" dirty="0" err="1"/>
              <a:t>nam</a:t>
            </a:r>
            <a:r>
              <a:rPr sz="2400" dirty="0"/>
              <a:t> cum, quat </a:t>
            </a:r>
            <a:r>
              <a:rPr sz="2400" dirty="0" err="1"/>
              <a:t>paris</a:t>
            </a:r>
            <a:r>
              <a:rPr sz="2400" dirty="0"/>
              <a:t> as core </a:t>
            </a:r>
            <a:r>
              <a:rPr sz="2400" dirty="0" err="1"/>
              <a:t>volorest</a:t>
            </a:r>
            <a:r>
              <a:rPr sz="2400" dirty="0"/>
              <a:t>, </a:t>
            </a:r>
            <a:r>
              <a:rPr sz="2400" dirty="0" err="1"/>
              <a:t>sust</a:t>
            </a:r>
            <a:r>
              <a:rPr sz="2400" dirty="0"/>
              <a:t> </a:t>
            </a:r>
            <a:r>
              <a:rPr sz="2400" dirty="0" err="1"/>
              <a:t>exceatur</a:t>
            </a:r>
            <a:r>
              <a:rPr sz="2400" dirty="0"/>
              <a:t> </a:t>
            </a:r>
            <a:r>
              <a:rPr sz="2400" dirty="0" err="1"/>
              <a:t>antio</a:t>
            </a:r>
            <a:r>
              <a:rPr sz="2400" dirty="0"/>
              <a:t> </a:t>
            </a:r>
            <a:r>
              <a:rPr sz="2400" dirty="0" err="1"/>
              <a:t>ea</a:t>
            </a:r>
            <a:r>
              <a:rPr sz="2400" dirty="0"/>
              <a:t> </a:t>
            </a:r>
            <a:r>
              <a:rPr sz="2400" dirty="0" err="1"/>
              <a:t>voluptas</a:t>
            </a:r>
            <a:r>
              <a:rPr sz="2400" dirty="0"/>
              <a:t> </a:t>
            </a:r>
            <a:r>
              <a:rPr sz="2400" dirty="0" err="1"/>
              <a:t>eumquatendit</a:t>
            </a:r>
            <a:r>
              <a:rPr sz="2400" dirty="0"/>
              <a:t> </a:t>
            </a:r>
            <a:r>
              <a:rPr sz="2400" dirty="0" err="1"/>
              <a:t>quas</a:t>
            </a:r>
            <a:r>
              <a:rPr sz="2400" dirty="0"/>
              <a:t> </a:t>
            </a:r>
            <a:r>
              <a:rPr sz="2400" dirty="0" err="1"/>
              <a:t>doluptatet</a:t>
            </a:r>
            <a:r>
              <a:rPr sz="2400" dirty="0"/>
              <a:t> </a:t>
            </a:r>
            <a:r>
              <a:rPr sz="2400" dirty="0" err="1"/>
              <a:t>aut</a:t>
            </a:r>
            <a:r>
              <a:rPr sz="2400" dirty="0"/>
              <a:t> </a:t>
            </a:r>
            <a:r>
              <a:rPr sz="2400" dirty="0" err="1"/>
              <a:t>landignam</a:t>
            </a:r>
            <a:r>
              <a:rPr sz="2400" dirty="0"/>
              <a:t> que </a:t>
            </a:r>
            <a:r>
              <a:rPr sz="2400" dirty="0" err="1"/>
              <a:t>lantur</a:t>
            </a:r>
            <a:r>
              <a:rPr sz="2400" dirty="0"/>
              <a:t> </a:t>
            </a:r>
            <a:r>
              <a:rPr sz="2400" dirty="0" err="1"/>
              <a:t>sania</a:t>
            </a:r>
            <a:r>
              <a:rPr sz="2400" dirty="0"/>
              <a:t> dem </a:t>
            </a:r>
            <a:r>
              <a:rPr sz="2400" dirty="0" err="1"/>
              <a:t>escidit</a:t>
            </a:r>
            <a:r>
              <a:rPr sz="2400" dirty="0"/>
              <a:t> min </a:t>
            </a:r>
            <a:r>
              <a:rPr sz="2400" dirty="0" err="1"/>
              <a:t>reruptiaero</a:t>
            </a:r>
            <a:r>
              <a:rPr sz="2400" dirty="0"/>
              <a:t> </a:t>
            </a:r>
            <a:r>
              <a:rPr sz="2400" dirty="0" err="1"/>
              <a:t>velis</a:t>
            </a:r>
            <a:r>
              <a:rPr sz="2400" dirty="0"/>
              <a:t> maximus </a:t>
            </a:r>
            <a:r>
              <a:rPr sz="2400" dirty="0" err="1"/>
              <a:t>aut</a:t>
            </a:r>
            <a:r>
              <a:rPr sz="2400" dirty="0"/>
              <a:t> que pe </a:t>
            </a:r>
            <a:r>
              <a:rPr sz="2400" dirty="0" err="1"/>
              <a:t>aliquas</a:t>
            </a:r>
            <a:r>
              <a:rPr sz="2400" dirty="0"/>
              <a:t> </a:t>
            </a:r>
            <a:r>
              <a:rPr sz="2400" dirty="0" err="1"/>
              <a:t>sequidisit</a:t>
            </a:r>
            <a:r>
              <a:rPr sz="2400" dirty="0"/>
              <a:t>, </a:t>
            </a:r>
            <a:r>
              <a:rPr sz="2400" dirty="0" err="1"/>
              <a:t>omnient</a:t>
            </a:r>
            <a:r>
              <a:rPr sz="2400" dirty="0"/>
              <a:t> hit lam </a:t>
            </a:r>
            <a:r>
              <a:rPr sz="2400" dirty="0" err="1"/>
              <a:t>eicias</a:t>
            </a:r>
            <a:r>
              <a:rPr sz="2400" dirty="0"/>
              <a:t> </a:t>
            </a:r>
            <a:r>
              <a:rPr sz="2400" dirty="0" err="1"/>
              <a:t>modio</a:t>
            </a:r>
            <a:r>
              <a:rPr sz="2400" dirty="0"/>
              <a:t> con nisin </a:t>
            </a:r>
            <a:r>
              <a:rPr sz="2400" dirty="0" err="1"/>
              <a:t>pediam</a:t>
            </a:r>
            <a:r>
              <a:rPr sz="2400" dirty="0"/>
              <a:t>, </a:t>
            </a:r>
            <a:r>
              <a:rPr sz="2400" dirty="0" err="1"/>
              <a:t>ent</a:t>
            </a:r>
            <a:r>
              <a:rPr sz="2400" dirty="0"/>
              <a:t>, </a:t>
            </a:r>
            <a:r>
              <a:rPr sz="2400" dirty="0" err="1"/>
              <a:t>cust</a:t>
            </a:r>
            <a:r>
              <a:rPr sz="2400" dirty="0"/>
              <a:t> </a:t>
            </a:r>
            <a:r>
              <a:rPr sz="2400" dirty="0" err="1"/>
              <a:t>accaborit</a:t>
            </a:r>
            <a:r>
              <a:rPr sz="2400" dirty="0"/>
              <a:t> </a:t>
            </a:r>
            <a:r>
              <a:rPr sz="2400" dirty="0" err="1"/>
              <a:t>odio</a:t>
            </a:r>
            <a:r>
              <a:rPr sz="2400" dirty="0"/>
              <a:t> </a:t>
            </a:r>
            <a:r>
              <a:rPr sz="2400" dirty="0" err="1"/>
              <a:t>corehen</a:t>
            </a:r>
            <a:r>
              <a:rPr sz="2400" dirty="0"/>
              <a:t> </a:t>
            </a:r>
            <a:r>
              <a:rPr sz="2400" dirty="0" err="1"/>
              <a:t>dendae</a:t>
            </a:r>
            <a:r>
              <a:rPr sz="2400" dirty="0"/>
              <a:t> nonet </a:t>
            </a:r>
            <a:r>
              <a:rPr sz="2400" dirty="0" err="1"/>
              <a:t>eliquam</a:t>
            </a:r>
            <a:r>
              <a:rPr sz="2400" dirty="0"/>
              <a:t>, </a:t>
            </a:r>
            <a:r>
              <a:rPr sz="2400" dirty="0" err="1"/>
              <a:t>aperorepe</a:t>
            </a:r>
            <a:r>
              <a:rPr sz="2400" dirty="0"/>
              <a:t> </a:t>
            </a:r>
            <a:r>
              <a:rPr sz="2400" dirty="0" err="1"/>
              <a:t>autatem</a:t>
            </a:r>
            <a:r>
              <a:rPr sz="2400" dirty="0"/>
              <a:t> voles int odic </a:t>
            </a:r>
            <a:r>
              <a:rPr sz="2400" dirty="0" err="1"/>
              <a:t>tem</a:t>
            </a:r>
            <a:r>
              <a:rPr sz="2400" dirty="0"/>
              <a:t> nis </a:t>
            </a:r>
            <a:r>
              <a:rPr sz="2400" dirty="0" err="1"/>
              <a:t>dolorrum</a:t>
            </a:r>
            <a:r>
              <a:rPr sz="2400" dirty="0"/>
              <a:t> que cores </a:t>
            </a:r>
            <a:r>
              <a:rPr sz="2400" dirty="0" err="1"/>
              <a:t>doluptaturi</a:t>
            </a:r>
            <a:r>
              <a:rPr sz="2400" dirty="0"/>
              <a:t> </a:t>
            </a:r>
            <a:r>
              <a:rPr sz="2400" dirty="0" err="1"/>
              <a:t>utemolorum</a:t>
            </a:r>
            <a:r>
              <a:rPr sz="2400" dirty="0"/>
              <a:t> </a:t>
            </a:r>
            <a:r>
              <a:rPr sz="2400" dirty="0" err="1"/>
              <a:t>imusam</a:t>
            </a:r>
            <a:r>
              <a:rPr sz="2400" dirty="0"/>
              <a:t>, </a:t>
            </a:r>
            <a:r>
              <a:rPr sz="2400" dirty="0" err="1"/>
              <a:t>idendaecabo</a:t>
            </a:r>
            <a:r>
              <a:rPr sz="2400" dirty="0"/>
              <a:t>. Nam quo </a:t>
            </a:r>
            <a:r>
              <a:rPr sz="2400" dirty="0" err="1"/>
              <a:t>moluptatur</a:t>
            </a:r>
            <a:r>
              <a:rPr sz="2400" dirty="0"/>
              <a:t>?</a:t>
            </a:r>
          </a:p>
          <a:p>
            <a:pPr algn="just">
              <a:defRPr sz="2400">
                <a:latin typeface="Arial"/>
                <a:ea typeface="Arial"/>
                <a:cs typeface="Arial"/>
                <a:sym typeface="Arial"/>
              </a:defRPr>
            </a:pPr>
            <a:r>
              <a:rPr sz="2400" dirty="0" err="1"/>
              <a:t>eicias</a:t>
            </a:r>
            <a:r>
              <a:rPr sz="2400" dirty="0"/>
              <a:t> </a:t>
            </a:r>
            <a:r>
              <a:rPr sz="2400" dirty="0" err="1"/>
              <a:t>modio</a:t>
            </a:r>
            <a:r>
              <a:rPr sz="2400" dirty="0"/>
              <a:t> con nisin </a:t>
            </a:r>
            <a:r>
              <a:rPr sz="2400" dirty="0" err="1"/>
              <a:t>pediam</a:t>
            </a:r>
            <a:r>
              <a:rPr sz="2400" dirty="0"/>
              <a:t>, </a:t>
            </a:r>
            <a:r>
              <a:rPr sz="2400" dirty="0" err="1"/>
              <a:t>ent</a:t>
            </a:r>
            <a:r>
              <a:rPr sz="2400" dirty="0"/>
              <a:t>, </a:t>
            </a:r>
            <a:r>
              <a:rPr sz="2400" dirty="0" err="1"/>
              <a:t>cust</a:t>
            </a:r>
            <a:r>
              <a:rPr sz="2400" dirty="0"/>
              <a:t> </a:t>
            </a:r>
            <a:r>
              <a:rPr sz="2400" dirty="0" err="1"/>
              <a:t>accaborit</a:t>
            </a:r>
            <a:r>
              <a:rPr sz="2400" dirty="0"/>
              <a:t> </a:t>
            </a:r>
            <a:r>
              <a:rPr sz="2400" dirty="0" err="1"/>
              <a:t>odio</a:t>
            </a:r>
            <a:r>
              <a:rPr sz="2400" dirty="0"/>
              <a:t> </a:t>
            </a:r>
            <a:r>
              <a:rPr sz="2400" dirty="0" err="1"/>
              <a:t>corehen</a:t>
            </a:r>
            <a:r>
              <a:rPr sz="2400" dirty="0"/>
              <a:t> </a:t>
            </a:r>
            <a:r>
              <a:rPr sz="2400" dirty="0" err="1"/>
              <a:t>dendae</a:t>
            </a:r>
            <a:r>
              <a:rPr sz="2400" dirty="0"/>
              <a:t> nonet </a:t>
            </a:r>
            <a:r>
              <a:rPr sz="2400" dirty="0" err="1"/>
              <a:t>eliquam</a:t>
            </a:r>
            <a:r>
              <a:rPr sz="2400" dirty="0"/>
              <a:t>, </a:t>
            </a:r>
            <a:r>
              <a:rPr sz="2400" dirty="0" err="1"/>
              <a:t>aperorepe</a:t>
            </a:r>
            <a:r>
              <a:rPr sz="2400" dirty="0"/>
              <a:t> </a:t>
            </a:r>
            <a:r>
              <a:rPr sz="2400" dirty="0" err="1"/>
              <a:t>autatem</a:t>
            </a:r>
            <a:r>
              <a:rPr sz="2400" dirty="0"/>
              <a:t> voles int odic </a:t>
            </a:r>
            <a:r>
              <a:rPr sz="2400" dirty="0" err="1"/>
              <a:t>tem</a:t>
            </a:r>
            <a:r>
              <a:rPr sz="2400" dirty="0"/>
              <a:t> nis </a:t>
            </a:r>
            <a:r>
              <a:rPr sz="2400" dirty="0" err="1"/>
              <a:t>dolorrum</a:t>
            </a:r>
            <a:r>
              <a:rPr sz="2400" dirty="0"/>
              <a:t> que</a:t>
            </a:r>
            <a:endParaRPr lang="en-GB" sz="2400" dirty="0"/>
          </a:p>
          <a:p>
            <a:pPr algn="just">
              <a:defRPr sz="2400">
                <a:latin typeface="Arial"/>
                <a:ea typeface="Arial"/>
                <a:cs typeface="Arial"/>
                <a:sym typeface="Arial"/>
              </a:defRPr>
            </a:pPr>
            <a:endParaRPr lang="en-GB" sz="2400" dirty="0"/>
          </a:p>
          <a:p>
            <a:pPr algn="just">
              <a:defRPr sz="2400">
                <a:latin typeface="Arial"/>
                <a:ea typeface="Arial"/>
                <a:cs typeface="Arial"/>
                <a:sym typeface="Arial"/>
              </a:defRPr>
            </a:pPr>
            <a:r>
              <a:rPr lang="en-GB" sz="2400" dirty="0" err="1"/>
              <a:t>Vitam</a:t>
            </a:r>
            <a:r>
              <a:rPr lang="en-GB" sz="2400" dirty="0"/>
              <a:t> </a:t>
            </a:r>
            <a:r>
              <a:rPr lang="en-GB" sz="2400" dirty="0" err="1"/>
              <a:t>voloria</a:t>
            </a:r>
            <a:r>
              <a:rPr lang="en-GB" sz="2400" dirty="0"/>
              <a:t> con et, cum </a:t>
            </a:r>
            <a:r>
              <a:rPr lang="en-GB" sz="2400" dirty="0" err="1"/>
              <a:t>laboreium</a:t>
            </a:r>
            <a:r>
              <a:rPr lang="en-GB" sz="2400" dirty="0"/>
              <a:t>, </a:t>
            </a:r>
            <a:r>
              <a:rPr lang="en-GB" sz="2400" dirty="0" err="1"/>
              <a:t>nam</a:t>
            </a:r>
            <a:r>
              <a:rPr lang="en-GB" sz="2400" dirty="0"/>
              <a:t> cum, quat </a:t>
            </a:r>
            <a:r>
              <a:rPr lang="en-GB" sz="2400" dirty="0" err="1"/>
              <a:t>paris</a:t>
            </a:r>
            <a:r>
              <a:rPr lang="en-GB" sz="2400" dirty="0"/>
              <a:t> as core </a:t>
            </a:r>
            <a:r>
              <a:rPr lang="en-GB" sz="2400" dirty="0" err="1"/>
              <a:t>volorest</a:t>
            </a:r>
            <a:r>
              <a:rPr lang="en-GB" sz="2400" dirty="0"/>
              <a:t>, </a:t>
            </a:r>
            <a:r>
              <a:rPr lang="en-GB" sz="2400" dirty="0" err="1"/>
              <a:t>sust</a:t>
            </a:r>
            <a:r>
              <a:rPr lang="en-GB" sz="2400" dirty="0"/>
              <a:t> </a:t>
            </a:r>
            <a:r>
              <a:rPr lang="en-GB" sz="2400" dirty="0" err="1"/>
              <a:t>exceatur</a:t>
            </a:r>
            <a:r>
              <a:rPr lang="en-GB" sz="2400" dirty="0"/>
              <a:t> </a:t>
            </a:r>
            <a:r>
              <a:rPr lang="en-GB" sz="2400" dirty="0" err="1"/>
              <a:t>antio</a:t>
            </a:r>
            <a:r>
              <a:rPr lang="en-GB" sz="2400" dirty="0"/>
              <a:t> </a:t>
            </a:r>
            <a:r>
              <a:rPr lang="en-GB" sz="2400" dirty="0" err="1"/>
              <a:t>ea</a:t>
            </a:r>
            <a:r>
              <a:rPr lang="en-GB" sz="2400" dirty="0"/>
              <a:t> </a:t>
            </a:r>
            <a:r>
              <a:rPr lang="en-GB" sz="2400" dirty="0" err="1"/>
              <a:t>voluptas</a:t>
            </a:r>
            <a:r>
              <a:rPr lang="en-GB" sz="2400" dirty="0"/>
              <a:t> </a:t>
            </a:r>
            <a:r>
              <a:rPr lang="en-GB" sz="2400" dirty="0" err="1"/>
              <a:t>eumquatendit</a:t>
            </a:r>
            <a:r>
              <a:rPr lang="en-GB" sz="2400" dirty="0"/>
              <a:t> </a:t>
            </a:r>
            <a:r>
              <a:rPr lang="en-GB" sz="2400" dirty="0" err="1"/>
              <a:t>quas</a:t>
            </a:r>
            <a:r>
              <a:rPr lang="en-GB" sz="2400" dirty="0"/>
              <a:t> </a:t>
            </a:r>
            <a:r>
              <a:rPr lang="en-GB" sz="2400" dirty="0" err="1"/>
              <a:t>doluptatet</a:t>
            </a:r>
            <a:r>
              <a:rPr lang="en-GB" sz="2400" dirty="0"/>
              <a:t> </a:t>
            </a:r>
            <a:r>
              <a:rPr lang="en-GB" sz="2400" dirty="0" err="1"/>
              <a:t>aut</a:t>
            </a:r>
            <a:r>
              <a:rPr lang="en-GB" sz="2400" dirty="0"/>
              <a:t> </a:t>
            </a:r>
            <a:r>
              <a:rPr lang="en-GB" sz="2400" dirty="0" err="1"/>
              <a:t>landignam</a:t>
            </a:r>
            <a:r>
              <a:rPr lang="en-GB" sz="2400" dirty="0"/>
              <a:t> que </a:t>
            </a:r>
            <a:r>
              <a:rPr lang="en-GB" sz="2400" dirty="0" err="1"/>
              <a:t>lantur</a:t>
            </a:r>
            <a:r>
              <a:rPr lang="en-GB" sz="2400" dirty="0"/>
              <a:t> </a:t>
            </a:r>
            <a:r>
              <a:rPr lang="en-GB" sz="2400" dirty="0" err="1"/>
              <a:t>sania</a:t>
            </a:r>
            <a:r>
              <a:rPr lang="en-GB" sz="2400" dirty="0"/>
              <a:t> </a:t>
            </a:r>
            <a:r>
              <a:rPr lang="en-GB" sz="2400" dirty="0" err="1"/>
              <a:t>dem</a:t>
            </a:r>
            <a:r>
              <a:rPr lang="en-GB" sz="2400" dirty="0"/>
              <a:t> </a:t>
            </a:r>
            <a:r>
              <a:rPr lang="en-GB" sz="2400" dirty="0" err="1"/>
              <a:t>escidit</a:t>
            </a:r>
            <a:r>
              <a:rPr lang="en-GB" sz="2400" dirty="0"/>
              <a:t> min </a:t>
            </a:r>
            <a:r>
              <a:rPr lang="en-GB" sz="2400" dirty="0" err="1"/>
              <a:t>reruptiaero</a:t>
            </a:r>
            <a:r>
              <a:rPr lang="en-GB" sz="2400" dirty="0"/>
              <a:t> </a:t>
            </a:r>
            <a:r>
              <a:rPr lang="en-GB" sz="2400" dirty="0" err="1"/>
              <a:t>velis</a:t>
            </a:r>
            <a:r>
              <a:rPr lang="en-GB" sz="2400" dirty="0"/>
              <a:t> maximus </a:t>
            </a:r>
            <a:r>
              <a:rPr lang="en-GB" sz="2400" dirty="0" err="1"/>
              <a:t>aut</a:t>
            </a:r>
            <a:r>
              <a:rPr lang="en-GB" sz="2400" dirty="0"/>
              <a:t> que pe </a:t>
            </a:r>
            <a:r>
              <a:rPr lang="en-GB" sz="2400" dirty="0" err="1"/>
              <a:t>aliquas</a:t>
            </a:r>
            <a:r>
              <a:rPr lang="en-GB" sz="2400" dirty="0"/>
              <a:t> </a:t>
            </a:r>
            <a:r>
              <a:rPr lang="en-GB" sz="2400" dirty="0" err="1"/>
              <a:t>sequidisit</a:t>
            </a:r>
            <a:r>
              <a:rPr lang="en-GB" sz="2400" dirty="0"/>
              <a:t>, </a:t>
            </a:r>
            <a:r>
              <a:rPr lang="en-GB" sz="2400" dirty="0" err="1"/>
              <a:t>omnient</a:t>
            </a:r>
            <a:r>
              <a:rPr lang="en-GB" sz="2400" dirty="0"/>
              <a:t> hit lam </a:t>
            </a:r>
            <a:r>
              <a:rPr lang="en-GB" sz="2400" dirty="0" err="1"/>
              <a:t>eicias</a:t>
            </a:r>
            <a:r>
              <a:rPr lang="en-GB" sz="2400" dirty="0"/>
              <a:t> </a:t>
            </a:r>
            <a:r>
              <a:rPr lang="en-GB" sz="2400" dirty="0" err="1"/>
              <a:t>modio</a:t>
            </a:r>
            <a:r>
              <a:rPr lang="en-GB" sz="2400" dirty="0"/>
              <a:t> con nisin </a:t>
            </a:r>
            <a:r>
              <a:rPr lang="en-GB" sz="2400" dirty="0" err="1"/>
              <a:t>pediam</a:t>
            </a:r>
            <a:r>
              <a:rPr lang="en-GB" sz="2400" dirty="0"/>
              <a:t>, </a:t>
            </a:r>
            <a:r>
              <a:rPr lang="en-GB" sz="2400" dirty="0" err="1"/>
              <a:t>ent</a:t>
            </a:r>
            <a:r>
              <a:rPr lang="en-GB" sz="2400" dirty="0"/>
              <a:t>, </a:t>
            </a:r>
            <a:r>
              <a:rPr lang="en-GB" sz="2400" dirty="0" err="1"/>
              <a:t>cust</a:t>
            </a:r>
            <a:r>
              <a:rPr lang="en-GB" sz="2400" dirty="0"/>
              <a:t> </a:t>
            </a:r>
            <a:r>
              <a:rPr lang="en-GB" sz="2400" dirty="0" err="1"/>
              <a:t>accaborit</a:t>
            </a:r>
            <a:r>
              <a:rPr lang="en-GB" sz="2400" dirty="0"/>
              <a:t> </a:t>
            </a:r>
            <a:r>
              <a:rPr lang="en-GB" sz="2400" dirty="0" err="1"/>
              <a:t>odio</a:t>
            </a:r>
            <a:r>
              <a:rPr lang="en-GB" sz="2400" dirty="0"/>
              <a:t> </a:t>
            </a:r>
            <a:r>
              <a:rPr lang="en-GB" sz="2400" dirty="0" err="1"/>
              <a:t>corehen</a:t>
            </a:r>
            <a:r>
              <a:rPr lang="en-GB" sz="2400" dirty="0"/>
              <a:t> </a:t>
            </a:r>
            <a:r>
              <a:rPr lang="en-GB" sz="2400" dirty="0" err="1"/>
              <a:t>dendae</a:t>
            </a:r>
            <a:r>
              <a:rPr lang="en-GB" sz="2400" dirty="0"/>
              <a:t> nonet </a:t>
            </a:r>
            <a:r>
              <a:rPr lang="en-GB" sz="2400" dirty="0" err="1"/>
              <a:t>eliquam</a:t>
            </a:r>
            <a:r>
              <a:rPr lang="en-GB" sz="2400" dirty="0"/>
              <a:t>, </a:t>
            </a:r>
            <a:r>
              <a:rPr lang="en-GB" sz="2400" dirty="0" err="1"/>
              <a:t>aperorepe</a:t>
            </a:r>
            <a:r>
              <a:rPr lang="en-GB" sz="2400" dirty="0"/>
              <a:t> </a:t>
            </a:r>
            <a:r>
              <a:rPr lang="en-GB" sz="2400" dirty="0" err="1"/>
              <a:t>autatem</a:t>
            </a:r>
            <a:r>
              <a:rPr lang="en-GB" sz="2400" dirty="0"/>
              <a:t> voles int odic </a:t>
            </a:r>
            <a:r>
              <a:rPr lang="en-GB" sz="2400" dirty="0" err="1"/>
              <a:t>tem</a:t>
            </a:r>
            <a:r>
              <a:rPr lang="en-GB" sz="2400" dirty="0"/>
              <a:t> nis </a:t>
            </a:r>
            <a:r>
              <a:rPr lang="en-GB" sz="2400" dirty="0" err="1"/>
              <a:t>dolorrum</a:t>
            </a:r>
            <a:r>
              <a:rPr lang="en-GB" sz="2400" dirty="0"/>
              <a:t> que cores </a:t>
            </a:r>
            <a:r>
              <a:rPr lang="en-GB" sz="2400" dirty="0" err="1"/>
              <a:t>doluptaturi</a:t>
            </a:r>
            <a:r>
              <a:rPr lang="en-GB" sz="2400" dirty="0"/>
              <a:t> </a:t>
            </a:r>
            <a:r>
              <a:rPr lang="en-GB" sz="2400" dirty="0" err="1"/>
              <a:t>utemolorum</a:t>
            </a:r>
            <a:r>
              <a:rPr lang="en-GB" sz="2400" dirty="0"/>
              <a:t> </a:t>
            </a:r>
            <a:r>
              <a:rPr lang="en-GB" sz="2400" dirty="0" err="1"/>
              <a:t>imusam</a:t>
            </a:r>
            <a:r>
              <a:rPr lang="en-GB" sz="2400" dirty="0"/>
              <a:t>, </a:t>
            </a:r>
            <a:r>
              <a:rPr lang="en-GB" sz="2400" dirty="0" err="1"/>
              <a:t>idendaecabo</a:t>
            </a:r>
            <a:r>
              <a:rPr lang="en-GB" sz="2400" dirty="0"/>
              <a:t>. Nam quo </a:t>
            </a:r>
            <a:r>
              <a:rPr lang="en-GB" sz="2400" dirty="0" err="1"/>
              <a:t>moluptatur</a:t>
            </a:r>
            <a:r>
              <a:rPr lang="en-GB" sz="2400" dirty="0"/>
              <a:t>?</a:t>
            </a:r>
            <a:endParaRPr sz="2400" dirty="0"/>
          </a:p>
        </p:txBody>
      </p:sp>
      <p:sp>
        <p:nvSpPr>
          <p:cNvPr id="385" name="TextBox 31"/>
          <p:cNvSpPr txBox="1"/>
          <p:nvPr/>
        </p:nvSpPr>
        <p:spPr>
          <a:xfrm>
            <a:off x="571605" y="6342658"/>
            <a:ext cx="6364677" cy="7062295"/>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p>
            <a:pPr algn="just">
              <a:defRPr sz="2400">
                <a:latin typeface="Arial"/>
                <a:ea typeface="Arial"/>
                <a:cs typeface="Arial"/>
                <a:sym typeface="Arial"/>
              </a:defRPr>
            </a:pPr>
            <a:r>
              <a:rPr lang="en-GB" sz="2400" dirty="0"/>
              <a:t>Created to address and help the mental health of students at RGU, Echo originally provided resources to help engineering and computing students but is now open to everyone who needs it. Echo provides exercises designed to help students, such as breathing exercises, and also provides help for other issues ranging from anxiety and depression to issues with addiction or problems with sleep. There are also pages about counselling, and contacts for help. </a:t>
            </a:r>
          </a:p>
          <a:p>
            <a:pPr algn="just">
              <a:defRPr sz="2400">
                <a:latin typeface="Arial"/>
                <a:ea typeface="Arial"/>
                <a:cs typeface="Arial"/>
                <a:sym typeface="Arial"/>
              </a:defRPr>
            </a:pPr>
            <a:endParaRPr lang="en-GB" sz="2400" dirty="0"/>
          </a:p>
          <a:p>
            <a:pPr algn="just">
              <a:defRPr sz="2400">
                <a:latin typeface="Arial"/>
                <a:ea typeface="Arial"/>
                <a:cs typeface="Arial"/>
                <a:sym typeface="Arial"/>
              </a:defRPr>
            </a:pPr>
            <a:r>
              <a:rPr lang="en-GB" sz="2400" dirty="0"/>
              <a:t>The project is still in its early stages though, and Jo is looking to continue expanding the app. Among the ideas presented for expanding and improving the site, the accessibility of it as well as its security stood out as the most important things that we should be looking at to tackle</a:t>
            </a:r>
            <a:r>
              <a:rPr lang="en-GB" sz="2400"/>
              <a:t>. </a:t>
            </a:r>
            <a:endParaRPr lang="en-GB" sz="2400" dirty="0"/>
          </a:p>
        </p:txBody>
      </p:sp>
      <p:sp>
        <p:nvSpPr>
          <p:cNvPr id="387" name="TextBox 33"/>
          <p:cNvSpPr txBox="1"/>
          <p:nvPr/>
        </p:nvSpPr>
        <p:spPr>
          <a:xfrm>
            <a:off x="571605" y="16745126"/>
            <a:ext cx="6364677" cy="6323631"/>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lvl1pPr>
              <a:defRPr sz="2400">
                <a:latin typeface="Arial"/>
                <a:ea typeface="Arial"/>
                <a:cs typeface="Arial"/>
                <a:sym typeface="Arial"/>
              </a:defRPr>
            </a:lvl1pPr>
          </a:lstStyle>
          <a:p>
            <a:pPr algn="just"/>
            <a:r>
              <a:rPr dirty="0"/>
              <a:t>Ga. </a:t>
            </a:r>
            <a:r>
              <a:rPr dirty="0" err="1"/>
              <a:t>Oviduntusam</a:t>
            </a:r>
            <a:r>
              <a:rPr dirty="0"/>
              <a:t> </a:t>
            </a:r>
            <a:r>
              <a:rPr dirty="0" err="1"/>
              <a:t>exerum</a:t>
            </a:r>
            <a:r>
              <a:rPr dirty="0"/>
              <a:t> </a:t>
            </a:r>
            <a:r>
              <a:rPr dirty="0" err="1"/>
              <a:t>fugitat</a:t>
            </a:r>
            <a:r>
              <a:rPr dirty="0"/>
              <a:t> </a:t>
            </a:r>
            <a:r>
              <a:rPr dirty="0" err="1"/>
              <a:t>quae</a:t>
            </a:r>
            <a:r>
              <a:rPr dirty="0"/>
              <a:t> </a:t>
            </a:r>
            <a:r>
              <a:rPr dirty="0" err="1"/>
              <a:t>el</a:t>
            </a:r>
            <a:r>
              <a:rPr dirty="0"/>
              <a:t> </a:t>
            </a:r>
            <a:r>
              <a:rPr dirty="0" err="1"/>
              <a:t>exersperum</a:t>
            </a:r>
            <a:r>
              <a:rPr dirty="0"/>
              <a:t> qui </a:t>
            </a:r>
            <a:r>
              <a:rPr dirty="0" err="1"/>
              <a:t>corum</a:t>
            </a:r>
            <a:r>
              <a:rPr dirty="0"/>
              <a:t> </a:t>
            </a:r>
            <a:r>
              <a:rPr dirty="0" err="1"/>
              <a:t>sam</a:t>
            </a:r>
            <a:r>
              <a:rPr dirty="0"/>
              <a:t> </a:t>
            </a:r>
            <a:r>
              <a:rPr dirty="0" err="1"/>
              <a:t>sitas</a:t>
            </a:r>
            <a:r>
              <a:rPr dirty="0"/>
              <a:t> que </a:t>
            </a:r>
            <a:r>
              <a:rPr dirty="0" err="1"/>
              <a:t>officiat</a:t>
            </a:r>
            <a:r>
              <a:rPr dirty="0"/>
              <a:t> am </a:t>
            </a:r>
            <a:r>
              <a:rPr dirty="0" err="1"/>
              <a:t>el</a:t>
            </a:r>
            <a:r>
              <a:rPr dirty="0"/>
              <a:t> </a:t>
            </a:r>
            <a:r>
              <a:rPr dirty="0" err="1"/>
              <a:t>inust</a:t>
            </a:r>
            <a:r>
              <a:rPr dirty="0"/>
              <a:t> </a:t>
            </a:r>
            <a:r>
              <a:rPr dirty="0" err="1"/>
              <a:t>dunt</a:t>
            </a:r>
            <a:r>
              <a:rPr dirty="0"/>
              <a:t> mint </a:t>
            </a:r>
            <a:r>
              <a:rPr dirty="0" err="1"/>
              <a:t>ut</a:t>
            </a:r>
            <a:r>
              <a:rPr dirty="0"/>
              <a:t> vel il </a:t>
            </a:r>
            <a:r>
              <a:rPr dirty="0" err="1"/>
              <a:t>mintis</a:t>
            </a:r>
            <a:r>
              <a:rPr dirty="0"/>
              <a:t> es vel maxim </a:t>
            </a:r>
            <a:r>
              <a:rPr dirty="0" err="1"/>
              <a:t>dolupiet</a:t>
            </a:r>
            <a:r>
              <a:rPr dirty="0"/>
              <a:t>, </a:t>
            </a:r>
            <a:r>
              <a:rPr dirty="0" err="1"/>
              <a:t>aut</a:t>
            </a:r>
            <a:r>
              <a:rPr dirty="0"/>
              <a:t> </a:t>
            </a:r>
            <a:r>
              <a:rPr dirty="0" err="1"/>
              <a:t>quatur</a:t>
            </a:r>
            <a:r>
              <a:rPr dirty="0"/>
              <a:t> </a:t>
            </a:r>
            <a:r>
              <a:rPr dirty="0" err="1"/>
              <a:t>aborem</a:t>
            </a:r>
            <a:r>
              <a:rPr dirty="0"/>
              <a:t> </a:t>
            </a:r>
            <a:r>
              <a:rPr dirty="0" err="1"/>
              <a:t>quiae</a:t>
            </a:r>
            <a:r>
              <a:rPr dirty="0"/>
              <a:t> </a:t>
            </a:r>
            <a:r>
              <a:rPr dirty="0" err="1"/>
              <a:t>explitatur</a:t>
            </a:r>
            <a:r>
              <a:rPr dirty="0"/>
              <a:t> sum </a:t>
            </a:r>
            <a:r>
              <a:rPr dirty="0" err="1"/>
              <a:t>venihit</a:t>
            </a:r>
            <a:r>
              <a:rPr dirty="0"/>
              <a:t> quo con </a:t>
            </a:r>
            <a:r>
              <a:rPr dirty="0" err="1"/>
              <a:t>cusda</a:t>
            </a:r>
            <a:r>
              <a:rPr dirty="0"/>
              <a:t> </a:t>
            </a:r>
            <a:r>
              <a:rPr dirty="0" err="1"/>
              <a:t>volorum</a:t>
            </a:r>
            <a:r>
              <a:rPr dirty="0"/>
              <a:t> </a:t>
            </a:r>
            <a:r>
              <a:rPr dirty="0" err="1"/>
              <a:t>quia</a:t>
            </a:r>
            <a:r>
              <a:rPr dirty="0"/>
              <a:t> qui </a:t>
            </a:r>
            <a:r>
              <a:rPr dirty="0" err="1"/>
              <a:t>conessunt</a:t>
            </a:r>
            <a:r>
              <a:rPr dirty="0"/>
              <a:t> vel </a:t>
            </a:r>
            <a:r>
              <a:rPr dirty="0" err="1"/>
              <a:t>etur</a:t>
            </a:r>
            <a:r>
              <a:rPr dirty="0"/>
              <a:t>? </a:t>
            </a:r>
            <a:r>
              <a:rPr dirty="0" err="1"/>
              <a:t>Quis</a:t>
            </a:r>
            <a:r>
              <a:rPr dirty="0"/>
              <a:t> </a:t>
            </a:r>
            <a:r>
              <a:rPr dirty="0" err="1"/>
              <a:t>nullitae</a:t>
            </a:r>
            <a:r>
              <a:rPr dirty="0"/>
              <a:t> </a:t>
            </a:r>
            <a:r>
              <a:rPr dirty="0" err="1"/>
              <a:t>porunto</a:t>
            </a:r>
            <a:r>
              <a:rPr dirty="0"/>
              <a:t> mod </a:t>
            </a:r>
            <a:r>
              <a:rPr dirty="0" err="1"/>
              <a:t>maiorio</a:t>
            </a:r>
            <a:r>
              <a:rPr dirty="0"/>
              <a:t> ex es </a:t>
            </a:r>
            <a:r>
              <a:rPr dirty="0" err="1"/>
              <a:t>dolupis</a:t>
            </a:r>
            <a:r>
              <a:rPr dirty="0"/>
              <a:t> </a:t>
            </a:r>
            <a:r>
              <a:rPr dirty="0" err="1"/>
              <a:t>eum</a:t>
            </a:r>
            <a:endParaRPr lang="en-GB" dirty="0"/>
          </a:p>
          <a:p>
            <a:pPr algn="just"/>
            <a:endParaRPr lang="en-GB" dirty="0"/>
          </a:p>
          <a:p>
            <a:pPr algn="just">
              <a:defRPr sz="2400">
                <a:latin typeface="Arial"/>
                <a:ea typeface="Arial"/>
                <a:cs typeface="Arial"/>
                <a:sym typeface="Arial"/>
              </a:defRPr>
            </a:pPr>
            <a:r>
              <a:rPr lang="en-GB" sz="2400" dirty="0" err="1"/>
              <a:t>Ugiatempore</a:t>
            </a:r>
            <a:r>
              <a:rPr lang="en-GB" sz="2400" dirty="0"/>
              <a:t> </a:t>
            </a:r>
            <a:r>
              <a:rPr lang="en-GB" sz="2400" dirty="0" err="1"/>
              <a:t>evenis</a:t>
            </a:r>
            <a:r>
              <a:rPr lang="en-GB" sz="2400" dirty="0"/>
              <a:t> </a:t>
            </a:r>
            <a:r>
              <a:rPr lang="en-GB" sz="2400" dirty="0" err="1"/>
              <a:t>rae</a:t>
            </a:r>
            <a:r>
              <a:rPr lang="en-GB" sz="2400" dirty="0"/>
              <a:t> </a:t>
            </a:r>
            <a:r>
              <a:rPr lang="en-GB" sz="2400" dirty="0" err="1"/>
              <a:t>doluptatum</a:t>
            </a:r>
            <a:r>
              <a:rPr lang="en-GB" sz="2400" dirty="0"/>
              <a:t> </a:t>
            </a:r>
            <a:r>
              <a:rPr lang="en-GB" sz="2400" dirty="0" err="1"/>
              <a:t>fugiam</a:t>
            </a:r>
            <a:r>
              <a:rPr lang="en-GB" sz="2400" dirty="0"/>
              <a:t> </a:t>
            </a:r>
            <a:r>
              <a:rPr lang="en-GB" sz="2400" dirty="0" err="1"/>
              <a:t>earchitiam</a:t>
            </a:r>
            <a:r>
              <a:rPr lang="en-GB" sz="2400" dirty="0"/>
              <a:t> </a:t>
            </a:r>
            <a:r>
              <a:rPr lang="en-GB" sz="2400" dirty="0" err="1"/>
              <a:t>dit</a:t>
            </a:r>
            <a:r>
              <a:rPr lang="en-GB" sz="2400" dirty="0"/>
              <a:t>, </a:t>
            </a:r>
            <a:r>
              <a:rPr lang="en-GB" sz="2400" dirty="0" err="1"/>
              <a:t>tempe</a:t>
            </a:r>
            <a:r>
              <a:rPr lang="en-GB" sz="2400" dirty="0"/>
              <a:t> </a:t>
            </a:r>
            <a:r>
              <a:rPr lang="en-GB" sz="2400" dirty="0" err="1"/>
              <a:t>susdam</a:t>
            </a:r>
            <a:r>
              <a:rPr lang="en-GB" sz="2400" dirty="0"/>
              <a:t> qui </a:t>
            </a:r>
            <a:r>
              <a:rPr lang="en-GB" sz="2400" dirty="0" err="1"/>
              <a:t>asimin</a:t>
            </a:r>
            <a:r>
              <a:rPr lang="en-GB" sz="2400" dirty="0"/>
              <a:t> et </a:t>
            </a:r>
            <a:r>
              <a:rPr lang="en-GB" sz="2400" dirty="0" err="1"/>
              <a:t>quissequam</a:t>
            </a:r>
            <a:r>
              <a:rPr lang="en-GB" sz="2400" dirty="0"/>
              <a:t> la </a:t>
            </a:r>
            <a:r>
              <a:rPr lang="en-GB" sz="2400" dirty="0" err="1"/>
              <a:t>ni</a:t>
            </a:r>
            <a:r>
              <a:rPr lang="en-GB" sz="2400" dirty="0"/>
              <a:t> </a:t>
            </a:r>
            <a:r>
              <a:rPr lang="en-GB" sz="2400" dirty="0" err="1"/>
              <a:t>ipsunt</a:t>
            </a:r>
            <a:r>
              <a:rPr lang="en-GB" sz="2400" dirty="0"/>
              <a:t>.</a:t>
            </a:r>
          </a:p>
          <a:p>
            <a:pPr algn="just">
              <a:defRPr sz="2400">
                <a:latin typeface="Arial"/>
                <a:ea typeface="Arial"/>
                <a:cs typeface="Arial"/>
                <a:sym typeface="Arial"/>
              </a:defRPr>
            </a:pPr>
            <a:r>
              <a:rPr lang="en-GB" sz="2400" dirty="0" err="1"/>
              <a:t>Ditat</a:t>
            </a:r>
            <a:r>
              <a:rPr lang="en-GB" sz="2400" dirty="0"/>
              <a:t> que a </a:t>
            </a:r>
            <a:r>
              <a:rPr lang="en-GB" sz="2400" dirty="0" err="1"/>
              <a:t>quibus</a:t>
            </a:r>
            <a:r>
              <a:rPr lang="en-GB" sz="2400" dirty="0"/>
              <a:t> </a:t>
            </a:r>
            <a:r>
              <a:rPr lang="en-GB" sz="2400" dirty="0" err="1"/>
              <a:t>dolutatur</a:t>
            </a:r>
            <a:r>
              <a:rPr lang="en-GB" sz="2400" dirty="0"/>
              <a:t> </a:t>
            </a:r>
            <a:r>
              <a:rPr lang="en-GB" sz="2400" dirty="0" err="1"/>
              <a:t>sedit</a:t>
            </a:r>
            <a:r>
              <a:rPr lang="en-GB" sz="2400" dirty="0"/>
              <a:t> </a:t>
            </a:r>
            <a:r>
              <a:rPr lang="en-GB" sz="2400" dirty="0" err="1"/>
              <a:t>aliam</a:t>
            </a:r>
            <a:r>
              <a:rPr lang="en-GB" sz="2400" dirty="0"/>
              <a:t> </a:t>
            </a:r>
            <a:r>
              <a:rPr lang="en-GB" sz="2400" dirty="0" err="1"/>
              <a:t>apienda</a:t>
            </a:r>
            <a:r>
              <a:rPr lang="en-GB" sz="2400" dirty="0"/>
              <a:t> </a:t>
            </a:r>
            <a:r>
              <a:rPr lang="en-GB" sz="2400" dirty="0" err="1"/>
              <a:t>versper</a:t>
            </a:r>
            <a:r>
              <a:rPr lang="en-GB" sz="2400" dirty="0"/>
              <a:t> </a:t>
            </a:r>
            <a:r>
              <a:rPr lang="en-GB" sz="2400" dirty="0" err="1"/>
              <a:t>feriti</a:t>
            </a:r>
            <a:r>
              <a:rPr lang="en-GB" sz="2400" dirty="0"/>
              <a:t> </a:t>
            </a:r>
            <a:r>
              <a:rPr lang="en-GB" sz="2400" dirty="0" err="1"/>
              <a:t>delia</a:t>
            </a:r>
            <a:r>
              <a:rPr lang="en-GB" sz="2400" dirty="0"/>
              <a:t> pa </a:t>
            </a:r>
            <a:r>
              <a:rPr lang="en-GB" sz="2400" dirty="0" err="1"/>
              <a:t>dolo</a:t>
            </a:r>
            <a:r>
              <a:rPr lang="en-GB" sz="2400" dirty="0"/>
              <a:t> </a:t>
            </a:r>
            <a:r>
              <a:rPr lang="en-GB" sz="2400" dirty="0" err="1"/>
              <a:t>quamus</a:t>
            </a:r>
            <a:r>
              <a:rPr lang="en-GB" sz="2400" dirty="0"/>
              <a:t> arum es </a:t>
            </a:r>
            <a:r>
              <a:rPr lang="en-GB" sz="2400" dirty="0" err="1"/>
              <a:t>endellu</a:t>
            </a:r>
            <a:r>
              <a:rPr lang="en-GB" sz="2400" dirty="0"/>
              <a:t> </a:t>
            </a:r>
            <a:r>
              <a:rPr lang="en-GB" sz="2400" dirty="0" err="1"/>
              <a:t>pisquia</a:t>
            </a:r>
            <a:r>
              <a:rPr lang="en-GB" sz="2400" dirty="0"/>
              <a:t> </a:t>
            </a:r>
            <a:r>
              <a:rPr lang="en-GB" sz="2400" dirty="0" err="1"/>
              <a:t>aditatur</a:t>
            </a:r>
            <a:r>
              <a:rPr lang="en-GB" sz="2400" dirty="0"/>
              <a:t> </a:t>
            </a:r>
            <a:r>
              <a:rPr lang="en-GB" sz="2400" dirty="0" err="1"/>
              <a:t>audam</a:t>
            </a:r>
            <a:r>
              <a:rPr lang="en-GB" sz="2400" dirty="0"/>
              <a:t> </a:t>
            </a:r>
            <a:r>
              <a:rPr lang="en-GB" sz="2400" dirty="0" err="1"/>
              <a:t>earupid</a:t>
            </a:r>
            <a:r>
              <a:rPr lang="en-GB" sz="2400" dirty="0"/>
              <a:t> quo </a:t>
            </a:r>
            <a:r>
              <a:rPr lang="en-GB" sz="2400" dirty="0" err="1"/>
              <a:t>quunt</a:t>
            </a:r>
            <a:r>
              <a:rPr lang="en-GB" sz="2400" dirty="0"/>
              <a:t> </a:t>
            </a:r>
            <a:r>
              <a:rPr lang="en-GB" sz="2400" dirty="0" err="1"/>
              <a:t>odigniscil</a:t>
            </a:r>
            <a:r>
              <a:rPr lang="en-GB" sz="2400" dirty="0"/>
              <a:t> </a:t>
            </a:r>
            <a:r>
              <a:rPr lang="en-GB" sz="2400" dirty="0" err="1"/>
              <a:t>earum</a:t>
            </a:r>
            <a:r>
              <a:rPr lang="en-GB" sz="2400" dirty="0"/>
              <a:t> </a:t>
            </a:r>
            <a:r>
              <a:rPr lang="en-GB" sz="2400" dirty="0" err="1"/>
              <a:t>verios</a:t>
            </a:r>
            <a:r>
              <a:rPr lang="en-GB" sz="2400" dirty="0"/>
              <a:t> </a:t>
            </a:r>
            <a:r>
              <a:rPr lang="en-GB" sz="2400" dirty="0" err="1"/>
              <a:t>nonsequam</a:t>
            </a:r>
            <a:r>
              <a:rPr lang="en-GB" sz="2400" dirty="0"/>
              <a:t> </a:t>
            </a:r>
            <a:r>
              <a:rPr lang="en-GB" sz="2400" dirty="0" err="1"/>
              <a:t>duciis</a:t>
            </a:r>
            <a:r>
              <a:rPr lang="en-GB" sz="2400" dirty="0"/>
              <a:t> et</a:t>
            </a:r>
          </a:p>
          <a:p>
            <a:pPr algn="just"/>
            <a:endParaRPr dirty="0"/>
          </a:p>
        </p:txBody>
      </p:sp>
      <p:sp>
        <p:nvSpPr>
          <p:cNvPr id="389" name="TextBox 35"/>
          <p:cNvSpPr txBox="1"/>
          <p:nvPr/>
        </p:nvSpPr>
        <p:spPr>
          <a:xfrm>
            <a:off x="7509472" y="11393189"/>
            <a:ext cx="6364678" cy="3368976"/>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lvl1pPr>
              <a:defRPr sz="2400">
                <a:latin typeface="Arial"/>
                <a:ea typeface="Arial"/>
                <a:cs typeface="Arial"/>
                <a:sym typeface="Arial"/>
              </a:defRPr>
            </a:lvl1pPr>
          </a:lstStyle>
          <a:p>
            <a:pPr algn="just"/>
            <a:r>
              <a:rPr dirty="0"/>
              <a:t>As </a:t>
            </a:r>
            <a:r>
              <a:rPr dirty="0" err="1"/>
              <a:t>verepe</a:t>
            </a:r>
            <a:r>
              <a:rPr dirty="0"/>
              <a:t> </a:t>
            </a:r>
            <a:r>
              <a:rPr dirty="0" err="1"/>
              <a:t>sectis</a:t>
            </a:r>
            <a:r>
              <a:rPr dirty="0"/>
              <a:t> </a:t>
            </a:r>
            <a:r>
              <a:rPr dirty="0" err="1"/>
              <a:t>enda</a:t>
            </a:r>
            <a:r>
              <a:rPr dirty="0"/>
              <a:t> di </a:t>
            </a:r>
            <a:r>
              <a:rPr dirty="0" err="1"/>
              <a:t>incto</a:t>
            </a:r>
            <a:r>
              <a:rPr dirty="0"/>
              <a:t> </a:t>
            </a:r>
            <a:r>
              <a:rPr dirty="0" err="1"/>
              <a:t>etusda</a:t>
            </a:r>
            <a:r>
              <a:rPr dirty="0"/>
              <a:t> </a:t>
            </a:r>
            <a:r>
              <a:rPr dirty="0" err="1"/>
              <a:t>delectet</a:t>
            </a:r>
            <a:r>
              <a:rPr dirty="0"/>
              <a:t> </a:t>
            </a:r>
            <a:r>
              <a:rPr dirty="0" err="1"/>
              <a:t>eaque</a:t>
            </a:r>
            <a:r>
              <a:rPr dirty="0"/>
              <a:t> </a:t>
            </a:r>
            <a:r>
              <a:rPr dirty="0" err="1"/>
              <a:t>simusda</a:t>
            </a:r>
            <a:r>
              <a:rPr dirty="0"/>
              <a:t> </a:t>
            </a:r>
            <a:r>
              <a:rPr dirty="0" err="1"/>
              <a:t>ndanimus</a:t>
            </a:r>
            <a:r>
              <a:rPr dirty="0"/>
              <a:t>, sin </a:t>
            </a:r>
            <a:r>
              <a:rPr dirty="0" err="1"/>
              <a:t>cori</a:t>
            </a:r>
            <a:r>
              <a:rPr dirty="0"/>
              <a:t> rem id </a:t>
            </a:r>
            <a:r>
              <a:rPr dirty="0" err="1"/>
              <a:t>maximillut</a:t>
            </a:r>
            <a:r>
              <a:rPr dirty="0"/>
              <a:t> </a:t>
            </a:r>
            <a:r>
              <a:rPr dirty="0" err="1"/>
              <a:t>hari</a:t>
            </a:r>
            <a:r>
              <a:rPr dirty="0"/>
              <a:t> con </a:t>
            </a:r>
            <a:r>
              <a:rPr dirty="0" err="1"/>
              <a:t>ea</a:t>
            </a:r>
            <a:r>
              <a:rPr dirty="0"/>
              <a:t> </a:t>
            </a:r>
            <a:r>
              <a:rPr dirty="0" err="1"/>
              <a:t>quiam</a:t>
            </a:r>
            <a:r>
              <a:rPr dirty="0"/>
              <a:t> </a:t>
            </a:r>
            <a:r>
              <a:rPr dirty="0" err="1"/>
              <a:t>quam</a:t>
            </a:r>
            <a:r>
              <a:rPr dirty="0"/>
              <a:t> et </a:t>
            </a:r>
            <a:r>
              <a:rPr dirty="0" err="1"/>
              <a:t>enduci</a:t>
            </a:r>
            <a:r>
              <a:rPr dirty="0"/>
              <a:t> </a:t>
            </a:r>
            <a:r>
              <a:rPr dirty="0" err="1"/>
              <a:t>idunt</a:t>
            </a:r>
            <a:r>
              <a:rPr dirty="0"/>
              <a:t>, </a:t>
            </a:r>
            <a:r>
              <a:rPr dirty="0" err="1"/>
              <a:t>corecta</a:t>
            </a:r>
            <a:r>
              <a:rPr dirty="0"/>
              <a:t> </a:t>
            </a:r>
            <a:r>
              <a:rPr dirty="0" err="1"/>
              <a:t>alicimp</a:t>
            </a:r>
            <a:r>
              <a:rPr dirty="0"/>
              <a:t> </a:t>
            </a:r>
            <a:r>
              <a:rPr dirty="0" err="1"/>
              <a:t>oriaeperum</a:t>
            </a:r>
            <a:r>
              <a:rPr dirty="0"/>
              <a:t> </a:t>
            </a:r>
            <a:r>
              <a:rPr dirty="0" err="1"/>
              <a:t>iusaeped</a:t>
            </a:r>
            <a:r>
              <a:rPr dirty="0"/>
              <a:t> </a:t>
            </a:r>
            <a:r>
              <a:rPr dirty="0" err="1"/>
              <a:t>unt</a:t>
            </a:r>
            <a:r>
              <a:rPr dirty="0"/>
              <a:t> </a:t>
            </a:r>
            <a:r>
              <a:rPr dirty="0" err="1"/>
              <a:t>quis</a:t>
            </a:r>
            <a:r>
              <a:rPr dirty="0"/>
              <a:t> et </a:t>
            </a:r>
            <a:r>
              <a:rPr dirty="0" err="1"/>
              <a:t>ut</a:t>
            </a:r>
            <a:r>
              <a:rPr dirty="0"/>
              <a:t> </a:t>
            </a:r>
            <a:r>
              <a:rPr dirty="0" err="1"/>
              <a:t>abor</a:t>
            </a:r>
            <a:r>
              <a:rPr dirty="0"/>
              <a:t> </a:t>
            </a:r>
            <a:r>
              <a:rPr dirty="0" err="1"/>
              <a:t>ame</a:t>
            </a:r>
            <a:r>
              <a:rPr dirty="0"/>
              <a:t> </a:t>
            </a:r>
            <a:r>
              <a:rPr dirty="0" err="1"/>
              <a:t>alis</a:t>
            </a:r>
            <a:r>
              <a:rPr dirty="0"/>
              <a:t> </a:t>
            </a:r>
            <a:r>
              <a:rPr dirty="0" err="1"/>
              <a:t>utatur</a:t>
            </a:r>
            <a:r>
              <a:rPr dirty="0"/>
              <a:t> as senet a </a:t>
            </a:r>
            <a:r>
              <a:rPr dirty="0" err="1"/>
              <a:t>quibus</a:t>
            </a:r>
            <a:r>
              <a:rPr dirty="0"/>
              <a:t> </a:t>
            </a:r>
            <a:r>
              <a:rPr dirty="0" err="1"/>
              <a:t>dolutatur</a:t>
            </a:r>
            <a:r>
              <a:rPr dirty="0"/>
              <a:t> </a:t>
            </a:r>
            <a:r>
              <a:rPr dirty="0" err="1"/>
              <a:t>sedit</a:t>
            </a:r>
            <a:r>
              <a:rPr dirty="0"/>
              <a:t> </a:t>
            </a:r>
            <a:r>
              <a:rPr dirty="0" err="1"/>
              <a:t>aliam</a:t>
            </a:r>
            <a:r>
              <a:rPr dirty="0"/>
              <a:t> </a:t>
            </a:r>
            <a:r>
              <a:rPr dirty="0" err="1"/>
              <a:t>apienda</a:t>
            </a:r>
            <a:r>
              <a:rPr dirty="0"/>
              <a:t> </a:t>
            </a:r>
            <a:r>
              <a:rPr dirty="0" err="1"/>
              <a:t>versper</a:t>
            </a:r>
            <a:r>
              <a:rPr dirty="0"/>
              <a:t> </a:t>
            </a:r>
            <a:r>
              <a:rPr dirty="0" err="1"/>
              <a:t>feriti</a:t>
            </a:r>
            <a:r>
              <a:rPr dirty="0"/>
              <a:t> </a:t>
            </a:r>
            <a:r>
              <a:rPr dirty="0" err="1"/>
              <a:t>delia</a:t>
            </a:r>
            <a:r>
              <a:rPr dirty="0"/>
              <a:t> pa </a:t>
            </a:r>
            <a:r>
              <a:rPr dirty="0" err="1"/>
              <a:t>dolo</a:t>
            </a:r>
            <a:r>
              <a:rPr dirty="0"/>
              <a:t> </a:t>
            </a:r>
            <a:r>
              <a:rPr dirty="0" err="1"/>
              <a:t>quamus</a:t>
            </a:r>
            <a:r>
              <a:rPr dirty="0"/>
              <a:t> arum es </a:t>
            </a:r>
            <a:r>
              <a:rPr dirty="0" err="1"/>
              <a:t>endellu</a:t>
            </a:r>
            <a:r>
              <a:rPr dirty="0"/>
              <a:t> </a:t>
            </a:r>
            <a:r>
              <a:rPr dirty="0" err="1"/>
              <a:t>pisquia</a:t>
            </a:r>
            <a:r>
              <a:rPr dirty="0"/>
              <a:t> </a:t>
            </a:r>
            <a:r>
              <a:rPr dirty="0" err="1"/>
              <a:t>aditatur</a:t>
            </a:r>
            <a:r>
              <a:rPr dirty="0"/>
              <a:t> </a:t>
            </a:r>
            <a:r>
              <a:rPr dirty="0" err="1"/>
              <a:t>audam</a:t>
            </a:r>
            <a:r>
              <a:rPr dirty="0"/>
              <a:t> </a:t>
            </a:r>
            <a:r>
              <a:rPr dirty="0" err="1"/>
              <a:t>earupid</a:t>
            </a:r>
            <a:r>
              <a:rPr dirty="0"/>
              <a:t> quo </a:t>
            </a:r>
            <a:r>
              <a:rPr dirty="0" err="1"/>
              <a:t>quunt</a:t>
            </a:r>
            <a:r>
              <a:rPr dirty="0"/>
              <a:t> </a:t>
            </a:r>
            <a:r>
              <a:rPr dirty="0" err="1"/>
              <a:t>odigniscil</a:t>
            </a:r>
            <a:r>
              <a:rPr dirty="0"/>
              <a:t> </a:t>
            </a:r>
            <a:r>
              <a:rPr dirty="0" err="1"/>
              <a:t>earum</a:t>
            </a:r>
            <a:r>
              <a:rPr dirty="0"/>
              <a:t> </a:t>
            </a:r>
            <a:r>
              <a:rPr dirty="0" err="1"/>
              <a:t>verios</a:t>
            </a:r>
            <a:r>
              <a:rPr dirty="0"/>
              <a:t> </a:t>
            </a:r>
            <a:r>
              <a:rPr dirty="0" err="1"/>
              <a:t>nonsequam</a:t>
            </a:r>
            <a:r>
              <a:rPr dirty="0"/>
              <a:t> </a:t>
            </a:r>
            <a:r>
              <a:rPr dirty="0" err="1"/>
              <a:t>duciis</a:t>
            </a:r>
            <a:r>
              <a:rPr dirty="0"/>
              <a:t> et</a:t>
            </a:r>
          </a:p>
        </p:txBody>
      </p:sp>
      <p:grpSp>
        <p:nvGrpSpPr>
          <p:cNvPr id="392" name="Rectangle 36"/>
          <p:cNvGrpSpPr/>
          <p:nvPr/>
        </p:nvGrpSpPr>
        <p:grpSpPr>
          <a:xfrm>
            <a:off x="7509471" y="8544254"/>
            <a:ext cx="2956500" cy="1650220"/>
            <a:chOff x="-1" y="-1"/>
            <a:chExt cx="2956498" cy="1650218"/>
          </a:xfrm>
        </p:grpSpPr>
        <p:sp>
          <p:nvSpPr>
            <p:cNvPr id="390" name="Rectangle"/>
            <p:cNvSpPr/>
            <p:nvPr/>
          </p:nvSpPr>
          <p:spPr>
            <a:xfrm>
              <a:off x="-1" y="-1"/>
              <a:ext cx="2956498" cy="1650218"/>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391" name="figures"/>
            <p:cNvSpPr txBox="1"/>
            <p:nvPr/>
          </p:nvSpPr>
          <p:spPr>
            <a:xfrm>
              <a:off x="-1" y="387117"/>
              <a:ext cx="2956498" cy="875985"/>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grpSp>
        <p:nvGrpSpPr>
          <p:cNvPr id="395" name="Rectangle 37"/>
          <p:cNvGrpSpPr/>
          <p:nvPr/>
        </p:nvGrpSpPr>
        <p:grpSpPr>
          <a:xfrm>
            <a:off x="7509472" y="14915899"/>
            <a:ext cx="6364678" cy="2535744"/>
            <a:chOff x="0" y="-1"/>
            <a:chExt cx="6364677" cy="2535742"/>
          </a:xfrm>
        </p:grpSpPr>
        <p:sp>
          <p:nvSpPr>
            <p:cNvPr id="393" name="Rectangle"/>
            <p:cNvSpPr/>
            <p:nvPr/>
          </p:nvSpPr>
          <p:spPr>
            <a:xfrm>
              <a:off x="0" y="-1"/>
              <a:ext cx="6364677" cy="2535742"/>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394" name="figures"/>
            <p:cNvSpPr txBox="1"/>
            <p:nvPr/>
          </p:nvSpPr>
          <p:spPr>
            <a:xfrm>
              <a:off x="0" y="829878"/>
              <a:ext cx="6364677" cy="875985"/>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sp>
        <p:nvSpPr>
          <p:cNvPr id="396" name="TextBox 38"/>
          <p:cNvSpPr txBox="1"/>
          <p:nvPr/>
        </p:nvSpPr>
        <p:spPr>
          <a:xfrm>
            <a:off x="7509472" y="17655647"/>
            <a:ext cx="6364678" cy="4846303"/>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lvl1pPr>
              <a:defRPr sz="2400">
                <a:latin typeface="Arial"/>
                <a:ea typeface="Arial"/>
                <a:cs typeface="Arial"/>
                <a:sym typeface="Arial"/>
              </a:defRPr>
            </a:lvl1pPr>
          </a:lstStyle>
          <a:p>
            <a:pPr algn="just"/>
            <a:r>
              <a:t>As verepe sectis enda di incto etusda delectet eaque simusda ndanimus, sin cori rem id maximillut hari con ea quiam quam et enduci idunt, corecta alicimp oriaeperum iusaeped unt quis et ut abor ame alis utatur as senet a quibus dolutatur sedit aliam apienda versper feriti delia pa dolo quamus arum es endellu pisquia aditatur audam earupid quo quunt odigniscil earum verios nonsequam duciis et apienda versper feriti delia pa dolo quamus arum es endellu pisquia aditatur audam earupid quo quunt odigniscil earum verios nonsequam</a:t>
            </a:r>
          </a:p>
        </p:txBody>
      </p:sp>
      <p:grpSp>
        <p:nvGrpSpPr>
          <p:cNvPr id="402" name="Rectangle 40"/>
          <p:cNvGrpSpPr/>
          <p:nvPr/>
        </p:nvGrpSpPr>
        <p:grpSpPr>
          <a:xfrm>
            <a:off x="571603" y="23474467"/>
            <a:ext cx="6364679" cy="3539169"/>
            <a:chOff x="-1" y="-1"/>
            <a:chExt cx="6364678" cy="3539167"/>
          </a:xfrm>
        </p:grpSpPr>
        <p:sp>
          <p:nvSpPr>
            <p:cNvPr id="400" name="Rectangle"/>
            <p:cNvSpPr/>
            <p:nvPr/>
          </p:nvSpPr>
          <p:spPr>
            <a:xfrm>
              <a:off x="-1" y="-1"/>
              <a:ext cx="6364678" cy="3539167"/>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401" name="figures"/>
            <p:cNvSpPr txBox="1"/>
            <p:nvPr/>
          </p:nvSpPr>
          <p:spPr>
            <a:xfrm>
              <a:off x="-1" y="1331590"/>
              <a:ext cx="6364678" cy="875986"/>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grpSp>
        <p:nvGrpSpPr>
          <p:cNvPr id="405" name="Rectangle 41"/>
          <p:cNvGrpSpPr/>
          <p:nvPr/>
        </p:nvGrpSpPr>
        <p:grpSpPr>
          <a:xfrm>
            <a:off x="7509472" y="5563159"/>
            <a:ext cx="6364678" cy="2697952"/>
            <a:chOff x="0" y="0"/>
            <a:chExt cx="6364677" cy="2697950"/>
          </a:xfrm>
        </p:grpSpPr>
        <p:sp>
          <p:nvSpPr>
            <p:cNvPr id="403" name="Rectangle"/>
            <p:cNvSpPr/>
            <p:nvPr/>
          </p:nvSpPr>
          <p:spPr>
            <a:xfrm>
              <a:off x="0" y="0"/>
              <a:ext cx="6364677" cy="2697950"/>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404" name="figures"/>
            <p:cNvSpPr txBox="1"/>
            <p:nvPr/>
          </p:nvSpPr>
          <p:spPr>
            <a:xfrm>
              <a:off x="0" y="910982"/>
              <a:ext cx="6364677" cy="875985"/>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grpSp>
        <p:nvGrpSpPr>
          <p:cNvPr id="408" name="Rectangle 42"/>
          <p:cNvGrpSpPr/>
          <p:nvPr/>
        </p:nvGrpSpPr>
        <p:grpSpPr>
          <a:xfrm>
            <a:off x="10917651" y="8544254"/>
            <a:ext cx="2956500" cy="1650220"/>
            <a:chOff x="-1" y="-1"/>
            <a:chExt cx="2956498" cy="1650218"/>
          </a:xfrm>
        </p:grpSpPr>
        <p:sp>
          <p:nvSpPr>
            <p:cNvPr id="406" name="Rectangle"/>
            <p:cNvSpPr/>
            <p:nvPr/>
          </p:nvSpPr>
          <p:spPr>
            <a:xfrm>
              <a:off x="-1" y="-1"/>
              <a:ext cx="2956498" cy="1650218"/>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407" name="figures"/>
            <p:cNvSpPr txBox="1"/>
            <p:nvPr/>
          </p:nvSpPr>
          <p:spPr>
            <a:xfrm>
              <a:off x="-1" y="387117"/>
              <a:ext cx="2956498" cy="875985"/>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sp>
        <p:nvSpPr>
          <p:cNvPr id="409" name="TextBox 27"/>
          <p:cNvSpPr txBox="1"/>
          <p:nvPr/>
        </p:nvSpPr>
        <p:spPr>
          <a:xfrm>
            <a:off x="8416710" y="397275"/>
            <a:ext cx="5001883" cy="130687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a:spAutoFit/>
          </a:bodyPr>
          <a:lstStyle>
            <a:lvl1pPr>
              <a:defRPr sz="8200" b="1">
                <a:latin typeface="Arial"/>
                <a:ea typeface="Arial"/>
                <a:cs typeface="Arial"/>
                <a:sym typeface="Arial"/>
              </a:defRPr>
            </a:lvl1pPr>
          </a:lstStyle>
          <a:p>
            <a:r>
              <a:rPr lang="en-GB" dirty="0"/>
              <a:t>Breadbox</a:t>
            </a:r>
          </a:p>
        </p:txBody>
      </p:sp>
      <p:sp>
        <p:nvSpPr>
          <p:cNvPr id="410" name="TextBox 28"/>
          <p:cNvSpPr txBox="1"/>
          <p:nvPr/>
        </p:nvSpPr>
        <p:spPr>
          <a:xfrm>
            <a:off x="571601" y="3268772"/>
            <a:ext cx="13094051" cy="115298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spAutoFit/>
          </a:bodyPr>
          <a:lstStyle/>
          <a:p>
            <a:pPr>
              <a:defRPr sz="3600">
                <a:latin typeface="Arial"/>
                <a:ea typeface="Arial"/>
                <a:cs typeface="Arial"/>
                <a:sym typeface="Arial"/>
              </a:defRPr>
            </a:pPr>
            <a:r>
              <a:rPr lang="en-GB" sz="3600" dirty="0"/>
              <a:t>Members: Emmanuel Friday Ugwu, Jack Thompson, Kieran Dingwall, Onyekachi Obiora, Ryan Jones, Stuart Lancaster</a:t>
            </a:r>
            <a:endParaRPr sz="3600" baseline="29777" dirty="0"/>
          </a:p>
        </p:txBody>
      </p:sp>
      <p:grpSp>
        <p:nvGrpSpPr>
          <p:cNvPr id="413" name="Rectangle 36"/>
          <p:cNvGrpSpPr/>
          <p:nvPr/>
        </p:nvGrpSpPr>
        <p:grpSpPr>
          <a:xfrm>
            <a:off x="7509471" y="25276342"/>
            <a:ext cx="2956500" cy="1650219"/>
            <a:chOff x="-1" y="-1"/>
            <a:chExt cx="2956498" cy="1650218"/>
          </a:xfrm>
        </p:grpSpPr>
        <p:sp>
          <p:nvSpPr>
            <p:cNvPr id="411" name="Rectangle"/>
            <p:cNvSpPr/>
            <p:nvPr/>
          </p:nvSpPr>
          <p:spPr>
            <a:xfrm>
              <a:off x="-1" y="-1"/>
              <a:ext cx="2956498" cy="1650218"/>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412" name="figures"/>
            <p:cNvSpPr txBox="1"/>
            <p:nvPr/>
          </p:nvSpPr>
          <p:spPr>
            <a:xfrm>
              <a:off x="-1" y="387116"/>
              <a:ext cx="2956498" cy="875985"/>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grpSp>
        <p:nvGrpSpPr>
          <p:cNvPr id="416" name="Rectangle 41"/>
          <p:cNvGrpSpPr/>
          <p:nvPr/>
        </p:nvGrpSpPr>
        <p:grpSpPr>
          <a:xfrm>
            <a:off x="7509473" y="22516920"/>
            <a:ext cx="6364679" cy="2697951"/>
            <a:chOff x="0" y="0"/>
            <a:chExt cx="6364678" cy="2697950"/>
          </a:xfrm>
        </p:grpSpPr>
        <p:sp>
          <p:nvSpPr>
            <p:cNvPr id="414" name="Rectangle"/>
            <p:cNvSpPr/>
            <p:nvPr/>
          </p:nvSpPr>
          <p:spPr>
            <a:xfrm>
              <a:off x="0" y="0"/>
              <a:ext cx="6364678" cy="2697950"/>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415" name="figures"/>
            <p:cNvSpPr txBox="1"/>
            <p:nvPr/>
          </p:nvSpPr>
          <p:spPr>
            <a:xfrm>
              <a:off x="0" y="910982"/>
              <a:ext cx="6364678" cy="875986"/>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grpSp>
        <p:nvGrpSpPr>
          <p:cNvPr id="419" name="Rectangle 42"/>
          <p:cNvGrpSpPr/>
          <p:nvPr/>
        </p:nvGrpSpPr>
        <p:grpSpPr>
          <a:xfrm>
            <a:off x="10917652" y="25276342"/>
            <a:ext cx="2956499" cy="1650219"/>
            <a:chOff x="-1" y="-1"/>
            <a:chExt cx="2956498" cy="1650218"/>
          </a:xfrm>
        </p:grpSpPr>
        <p:sp>
          <p:nvSpPr>
            <p:cNvPr id="417" name="Rectangle"/>
            <p:cNvSpPr/>
            <p:nvPr/>
          </p:nvSpPr>
          <p:spPr>
            <a:xfrm>
              <a:off x="-1" y="-1"/>
              <a:ext cx="2956498" cy="1650218"/>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418" name="figures"/>
            <p:cNvSpPr txBox="1"/>
            <p:nvPr/>
          </p:nvSpPr>
          <p:spPr>
            <a:xfrm>
              <a:off x="-1" y="387116"/>
              <a:ext cx="2956498" cy="875985"/>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pic>
        <p:nvPicPr>
          <p:cNvPr id="3" name="Picture 2" descr="Logo&#10;&#10;Description automatically generated">
            <a:extLst>
              <a:ext uri="{FF2B5EF4-FFF2-40B4-BE49-F238E27FC236}">
                <a16:creationId xmlns:a16="http://schemas.microsoft.com/office/drawing/2014/main" id="{64916EFC-468D-2135-BA6E-544C125C6752}"/>
              </a:ext>
            </a:extLst>
          </p:cNvPr>
          <p:cNvPicPr>
            <a:picLocks noChangeAspect="1"/>
          </p:cNvPicPr>
          <p:nvPr/>
        </p:nvPicPr>
        <p:blipFill rotWithShape="1">
          <a:blip r:embed="rId2">
            <a:extLst>
              <a:ext uri="{28A0092B-C50C-407E-A947-70E740481C1C}">
                <a14:useLocalDpi xmlns:a14="http://schemas.microsoft.com/office/drawing/2010/main" val="0"/>
              </a:ext>
            </a:extLst>
          </a:blip>
          <a:srcRect t="24238" r="32264" b="23389"/>
          <a:stretch/>
        </p:blipFill>
        <p:spPr>
          <a:xfrm>
            <a:off x="-359911" y="27096616"/>
            <a:ext cx="7869382" cy="3320578"/>
          </a:xfrm>
          <a:prstGeom prst="rect">
            <a:avLst/>
          </a:prstGeom>
        </p:spPr>
      </p:pic>
      <p:sp>
        <p:nvSpPr>
          <p:cNvPr id="4" name="TextBox 28">
            <a:extLst>
              <a:ext uri="{FF2B5EF4-FFF2-40B4-BE49-F238E27FC236}">
                <a16:creationId xmlns:a16="http://schemas.microsoft.com/office/drawing/2014/main" id="{ABCFAADA-7552-80CC-B4AB-1027F8F66BC8}"/>
              </a:ext>
            </a:extLst>
          </p:cNvPr>
          <p:cNvSpPr txBox="1"/>
          <p:nvPr/>
        </p:nvSpPr>
        <p:spPr>
          <a:xfrm>
            <a:off x="571601" y="2483052"/>
            <a:ext cx="2084513" cy="598987"/>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277" tIns="22277" rIns="22277" bIns="22277">
            <a:spAutoFit/>
          </a:bodyPr>
          <a:lstStyle/>
          <a:p>
            <a:pPr>
              <a:defRPr sz="3600">
                <a:latin typeface="Arial"/>
                <a:ea typeface="Arial"/>
                <a:cs typeface="Arial"/>
                <a:sym typeface="Arial"/>
              </a:defRPr>
            </a:pPr>
            <a:r>
              <a:rPr lang="en-GB" sz="3600" dirty="0"/>
              <a:t>Client: Jo</a:t>
            </a:r>
            <a:endParaRPr sz="3600" baseline="29777" dirty="0"/>
          </a:p>
        </p:txBody>
      </p:sp>
      <p:pic>
        <p:nvPicPr>
          <p:cNvPr id="5" name="Picture 4" descr="A wooden container with food on it&#10;&#10;Description automatically generated">
            <a:extLst>
              <a:ext uri="{FF2B5EF4-FFF2-40B4-BE49-F238E27FC236}">
                <a16:creationId xmlns:a16="http://schemas.microsoft.com/office/drawing/2014/main" id="{30E56964-C6AE-D1F2-0BC8-04F52C611F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9467" y="5687852"/>
            <a:ext cx="6467140" cy="4315738"/>
          </a:xfrm>
          <a:prstGeom prst="rect">
            <a:avLst/>
          </a:prstGeom>
        </p:spPr>
      </p:pic>
      <p:pic>
        <p:nvPicPr>
          <p:cNvPr id="7" name="Picture 6" descr="A long loaf of bread&#10;&#10;Description automatically generated">
            <a:extLst>
              <a:ext uri="{FF2B5EF4-FFF2-40B4-BE49-F238E27FC236}">
                <a16:creationId xmlns:a16="http://schemas.microsoft.com/office/drawing/2014/main" id="{72019906-254E-AF3E-05BD-8BC10775E7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8373" y="15300572"/>
            <a:ext cx="3295196" cy="1959259"/>
          </a:xfrm>
          <a:prstGeom prst="rect">
            <a:avLst/>
          </a:prstGeom>
        </p:spPr>
      </p:pic>
      <p:pic>
        <p:nvPicPr>
          <p:cNvPr id="9" name="Picture 8" descr="A loaf of bread with butter on a wooden board&#10;&#10;Description automatically generated">
            <a:extLst>
              <a:ext uri="{FF2B5EF4-FFF2-40B4-BE49-F238E27FC236}">
                <a16:creationId xmlns:a16="http://schemas.microsoft.com/office/drawing/2014/main" id="{64427BC8-4CD7-DC82-22D1-9BD8573B8F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34577" y="22652304"/>
            <a:ext cx="3958687" cy="3958687"/>
          </a:xfrm>
          <a:prstGeom prst="rect">
            <a:avLst/>
          </a:prstGeom>
        </p:spPr>
      </p:pic>
      <p:pic>
        <p:nvPicPr>
          <p:cNvPr id="11" name="Picture 10" descr="A loaf of bread on a cutting board&#10;&#10;Description automatically generated">
            <a:extLst>
              <a:ext uri="{FF2B5EF4-FFF2-40B4-BE49-F238E27FC236}">
                <a16:creationId xmlns:a16="http://schemas.microsoft.com/office/drawing/2014/main" id="{AEC29887-C76A-7CCB-AE5A-3EE14DBF68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1392" y="23027794"/>
            <a:ext cx="5425096" cy="4068822"/>
          </a:xfrm>
          <a:prstGeom prst="rect">
            <a:avLst/>
          </a:prstGeom>
        </p:spPr>
      </p:pic>
    </p:spTree>
  </p:cSld>
  <p:clrMapOvr>
    <a:masterClrMapping/>
  </p:clrMapOvr>
  <p:transition spd="med"/>
</p:sld>
</file>

<file path=ppt/theme/theme1.xml><?xml version="1.0" encoding="utf-8"?>
<a:theme xmlns:a="http://schemas.openxmlformats.org/drawingml/2006/main" name="FOUR COLUMN - 1">
  <a:themeElements>
    <a:clrScheme name="FOUR COLUMN - 1">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FOUR COLUMN - 1">
      <a:majorFont>
        <a:latin typeface="Helvetica"/>
        <a:ea typeface="Helvetica"/>
        <a:cs typeface="Helvetica"/>
      </a:majorFont>
      <a:minorFont>
        <a:latin typeface="Calibri"/>
        <a:ea typeface="Calibri"/>
        <a:cs typeface="Calibri"/>
      </a:minorFont>
    </a:fontScheme>
    <a:fmtScheme name="FOUR COLUMN -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175" cap="flat">
          <a:solidFill>
            <a:schemeClr val="accent1"/>
          </a:solidFill>
          <a:prstDash val="solid"/>
          <a:miter lim="800000"/>
        </a:ln>
        <a:effectLst/>
        <a:sp3d/>
      </a:spPr>
      <a:bodyPr rot="0" spcFirstLastPara="1" vertOverflow="overflow" horzOverflow="overflow" vert="horz" wrap="square" lIns="22277" tIns="22277" rIns="22277" bIns="22277" numCol="1" spcCol="38100" rtlCol="0" anchor="ctr">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2277" tIns="22277" rIns="22277" bIns="22277" numCol="1" spcCol="38100" rtlCol="0" anchor="t">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FOUR COLUMN - 1">
  <a:themeElements>
    <a:clrScheme name="FOUR COLUMN - 1">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FOUR COLUMN - 1">
      <a:majorFont>
        <a:latin typeface="Helvetica"/>
        <a:ea typeface="Helvetica"/>
        <a:cs typeface="Helvetica"/>
      </a:majorFont>
      <a:minorFont>
        <a:latin typeface="Calibri"/>
        <a:ea typeface="Calibri"/>
        <a:cs typeface="Calibri"/>
      </a:minorFont>
    </a:fontScheme>
    <a:fmtScheme name="FOUR COLUMN -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175" cap="flat">
          <a:solidFill>
            <a:schemeClr val="accent1"/>
          </a:solidFill>
          <a:prstDash val="solid"/>
          <a:miter lim="800000"/>
        </a:ln>
        <a:effectLst/>
        <a:sp3d/>
      </a:spPr>
      <a:bodyPr rot="0" spcFirstLastPara="1" vertOverflow="overflow" horzOverflow="overflow" vert="horz" wrap="square" lIns="22277" tIns="22277" rIns="22277" bIns="22277" numCol="1" spcCol="38100" rtlCol="0" anchor="ctr">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2277" tIns="22277" rIns="22277" bIns="22277" numCol="1" spcCol="38100" rtlCol="0" anchor="t">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189</TotalTime>
  <Words>772</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FOUR COLUMN - 1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Poster</dc:title>
  <cp:lastModifiedBy>Stuart Lancaster</cp:lastModifiedBy>
  <cp:revision>7</cp:revision>
  <dcterms:modified xsi:type="dcterms:W3CDTF">2024-11-17T20:59:57Z</dcterms:modified>
</cp:coreProperties>
</file>