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xml" ContentType="application/vnd.openxmlformats-officedocument.presentationml.notesSlide+xml"/>
  <Override PartName="/ppt/slides/slide1.xml" ContentType="application/vnd.openxmlformats-officedocument.presentationml.slide+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20.xml" ContentType="application/vnd.openxmlformats-officedocument.presentationml.slideLayout+xml"/>
  <Override PartName="/ppt/slideLayouts/slideLayout16.xml" ContentType="application/vnd.openxmlformats-officedocument.presentationml.slideLayout+xml"/>
  <Override PartName="/ppt/slideLayouts/slideLayout31.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21.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slideLayouts/slideLayout28.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ppt/viewProps.xml" ContentType="application/vnd.openxmlformats-officedocument.presentationml.viewProps+xml"/>
  <Override PartName="/ppt/slideLayouts/slideLayout36.xml" ContentType="application/vnd.openxmlformats-officedocument.presentationml.slideLayout+xml"/>
  <Override PartName="/ppt/presProps.xml" ContentType="application/vnd.openxmlformats-officedocument.presentationml.presProps+xml"/>
  <Override PartName="/ppt/slideMasters/slideMaster1.xml" ContentType="application/vnd.openxmlformats-officedocument.presentationml.slideMaster+xml"/>
  <Override PartName="/ppt/tableStyles.xml" ContentType="application/vnd.openxmlformats-officedocument.presentationml.tableStyles+xml"/>
  <Override PartName="/ppt/presentation.xml" ContentType="application/vnd.openxmlformats-officedocument.presentationml.presentation.main+xml"/>
  <Override PartName="/ppt/slideLayouts/slideLayout25.xml" ContentType="application/vnd.openxmlformats-officedocument.presentationml.slideLayout+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Lst>
  <p:notesMasterIdLst>
    <p:notesMasterId r:id="rId5"/>
  </p:notesMasterIdLst>
  <p:sldIdLst>
    <p:sldId id="256" r:id="rId4"/>
  </p:sldIdLst>
  <p:sldSz cx="21383625" cy="30276800"/>
  <p:notesSz cx="6858000" cy="9144000"/>
  <p:defaultTextStyle>
    <a:defPPr marL="0" marR="0" indent="0" algn="l" defTabSz="914400">
      <a:lnSpc>
        <a:spcPct val="100000"/>
      </a:lnSpc>
      <a:spcBef>
        <a:spcPts val="0"/>
      </a:spcBef>
      <a:spcAft>
        <a:spcPts val="0"/>
      </a:spcAft>
      <a:buClrTx/>
      <a:buSzTx/>
      <a:buFontTx/>
      <a:buNone/>
      <a:defRPr sz="1800" b="0" i="0" u="none" strike="noStrike" cap="none" spc="0">
        <a:ln>
          <a:noFill/>
        </a:ln>
        <a:solidFill>
          <a:srgbClr val="000000"/>
        </a:solidFill>
      </a:defRPr>
    </a:defPPr>
    <a:lvl1pPr marL="0" marR="0" indent="0" algn="l" defTabSz="3446207">
      <a:lnSpc>
        <a:spcPct val="100000"/>
      </a:lnSpc>
      <a:spcBef>
        <a:spcPts val="0"/>
      </a:spcBef>
      <a:spcAft>
        <a:spcPts val="0"/>
      </a:spcAft>
      <a:buClrTx/>
      <a:buSzTx/>
      <a:buFontTx/>
      <a:buNone/>
      <a:defRPr sz="6600" b="0" i="0" u="none" strike="noStrike" cap="none" spc="0">
        <a:ln>
          <a:noFill/>
        </a:ln>
        <a:solidFill>
          <a:srgbClr val="000000"/>
        </a:solidFill>
        <a:latin typeface="+mn-lt"/>
        <a:ea typeface="+mn-ea"/>
        <a:cs typeface="+mn-cs"/>
      </a:defRPr>
    </a:lvl1pPr>
    <a:lvl2pPr marL="0" marR="0" indent="1821401" algn="l" defTabSz="3446207">
      <a:lnSpc>
        <a:spcPct val="100000"/>
      </a:lnSpc>
      <a:spcBef>
        <a:spcPts val="0"/>
      </a:spcBef>
      <a:spcAft>
        <a:spcPts val="0"/>
      </a:spcAft>
      <a:buClrTx/>
      <a:buSzTx/>
      <a:buFontTx/>
      <a:buNone/>
      <a:defRPr sz="6600" b="0" i="0" u="none" strike="noStrike" cap="none" spc="0">
        <a:ln>
          <a:noFill/>
        </a:ln>
        <a:solidFill>
          <a:srgbClr val="000000"/>
        </a:solidFill>
        <a:latin typeface="+mn-lt"/>
        <a:ea typeface="+mn-ea"/>
        <a:cs typeface="+mn-cs"/>
      </a:defRPr>
    </a:lvl2pPr>
    <a:lvl3pPr marL="0" marR="0" indent="3642802" algn="l" defTabSz="3446207">
      <a:lnSpc>
        <a:spcPct val="100000"/>
      </a:lnSpc>
      <a:spcBef>
        <a:spcPts val="0"/>
      </a:spcBef>
      <a:spcAft>
        <a:spcPts val="0"/>
      </a:spcAft>
      <a:buClrTx/>
      <a:buSzTx/>
      <a:buFontTx/>
      <a:buNone/>
      <a:defRPr sz="6600" b="0" i="0" u="none" strike="noStrike" cap="none" spc="0">
        <a:ln>
          <a:noFill/>
        </a:ln>
        <a:solidFill>
          <a:srgbClr val="000000"/>
        </a:solidFill>
        <a:latin typeface="+mn-lt"/>
        <a:ea typeface="+mn-ea"/>
        <a:cs typeface="+mn-cs"/>
      </a:defRPr>
    </a:lvl3pPr>
    <a:lvl4pPr marL="0" marR="0" indent="5464204" algn="l" defTabSz="3446207">
      <a:lnSpc>
        <a:spcPct val="100000"/>
      </a:lnSpc>
      <a:spcBef>
        <a:spcPts val="0"/>
      </a:spcBef>
      <a:spcAft>
        <a:spcPts val="0"/>
      </a:spcAft>
      <a:buClrTx/>
      <a:buSzTx/>
      <a:buFontTx/>
      <a:buNone/>
      <a:defRPr sz="6600" b="0" i="0" u="none" strike="noStrike" cap="none" spc="0">
        <a:ln>
          <a:noFill/>
        </a:ln>
        <a:solidFill>
          <a:srgbClr val="000000"/>
        </a:solidFill>
        <a:latin typeface="+mn-lt"/>
        <a:ea typeface="+mn-ea"/>
        <a:cs typeface="+mn-cs"/>
      </a:defRPr>
    </a:lvl4pPr>
    <a:lvl5pPr marL="0" marR="0" indent="7285604" algn="l" defTabSz="3446207">
      <a:lnSpc>
        <a:spcPct val="100000"/>
      </a:lnSpc>
      <a:spcBef>
        <a:spcPts val="0"/>
      </a:spcBef>
      <a:spcAft>
        <a:spcPts val="0"/>
      </a:spcAft>
      <a:buClrTx/>
      <a:buSzTx/>
      <a:buFontTx/>
      <a:buNone/>
      <a:defRPr sz="6600" b="0" i="0" u="none" strike="noStrike" cap="none" spc="0">
        <a:ln>
          <a:noFill/>
        </a:ln>
        <a:solidFill>
          <a:srgbClr val="000000"/>
        </a:solidFill>
        <a:latin typeface="+mn-lt"/>
        <a:ea typeface="+mn-ea"/>
        <a:cs typeface="+mn-cs"/>
      </a:defRPr>
    </a:lvl5pPr>
    <a:lvl6pPr marL="0" marR="0" indent="9107006" algn="l" defTabSz="3446207">
      <a:lnSpc>
        <a:spcPct val="100000"/>
      </a:lnSpc>
      <a:spcBef>
        <a:spcPts val="0"/>
      </a:spcBef>
      <a:spcAft>
        <a:spcPts val="0"/>
      </a:spcAft>
      <a:buClrTx/>
      <a:buSzTx/>
      <a:buFontTx/>
      <a:buNone/>
      <a:defRPr sz="6600" b="0" i="0" u="none" strike="noStrike" cap="none" spc="0">
        <a:ln>
          <a:noFill/>
        </a:ln>
        <a:solidFill>
          <a:srgbClr val="000000"/>
        </a:solidFill>
        <a:latin typeface="+mn-lt"/>
        <a:ea typeface="+mn-ea"/>
        <a:cs typeface="+mn-cs"/>
      </a:defRPr>
    </a:lvl6pPr>
    <a:lvl7pPr marL="0" marR="0" indent="10928408" algn="l" defTabSz="3446207">
      <a:lnSpc>
        <a:spcPct val="100000"/>
      </a:lnSpc>
      <a:spcBef>
        <a:spcPts val="0"/>
      </a:spcBef>
      <a:spcAft>
        <a:spcPts val="0"/>
      </a:spcAft>
      <a:buClrTx/>
      <a:buSzTx/>
      <a:buFontTx/>
      <a:buNone/>
      <a:defRPr sz="6600" b="0" i="0" u="none" strike="noStrike" cap="none" spc="0">
        <a:ln>
          <a:noFill/>
        </a:ln>
        <a:solidFill>
          <a:srgbClr val="000000"/>
        </a:solidFill>
        <a:latin typeface="+mn-lt"/>
        <a:ea typeface="+mn-ea"/>
        <a:cs typeface="+mn-cs"/>
      </a:defRPr>
    </a:lvl7pPr>
    <a:lvl8pPr marL="0" marR="0" indent="12749810" algn="l" defTabSz="3446207">
      <a:lnSpc>
        <a:spcPct val="100000"/>
      </a:lnSpc>
      <a:spcBef>
        <a:spcPts val="0"/>
      </a:spcBef>
      <a:spcAft>
        <a:spcPts val="0"/>
      </a:spcAft>
      <a:buClrTx/>
      <a:buSzTx/>
      <a:buFontTx/>
      <a:buNone/>
      <a:defRPr sz="6600" b="0" i="0" u="none" strike="noStrike" cap="none" spc="0">
        <a:ln>
          <a:noFill/>
        </a:ln>
        <a:solidFill>
          <a:srgbClr val="000000"/>
        </a:solidFill>
        <a:latin typeface="+mn-lt"/>
        <a:ea typeface="+mn-ea"/>
        <a:cs typeface="+mn-cs"/>
      </a:defRPr>
    </a:lvl8pPr>
    <a:lvl9pPr marL="0" marR="0" indent="14571211" algn="l" defTabSz="3446207">
      <a:lnSpc>
        <a:spcPct val="100000"/>
      </a:lnSpc>
      <a:spcBef>
        <a:spcPts val="0"/>
      </a:spcBef>
      <a:spcAft>
        <a:spcPts val="0"/>
      </a:spcAft>
      <a:buClrTx/>
      <a:buSzTx/>
      <a:buFontTx/>
      <a:buNone/>
      <a:defRPr sz="6600" b="0" i="0" u="none" strike="noStrike" cap="none" spc="0">
        <a:ln>
          <a:noFill/>
        </a:ln>
        <a:solidFill>
          <a:srgbClr val="000000"/>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snapToObjects="1">
      <p:cViewPr varScale="1">
        <p:scale>
          <a:sx n="66" d="100"/>
          <a:sy n="66" d="100"/>
        </p:scale>
        <p:origin x="612" y="-7932"/>
      </p:cViewPr>
      <p:guideLst>
        <p:guide pos="6735"/>
        <p:guide pos="9536"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presProps" Target="presProps.xml" /><Relationship Id="rId7" Type="http://schemas.openxmlformats.org/officeDocument/2006/relationships/tableStyles" Target="tableStyles.xml" /><Relationship Id="rId8"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356" name="Shape 356"/>
          <p:cNvSpPr>
            <a:spLocks noChangeAspect="1" noGrp="1" noRot="1"/>
          </p:cNvSpPr>
          <p:nvPr>
            <p:ph type="sldImg"/>
          </p:nvPr>
        </p:nvSpPr>
        <p:spPr bwMode="auto">
          <a:xfrm>
            <a:off x="2217738" y="685800"/>
            <a:ext cx="2422525" cy="3429000"/>
          </a:xfrm>
          <a:prstGeom prst="rect">
            <a:avLst/>
          </a:prstGeom>
        </p:spPr>
        <p:txBody>
          <a:bodyPr/>
          <a:lstStyle/>
          <a:p>
            <a:pPr>
              <a:defRPr/>
            </a:pPr>
            <a:endParaRPr/>
          </a:p>
        </p:txBody>
      </p:sp>
      <p:sp>
        <p:nvSpPr>
          <p:cNvPr id="357" name="Shape 357"/>
          <p:cNvSpPr>
            <a:spLocks noGrp="1"/>
          </p:cNvSpPr>
          <p:nvPr>
            <p:ph type="body" sz="quarter" idx="1"/>
          </p:nvPr>
        </p:nvSpPr>
        <p:spPr bwMode="auto">
          <a:xfrm>
            <a:off x="914400" y="4343400"/>
            <a:ext cx="5029200" cy="4114800"/>
          </a:xfrm>
          <a:prstGeom prst="rect">
            <a:avLst/>
          </a:prstGeom>
        </p:spPr>
        <p:txBody>
          <a:bodyPr/>
          <a:lstStyle/>
          <a:p>
            <a:pPr>
              <a:defRPr/>
            </a:pPr>
            <a:endParaRPr/>
          </a:p>
        </p:txBody>
      </p:sp>
    </p:spTree>
  </p:cSld>
  <p:clrMap bg1="lt1" tx1="dk1" bg2="lt2" tx2="dk2" accent1="accent1" accent2="accent2" accent3="accent3" accent4="accent4" accent5="accent5" accent6="accent6" hlink="hlink" folHlink="folHlink"/>
  <p:notesStyle>
    <a:lvl1pPr defTabSz="3446207">
      <a:defRPr sz="1100">
        <a:latin typeface="+mn-lt"/>
        <a:ea typeface="+mn-ea"/>
        <a:cs typeface="+mn-cs"/>
      </a:defRPr>
    </a:lvl1pPr>
    <a:lvl2pPr indent="228600" defTabSz="3446207">
      <a:defRPr sz="1100">
        <a:latin typeface="+mn-lt"/>
        <a:ea typeface="+mn-ea"/>
        <a:cs typeface="+mn-cs"/>
      </a:defRPr>
    </a:lvl2pPr>
    <a:lvl3pPr indent="457200" defTabSz="3446207">
      <a:defRPr sz="1100">
        <a:latin typeface="+mn-lt"/>
        <a:ea typeface="+mn-ea"/>
        <a:cs typeface="+mn-cs"/>
      </a:defRPr>
    </a:lvl3pPr>
    <a:lvl4pPr indent="685800" defTabSz="3446207">
      <a:defRPr sz="1100">
        <a:latin typeface="+mn-lt"/>
        <a:ea typeface="+mn-ea"/>
        <a:cs typeface="+mn-cs"/>
      </a:defRPr>
    </a:lvl4pPr>
    <a:lvl5pPr indent="914400" defTabSz="3446207">
      <a:defRPr sz="1100">
        <a:latin typeface="+mn-lt"/>
        <a:ea typeface="+mn-ea"/>
        <a:cs typeface="+mn-cs"/>
      </a:defRPr>
    </a:lvl5pPr>
    <a:lvl6pPr indent="1143000" defTabSz="3446207">
      <a:defRPr sz="1100">
        <a:latin typeface="+mn-lt"/>
        <a:ea typeface="+mn-ea"/>
        <a:cs typeface="+mn-cs"/>
      </a:defRPr>
    </a:lvl6pPr>
    <a:lvl7pPr indent="1371600" defTabSz="3446207">
      <a:defRPr sz="1100">
        <a:latin typeface="+mn-lt"/>
        <a:ea typeface="+mn-ea"/>
        <a:cs typeface="+mn-cs"/>
      </a:defRPr>
    </a:lvl7pPr>
    <a:lvl8pPr indent="1600200" defTabSz="3446207">
      <a:defRPr sz="1100">
        <a:latin typeface="+mn-lt"/>
        <a:ea typeface="+mn-ea"/>
        <a:cs typeface="+mn-cs"/>
      </a:defRPr>
    </a:lvl8pPr>
    <a:lvl9pPr indent="1828800" defTabSz="3446207">
      <a:defRPr sz="1100">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824E4F5-8900-A20C-5A12-3E46CFB1F363}"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x" userDrawn="1">
  <p:cSld name="7 COLUMN - 1">
    <p:spTree>
      <p:nvGrpSpPr>
        <p:cNvPr id="1" name=""/>
        <p:cNvGrpSpPr/>
        <p:nvPr/>
      </p:nvGrpSpPr>
      <p:grpSpPr bwMode="auto">
        <a:xfrm>
          <a:off x="0" y="0"/>
          <a:ext cx="0" cy="0"/>
          <a:chOff x="0" y="0"/>
          <a:chExt cx="0" cy="0"/>
        </a:xfrm>
      </p:grpSpPr>
      <p:sp>
        <p:nvSpPr>
          <p:cNvPr id="18" name="Slide Number"/>
          <p:cNvSpPr txBox="1">
            <a:spLocks noGrp="1"/>
          </p:cNvSpPr>
          <p:nvPr>
            <p:ph type="sldNum" sz="quarter" idx="2"/>
          </p:nvPr>
        </p:nvSpPr>
        <p:spPr bwMode="auto">
          <a:prstGeom prst="rect">
            <a:avLst/>
          </a:prstGeom>
        </p:spPr>
        <p:txBody>
          <a:bodyPr/>
          <a:lstStyle/>
          <a:p>
            <a:pPr>
              <a:defRPr/>
            </a:pPr>
            <a:fld id="{86CB4B4D-7CA3-9044-876B-883B54F8677D}" type="slidenum">
              <a:r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x" userDrawn="1">
  <p:cSld name="Vertical Title and Text">
    <p:spTree>
      <p:nvGrpSpPr>
        <p:cNvPr id="1" name=""/>
        <p:cNvGrpSpPr/>
        <p:nvPr/>
      </p:nvGrpSpPr>
      <p:grpSpPr bwMode="auto">
        <a:xfrm>
          <a:off x="0" y="0"/>
          <a:ext cx="0" cy="0"/>
          <a:chOff x="0" y="0"/>
          <a:chExt cx="0" cy="0"/>
        </a:xfrm>
      </p:grpSpPr>
      <p:sp>
        <p:nvSpPr>
          <p:cNvPr id="115" name="Title Text"/>
          <p:cNvSpPr txBox="1">
            <a:spLocks noGrp="1"/>
          </p:cNvSpPr>
          <p:nvPr>
            <p:ph type="title"/>
          </p:nvPr>
        </p:nvSpPr>
        <p:spPr bwMode="auto">
          <a:xfrm>
            <a:off x="15302657" y="8171394"/>
            <a:ext cx="4610845" cy="13215654"/>
          </a:xfrm>
          <a:prstGeom prst="rect">
            <a:avLst/>
          </a:prstGeom>
        </p:spPr>
        <p:txBody>
          <a:bodyPr>
            <a:normAutofit/>
          </a:bodyPr>
          <a:lstStyle>
            <a:lvl1pPr defTabSz="4036934">
              <a:defRPr sz="19200"/>
            </a:lvl1pPr>
          </a:lstStyle>
          <a:p>
            <a:pPr>
              <a:defRPr/>
            </a:pPr>
            <a:r>
              <a:rPr/>
              <a:t>Title Text</a:t>
            </a:r>
            <a:endParaRPr/>
          </a:p>
        </p:txBody>
      </p:sp>
      <p:sp>
        <p:nvSpPr>
          <p:cNvPr id="116" name="Body Level One…"/>
          <p:cNvSpPr txBox="1">
            <a:spLocks noGrp="1"/>
          </p:cNvSpPr>
          <p:nvPr>
            <p:ph type="body" sz="half" idx="1"/>
          </p:nvPr>
        </p:nvSpPr>
        <p:spPr bwMode="auto">
          <a:xfrm>
            <a:off x="1470125" y="8171394"/>
            <a:ext cx="13565238" cy="13215654"/>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pPr>
              <a:defRPr/>
            </a:pPr>
            <a:r>
              <a:rPr/>
              <a:t>Body Level One</a:t>
            </a:r>
            <a:endParaRPr/>
          </a:p>
          <a:p>
            <a:pPr lvl="1">
              <a:defRPr/>
            </a:pPr>
            <a:r>
              <a:rPr/>
              <a:t>Body Level Two</a:t>
            </a:r>
            <a:endParaRPr/>
          </a:p>
          <a:p>
            <a:pPr lvl="2">
              <a:defRPr/>
            </a:pPr>
            <a:r>
              <a:rPr/>
              <a:t>Body Level Three</a:t>
            </a:r>
            <a:endParaRPr/>
          </a:p>
          <a:p>
            <a:pPr lvl="3">
              <a:defRPr/>
            </a:pPr>
            <a:r>
              <a:rPr/>
              <a:t>Body Level Four</a:t>
            </a:r>
            <a:endParaRPr/>
          </a:p>
          <a:p>
            <a:pPr lvl="4">
              <a:defRPr/>
            </a:pPr>
            <a:r>
              <a:rPr/>
              <a:t>Body Level Five</a:t>
            </a:r>
            <a:endParaRPr/>
          </a:p>
        </p:txBody>
      </p:sp>
      <p:sp>
        <p:nvSpPr>
          <p:cNvPr id="117"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x" userDrawn="1">
  <p:cSld name="1_Title Slide">
    <p:spTree>
      <p:nvGrpSpPr>
        <p:cNvPr id="1" name=""/>
        <p:cNvGrpSpPr/>
        <p:nvPr/>
      </p:nvGrpSpPr>
      <p:grpSpPr bwMode="auto">
        <a:xfrm>
          <a:off x="0" y="0"/>
          <a:ext cx="0" cy="0"/>
          <a:chOff x="0" y="0"/>
          <a:chExt cx="0" cy="0"/>
        </a:xfrm>
      </p:grpSpPr>
      <p:sp>
        <p:nvSpPr>
          <p:cNvPr id="124" name="Slide Number"/>
          <p:cNvSpPr txBox="1">
            <a:spLocks noGrp="1"/>
          </p:cNvSpPr>
          <p:nvPr>
            <p:ph type="sldNum" sz="quarter" idx="2"/>
          </p:nvPr>
        </p:nvSpPr>
        <p:spPr bwMode="auto">
          <a:prstGeom prst="rect">
            <a:avLst/>
          </a:prstGeom>
        </p:spPr>
        <p:txBody>
          <a:bodyPr/>
          <a:lstStyle/>
          <a:p>
            <a:pPr>
              <a:defRPr/>
            </a:pPr>
            <a:fld id="{86CB4B4D-7CA3-9044-876B-883B54F8677D}" type="slidenum">
              <a:r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x" userDrawn="1">
  <p:cSld name="Title Slide">
    <p:spTree>
      <p:nvGrpSpPr>
        <p:cNvPr id="1" name=""/>
        <p:cNvGrpSpPr/>
        <p:nvPr/>
      </p:nvGrpSpPr>
      <p:grpSpPr bwMode="auto">
        <a:xfrm>
          <a:off x="0" y="0"/>
          <a:ext cx="0" cy="0"/>
          <a:chOff x="0" y="0"/>
          <a:chExt cx="0" cy="0"/>
        </a:xfrm>
      </p:grpSpPr>
      <p:sp>
        <p:nvSpPr>
          <p:cNvPr id="131" name="Title Text"/>
          <p:cNvSpPr txBox="1">
            <a:spLocks noGrp="1"/>
          </p:cNvSpPr>
          <p:nvPr>
            <p:ph type="title"/>
          </p:nvPr>
        </p:nvSpPr>
        <p:spPr bwMode="auto">
          <a:xfrm>
            <a:off x="1603772" y="9893292"/>
            <a:ext cx="18176082" cy="5429212"/>
          </a:xfrm>
          <a:prstGeom prst="rect">
            <a:avLst/>
          </a:prstGeom>
        </p:spPr>
        <p:txBody>
          <a:bodyPr anchor="b">
            <a:normAutofit/>
          </a:bodyPr>
          <a:lstStyle>
            <a:lvl1pPr algn="ctr" defTabSz="4036934">
              <a:defRPr sz="26400"/>
            </a:lvl1pPr>
          </a:lstStyle>
          <a:p>
            <a:pPr>
              <a:defRPr/>
            </a:pPr>
            <a:r>
              <a:rPr/>
              <a:t>Title Text</a:t>
            </a:r>
            <a:endParaRPr/>
          </a:p>
        </p:txBody>
      </p:sp>
      <p:sp>
        <p:nvSpPr>
          <p:cNvPr id="132" name="Body Level One…"/>
          <p:cNvSpPr txBox="1">
            <a:spLocks noGrp="1"/>
          </p:cNvSpPr>
          <p:nvPr>
            <p:ph type="body" sz="quarter" idx="1"/>
          </p:nvPr>
        </p:nvSpPr>
        <p:spPr bwMode="auto">
          <a:xfrm>
            <a:off x="2672953" y="15531874"/>
            <a:ext cx="16037719" cy="3765070"/>
          </a:xfrm>
          <a:prstGeom prst="rect">
            <a:avLst/>
          </a:prstGeom>
        </p:spPr>
        <p:txBody>
          <a:bodyPr>
            <a:normAutofit/>
          </a:bodyPr>
          <a:lstStyle>
            <a:lvl1pPr marL="0" indent="0" algn="ctr" defTabSz="4036934">
              <a:spcBef>
                <a:spcPts val="4300"/>
              </a:spcBef>
              <a:buSzTx/>
              <a:buFontTx/>
              <a:buNone/>
              <a:defRPr sz="10400"/>
            </a:lvl1pPr>
            <a:lvl2pPr marL="0" indent="2133614" algn="ctr" defTabSz="4036934">
              <a:spcBef>
                <a:spcPts val="4300"/>
              </a:spcBef>
              <a:buSzTx/>
              <a:buFontTx/>
              <a:buNone/>
              <a:defRPr sz="10400"/>
            </a:lvl2pPr>
            <a:lvl3pPr marL="0" indent="4267229" algn="ctr" defTabSz="4036934">
              <a:spcBef>
                <a:spcPts val="4300"/>
              </a:spcBef>
              <a:buSzTx/>
              <a:buFontTx/>
              <a:buNone/>
              <a:defRPr sz="10400"/>
            </a:lvl3pPr>
            <a:lvl4pPr marL="0" indent="6400846" algn="ctr" defTabSz="4036934">
              <a:spcBef>
                <a:spcPts val="4300"/>
              </a:spcBef>
              <a:buSzTx/>
              <a:buFontTx/>
              <a:buNone/>
              <a:defRPr sz="10400"/>
            </a:lvl4pPr>
            <a:lvl5pPr marL="0" indent="8534461" algn="ctr" defTabSz="4036934">
              <a:spcBef>
                <a:spcPts val="4300"/>
              </a:spcBef>
              <a:buSzTx/>
              <a:buFontTx/>
              <a:buNone/>
              <a:defRPr sz="10400"/>
            </a:lvl5pPr>
          </a:lstStyle>
          <a:p>
            <a:pPr>
              <a:defRPr/>
            </a:pPr>
            <a:r>
              <a:rPr/>
              <a:t>Body Level One</a:t>
            </a:r>
            <a:endParaRPr/>
          </a:p>
          <a:p>
            <a:pPr lvl="1">
              <a:defRPr/>
            </a:pPr>
            <a:r>
              <a:rPr/>
              <a:t>Body Level Two</a:t>
            </a:r>
            <a:endParaRPr/>
          </a:p>
          <a:p>
            <a:pPr lvl="2">
              <a:defRPr/>
            </a:pPr>
            <a:r>
              <a:rPr/>
              <a:t>Body Level Three</a:t>
            </a:r>
            <a:endParaRPr/>
          </a:p>
          <a:p>
            <a:pPr lvl="3">
              <a:defRPr/>
            </a:pPr>
            <a:r>
              <a:rPr/>
              <a:t>Body Level Four</a:t>
            </a:r>
            <a:endParaRPr/>
          </a:p>
          <a:p>
            <a:pPr lvl="4">
              <a:defRPr/>
            </a:pPr>
            <a:r>
              <a:rPr/>
              <a:t>Body Level Five</a:t>
            </a:r>
            <a:endParaRPr/>
          </a:p>
        </p:txBody>
      </p:sp>
      <p:sp>
        <p:nvSpPr>
          <p:cNvPr id="133"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x" userDrawn="1">
  <p:cSld name="Title and Content">
    <p:spTree>
      <p:nvGrpSpPr>
        <p:cNvPr id="1" name=""/>
        <p:cNvGrpSpPr/>
        <p:nvPr/>
      </p:nvGrpSpPr>
      <p:grpSpPr bwMode="auto">
        <a:xfrm>
          <a:off x="0" y="0"/>
          <a:ext cx="0" cy="0"/>
          <a:chOff x="0" y="0"/>
          <a:chExt cx="0" cy="0"/>
        </a:xfrm>
      </p:grpSpPr>
      <p:sp>
        <p:nvSpPr>
          <p:cNvPr id="140" name="Title Text"/>
          <p:cNvSpPr txBox="1">
            <a:spLocks noGrp="1"/>
          </p:cNvSpPr>
          <p:nvPr>
            <p:ph type="title"/>
          </p:nvPr>
        </p:nvSpPr>
        <p:spPr bwMode="auto">
          <a:xfrm>
            <a:off x="1470124" y="8171398"/>
            <a:ext cx="18443378" cy="3014225"/>
          </a:xfrm>
          <a:prstGeom prst="rect">
            <a:avLst/>
          </a:prstGeom>
        </p:spPr>
        <p:txBody>
          <a:bodyPr>
            <a:normAutofit/>
          </a:bodyPr>
          <a:lstStyle>
            <a:lvl1pPr defTabSz="4036934">
              <a:defRPr sz="19200"/>
            </a:lvl1pPr>
          </a:lstStyle>
          <a:p>
            <a:pPr>
              <a:defRPr/>
            </a:pPr>
            <a:r>
              <a:rPr/>
              <a:t>Title Text</a:t>
            </a:r>
            <a:endParaRPr/>
          </a:p>
        </p:txBody>
      </p:sp>
      <p:sp>
        <p:nvSpPr>
          <p:cNvPr id="141" name="Body Level One…"/>
          <p:cNvSpPr txBox="1">
            <a:spLocks noGrp="1"/>
          </p:cNvSpPr>
          <p:nvPr>
            <p:ph type="body" sz="half" idx="1"/>
          </p:nvPr>
        </p:nvSpPr>
        <p:spPr bwMode="auto">
          <a:xfrm>
            <a:off x="1470124" y="11492454"/>
            <a:ext cx="18443378"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pPr>
              <a:defRPr/>
            </a:pPr>
            <a:r>
              <a:rPr/>
              <a:t>Body Level One</a:t>
            </a:r>
            <a:endParaRPr/>
          </a:p>
          <a:p>
            <a:pPr lvl="1">
              <a:defRPr/>
            </a:pPr>
            <a:r>
              <a:rPr/>
              <a:t>Body Level Two</a:t>
            </a:r>
            <a:endParaRPr/>
          </a:p>
          <a:p>
            <a:pPr lvl="2">
              <a:defRPr/>
            </a:pPr>
            <a:r>
              <a:rPr/>
              <a:t>Body Level Three</a:t>
            </a:r>
            <a:endParaRPr/>
          </a:p>
          <a:p>
            <a:pPr lvl="3">
              <a:defRPr/>
            </a:pPr>
            <a:r>
              <a:rPr/>
              <a:t>Body Level Four</a:t>
            </a:r>
            <a:endParaRPr/>
          </a:p>
          <a:p>
            <a:pPr lvl="4">
              <a:defRPr/>
            </a:pPr>
            <a:r>
              <a:rPr/>
              <a:t>Body Level Five</a:t>
            </a:r>
            <a:endParaRPr/>
          </a:p>
        </p:txBody>
      </p:sp>
      <p:sp>
        <p:nvSpPr>
          <p:cNvPr id="142"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x" userDrawn="1">
  <p:cSld name="Section Header">
    <p:spTree>
      <p:nvGrpSpPr>
        <p:cNvPr id="1" name=""/>
        <p:cNvGrpSpPr/>
        <p:nvPr/>
      </p:nvGrpSpPr>
      <p:grpSpPr bwMode="auto">
        <a:xfrm>
          <a:off x="0" y="0"/>
          <a:ext cx="0" cy="0"/>
          <a:chOff x="0" y="0"/>
          <a:chExt cx="0" cy="0"/>
        </a:xfrm>
      </p:grpSpPr>
      <p:sp>
        <p:nvSpPr>
          <p:cNvPr id="149" name="Title Text"/>
          <p:cNvSpPr txBox="1">
            <a:spLocks noGrp="1"/>
          </p:cNvSpPr>
          <p:nvPr>
            <p:ph type="title"/>
          </p:nvPr>
        </p:nvSpPr>
        <p:spPr bwMode="auto">
          <a:xfrm>
            <a:off x="1458987" y="11228939"/>
            <a:ext cx="18443378" cy="6486896"/>
          </a:xfrm>
          <a:prstGeom prst="rect">
            <a:avLst/>
          </a:prstGeom>
        </p:spPr>
        <p:txBody>
          <a:bodyPr anchor="b">
            <a:normAutofit/>
          </a:bodyPr>
          <a:lstStyle>
            <a:lvl1pPr defTabSz="4036934">
              <a:defRPr sz="26400"/>
            </a:lvl1pPr>
          </a:lstStyle>
          <a:p>
            <a:pPr>
              <a:defRPr/>
            </a:pPr>
            <a:r>
              <a:rPr/>
              <a:t>Title Text</a:t>
            </a:r>
            <a:endParaRPr/>
          </a:p>
        </p:txBody>
      </p:sp>
      <p:sp>
        <p:nvSpPr>
          <p:cNvPr id="150" name="Body Level One…"/>
          <p:cNvSpPr txBox="1">
            <a:spLocks noGrp="1"/>
          </p:cNvSpPr>
          <p:nvPr>
            <p:ph type="body" sz="quarter" idx="1"/>
          </p:nvPr>
        </p:nvSpPr>
        <p:spPr bwMode="auto">
          <a:xfrm>
            <a:off x="1458987" y="17777202"/>
            <a:ext cx="18443378" cy="3411306"/>
          </a:xfrm>
          <a:prstGeom prst="rect">
            <a:avLst/>
          </a:prstGeom>
        </p:spPr>
        <p:txBody>
          <a:bodyPr>
            <a:normAutofit/>
          </a:bodyPr>
          <a:lstStyle>
            <a:lvl1pPr marL="0" indent="0" defTabSz="4036934">
              <a:spcBef>
                <a:spcPts val="4300"/>
              </a:spcBef>
              <a:buSzTx/>
              <a:buFontTx/>
              <a:buNone/>
              <a:defRPr sz="10400"/>
            </a:lvl1pPr>
            <a:lvl2pPr marL="0" indent="2133614" defTabSz="4036934">
              <a:spcBef>
                <a:spcPts val="4300"/>
              </a:spcBef>
              <a:buSzTx/>
              <a:buFontTx/>
              <a:buNone/>
              <a:defRPr sz="10400"/>
            </a:lvl2pPr>
            <a:lvl3pPr marL="0" indent="4267229" defTabSz="4036934">
              <a:spcBef>
                <a:spcPts val="4300"/>
              </a:spcBef>
              <a:buSzTx/>
              <a:buFontTx/>
              <a:buNone/>
              <a:defRPr sz="10400"/>
            </a:lvl3pPr>
            <a:lvl4pPr marL="0" indent="6400846" defTabSz="4036934">
              <a:spcBef>
                <a:spcPts val="4300"/>
              </a:spcBef>
              <a:buSzTx/>
              <a:buFontTx/>
              <a:buNone/>
              <a:defRPr sz="10400"/>
            </a:lvl4pPr>
            <a:lvl5pPr marL="0" indent="8534461" defTabSz="4036934">
              <a:spcBef>
                <a:spcPts val="4300"/>
              </a:spcBef>
              <a:buSzTx/>
              <a:buFontTx/>
              <a:buNone/>
              <a:defRPr sz="10400"/>
            </a:lvl5pPr>
          </a:lstStyle>
          <a:p>
            <a:pPr>
              <a:defRPr/>
            </a:pPr>
            <a:r>
              <a:rPr/>
              <a:t>Body Level One</a:t>
            </a:r>
            <a:endParaRPr/>
          </a:p>
          <a:p>
            <a:pPr lvl="1">
              <a:defRPr/>
            </a:pPr>
            <a:r>
              <a:rPr/>
              <a:t>Body Level Two</a:t>
            </a:r>
            <a:endParaRPr/>
          </a:p>
          <a:p>
            <a:pPr lvl="2">
              <a:defRPr/>
            </a:pPr>
            <a:r>
              <a:rPr/>
              <a:t>Body Level Three</a:t>
            </a:r>
            <a:endParaRPr/>
          </a:p>
          <a:p>
            <a:pPr lvl="3">
              <a:defRPr/>
            </a:pPr>
            <a:r>
              <a:rPr/>
              <a:t>Body Level Four</a:t>
            </a:r>
            <a:endParaRPr/>
          </a:p>
          <a:p>
            <a:pPr lvl="4">
              <a:defRPr/>
            </a:pPr>
            <a:r>
              <a:rPr/>
              <a:t>Body Level Five</a:t>
            </a:r>
            <a:endParaRPr/>
          </a:p>
        </p:txBody>
      </p:sp>
      <p:sp>
        <p:nvSpPr>
          <p:cNvPr id="151"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x" userDrawn="1">
  <p:cSld name="Two Content">
    <p:spTree>
      <p:nvGrpSpPr>
        <p:cNvPr id="1" name=""/>
        <p:cNvGrpSpPr/>
        <p:nvPr/>
      </p:nvGrpSpPr>
      <p:grpSpPr bwMode="auto">
        <a:xfrm>
          <a:off x="0" y="0"/>
          <a:ext cx="0" cy="0"/>
          <a:chOff x="0" y="0"/>
          <a:chExt cx="0" cy="0"/>
        </a:xfrm>
      </p:grpSpPr>
      <p:sp>
        <p:nvSpPr>
          <p:cNvPr id="158" name="Title Text"/>
          <p:cNvSpPr txBox="1">
            <a:spLocks noGrp="1"/>
          </p:cNvSpPr>
          <p:nvPr>
            <p:ph type="title"/>
          </p:nvPr>
        </p:nvSpPr>
        <p:spPr bwMode="auto">
          <a:xfrm>
            <a:off x="1470124" y="8171398"/>
            <a:ext cx="18443378" cy="3014225"/>
          </a:xfrm>
          <a:prstGeom prst="rect">
            <a:avLst/>
          </a:prstGeom>
        </p:spPr>
        <p:txBody>
          <a:bodyPr>
            <a:normAutofit/>
          </a:bodyPr>
          <a:lstStyle>
            <a:lvl1pPr defTabSz="4036934">
              <a:defRPr sz="19200"/>
            </a:lvl1pPr>
          </a:lstStyle>
          <a:p>
            <a:pPr>
              <a:defRPr/>
            </a:pPr>
            <a:r>
              <a:rPr/>
              <a:t>Title Text</a:t>
            </a:r>
            <a:endParaRPr/>
          </a:p>
        </p:txBody>
      </p:sp>
      <p:sp>
        <p:nvSpPr>
          <p:cNvPr id="159" name="Body Level One…"/>
          <p:cNvSpPr txBox="1">
            <a:spLocks noGrp="1"/>
          </p:cNvSpPr>
          <p:nvPr>
            <p:ph type="body" sz="quarter" idx="1"/>
          </p:nvPr>
        </p:nvSpPr>
        <p:spPr bwMode="auto">
          <a:xfrm>
            <a:off x="1470124" y="11492454"/>
            <a:ext cx="9088042"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pPr>
              <a:defRPr/>
            </a:pPr>
            <a:r>
              <a:rPr/>
              <a:t>Body Level One</a:t>
            </a:r>
            <a:endParaRPr/>
          </a:p>
          <a:p>
            <a:pPr lvl="1">
              <a:defRPr/>
            </a:pPr>
            <a:r>
              <a:rPr/>
              <a:t>Body Level Two</a:t>
            </a:r>
            <a:endParaRPr/>
          </a:p>
          <a:p>
            <a:pPr lvl="2">
              <a:defRPr/>
            </a:pPr>
            <a:r>
              <a:rPr/>
              <a:t>Body Level Three</a:t>
            </a:r>
            <a:endParaRPr/>
          </a:p>
          <a:p>
            <a:pPr lvl="3">
              <a:defRPr/>
            </a:pPr>
            <a:r>
              <a:rPr/>
              <a:t>Body Level Four</a:t>
            </a:r>
            <a:endParaRPr/>
          </a:p>
          <a:p>
            <a:pPr lvl="4">
              <a:defRPr/>
            </a:pPr>
            <a:r>
              <a:rPr/>
              <a:t>Body Level Five</a:t>
            </a:r>
            <a:endParaRPr/>
          </a:p>
        </p:txBody>
      </p:sp>
      <p:sp>
        <p:nvSpPr>
          <p:cNvPr id="160"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x" userDrawn="1">
  <p:cSld name="Comparison">
    <p:spTree>
      <p:nvGrpSpPr>
        <p:cNvPr id="1" name=""/>
        <p:cNvGrpSpPr/>
        <p:nvPr/>
      </p:nvGrpSpPr>
      <p:grpSpPr bwMode="auto">
        <a:xfrm>
          <a:off x="0" y="0"/>
          <a:ext cx="0" cy="0"/>
          <a:chOff x="0" y="0"/>
          <a:chExt cx="0" cy="0"/>
        </a:xfrm>
      </p:grpSpPr>
      <p:sp>
        <p:nvSpPr>
          <p:cNvPr id="167" name="Title Text"/>
          <p:cNvSpPr txBox="1">
            <a:spLocks noGrp="1"/>
          </p:cNvSpPr>
          <p:nvPr>
            <p:ph type="title"/>
          </p:nvPr>
        </p:nvSpPr>
        <p:spPr bwMode="auto">
          <a:xfrm>
            <a:off x="1472908" y="8171398"/>
            <a:ext cx="18443378" cy="3014225"/>
          </a:xfrm>
          <a:prstGeom prst="rect">
            <a:avLst/>
          </a:prstGeom>
        </p:spPr>
        <p:txBody>
          <a:bodyPr>
            <a:normAutofit/>
          </a:bodyPr>
          <a:lstStyle>
            <a:lvl1pPr defTabSz="4036934">
              <a:defRPr sz="19200"/>
            </a:lvl1pPr>
          </a:lstStyle>
          <a:p>
            <a:pPr>
              <a:defRPr/>
            </a:pPr>
            <a:r>
              <a:rPr/>
              <a:t>Title Text</a:t>
            </a:r>
            <a:endParaRPr/>
          </a:p>
        </p:txBody>
      </p:sp>
      <p:sp>
        <p:nvSpPr>
          <p:cNvPr id="168" name="Body Level One…"/>
          <p:cNvSpPr txBox="1">
            <a:spLocks noGrp="1"/>
          </p:cNvSpPr>
          <p:nvPr>
            <p:ph type="body" sz="quarter" idx="1"/>
          </p:nvPr>
        </p:nvSpPr>
        <p:spPr bwMode="auto">
          <a:xfrm>
            <a:off x="1472912" y="11163959"/>
            <a:ext cx="9046276" cy="1873510"/>
          </a:xfrm>
          <a:prstGeom prst="rect">
            <a:avLst/>
          </a:prstGeom>
        </p:spPr>
        <p:txBody>
          <a:bodyPr anchor="b">
            <a:normAutofit/>
          </a:bodyPr>
          <a:lstStyle>
            <a:lvl1pPr marL="0" indent="0" defTabSz="4036934">
              <a:spcBef>
                <a:spcPts val="4300"/>
              </a:spcBef>
              <a:buSzTx/>
              <a:buFontTx/>
              <a:buNone/>
              <a:defRPr sz="10400" b="1"/>
            </a:lvl1pPr>
            <a:lvl2pPr marL="0" indent="2133614" defTabSz="4036934">
              <a:spcBef>
                <a:spcPts val="4300"/>
              </a:spcBef>
              <a:buSzTx/>
              <a:buFontTx/>
              <a:buNone/>
              <a:defRPr sz="10400" b="1"/>
            </a:lvl2pPr>
            <a:lvl3pPr marL="0" indent="4267229" defTabSz="4036934">
              <a:spcBef>
                <a:spcPts val="4300"/>
              </a:spcBef>
              <a:buSzTx/>
              <a:buFontTx/>
              <a:buNone/>
              <a:defRPr sz="10400" b="1"/>
            </a:lvl3pPr>
            <a:lvl4pPr marL="0" indent="6400846" defTabSz="4036934">
              <a:spcBef>
                <a:spcPts val="4300"/>
              </a:spcBef>
              <a:buSzTx/>
              <a:buFontTx/>
              <a:buNone/>
              <a:defRPr sz="10400" b="1"/>
            </a:lvl4pPr>
            <a:lvl5pPr marL="0" indent="8534461" defTabSz="4036934">
              <a:spcBef>
                <a:spcPts val="4300"/>
              </a:spcBef>
              <a:buSzTx/>
              <a:buFontTx/>
              <a:buNone/>
              <a:defRPr sz="10400" b="1"/>
            </a:lvl5pPr>
          </a:lstStyle>
          <a:p>
            <a:pPr>
              <a:defRPr/>
            </a:pPr>
            <a:r>
              <a:rPr/>
              <a:t>Body Level One</a:t>
            </a:r>
            <a:endParaRPr/>
          </a:p>
          <a:p>
            <a:pPr lvl="1">
              <a:defRPr/>
            </a:pPr>
            <a:r>
              <a:rPr/>
              <a:t>Body Level Two</a:t>
            </a:r>
            <a:endParaRPr/>
          </a:p>
          <a:p>
            <a:pPr lvl="2">
              <a:defRPr/>
            </a:pPr>
            <a:r>
              <a:rPr/>
              <a:t>Body Level Three</a:t>
            </a:r>
            <a:endParaRPr/>
          </a:p>
          <a:p>
            <a:pPr lvl="3">
              <a:defRPr/>
            </a:pPr>
            <a:r>
              <a:rPr/>
              <a:t>Body Level Four</a:t>
            </a:r>
            <a:endParaRPr/>
          </a:p>
          <a:p>
            <a:pPr lvl="4">
              <a:defRPr/>
            </a:pPr>
            <a:r>
              <a:rPr/>
              <a:t>Body Level Five</a:t>
            </a:r>
            <a:endParaRPr/>
          </a:p>
        </p:txBody>
      </p:sp>
      <p:sp>
        <p:nvSpPr>
          <p:cNvPr id="169" name="Text Placeholder 4"/>
          <p:cNvSpPr>
            <a:spLocks noGrp="1"/>
          </p:cNvSpPr>
          <p:nvPr>
            <p:ph type="body" sz="quarter" idx="13"/>
          </p:nvPr>
        </p:nvSpPr>
        <p:spPr bwMode="auto">
          <a:xfrm>
            <a:off x="10825460" y="11163959"/>
            <a:ext cx="9090827" cy="1873511"/>
          </a:xfrm>
          <a:prstGeom prst="rect">
            <a:avLst/>
          </a:prstGeom>
          <a:ln w="12700"/>
        </p:spPr>
        <p:txBody>
          <a:bodyPr anchor="b">
            <a:normAutofit/>
          </a:bodyPr>
          <a:lstStyle>
            <a:lvl1pPr marL="0" indent="0" defTabSz="4036934">
              <a:spcBef>
                <a:spcPts val="4300"/>
              </a:spcBef>
              <a:buSzTx/>
              <a:buFontTx/>
              <a:buNone/>
              <a:defRPr sz="10400" b="1"/>
            </a:lvl1pPr>
          </a:lstStyle>
          <a:p>
            <a:pPr marL="0" indent="0" defTabSz="4036934">
              <a:spcBef>
                <a:spcPts val="4300"/>
              </a:spcBef>
              <a:buSzTx/>
              <a:buFontTx/>
              <a:buNone/>
              <a:defRPr sz="10400" b="1"/>
            </a:pPr>
            <a:endParaRPr/>
          </a:p>
        </p:txBody>
      </p:sp>
      <p:sp>
        <p:nvSpPr>
          <p:cNvPr id="170"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x" userDrawn="1">
  <p:cSld name="Title Only">
    <p:spTree>
      <p:nvGrpSpPr>
        <p:cNvPr id="1" name=""/>
        <p:cNvGrpSpPr/>
        <p:nvPr/>
      </p:nvGrpSpPr>
      <p:grpSpPr bwMode="auto">
        <a:xfrm>
          <a:off x="0" y="0"/>
          <a:ext cx="0" cy="0"/>
          <a:chOff x="0" y="0"/>
          <a:chExt cx="0" cy="0"/>
        </a:xfrm>
      </p:grpSpPr>
      <p:sp>
        <p:nvSpPr>
          <p:cNvPr id="177" name="Title Text"/>
          <p:cNvSpPr txBox="1">
            <a:spLocks noGrp="1"/>
          </p:cNvSpPr>
          <p:nvPr>
            <p:ph type="title"/>
          </p:nvPr>
        </p:nvSpPr>
        <p:spPr bwMode="auto">
          <a:xfrm>
            <a:off x="1470124" y="8171398"/>
            <a:ext cx="18443378" cy="3014225"/>
          </a:xfrm>
          <a:prstGeom prst="rect">
            <a:avLst/>
          </a:prstGeom>
        </p:spPr>
        <p:txBody>
          <a:bodyPr>
            <a:normAutofit/>
          </a:bodyPr>
          <a:lstStyle>
            <a:lvl1pPr defTabSz="4036934">
              <a:defRPr sz="19200"/>
            </a:lvl1pPr>
          </a:lstStyle>
          <a:p>
            <a:pPr>
              <a:defRPr/>
            </a:pPr>
            <a:r>
              <a:rPr/>
              <a:t>Title Text</a:t>
            </a:r>
            <a:endParaRPr/>
          </a:p>
        </p:txBody>
      </p:sp>
      <p:sp>
        <p:nvSpPr>
          <p:cNvPr id="178"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x" userDrawn="1">
  <p:cSld name="Blank">
    <p:spTree>
      <p:nvGrpSpPr>
        <p:cNvPr id="1" name=""/>
        <p:cNvGrpSpPr/>
        <p:nvPr/>
      </p:nvGrpSpPr>
      <p:grpSpPr bwMode="auto">
        <a:xfrm>
          <a:off x="0" y="0"/>
          <a:ext cx="0" cy="0"/>
          <a:chOff x="0" y="0"/>
          <a:chExt cx="0" cy="0"/>
        </a:xfrm>
      </p:grpSpPr>
      <p:sp>
        <p:nvSpPr>
          <p:cNvPr id="185"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x" userDrawn="1">
  <p:cSld name="Content with Caption">
    <p:spTree>
      <p:nvGrpSpPr>
        <p:cNvPr id="1" name=""/>
        <p:cNvGrpSpPr/>
        <p:nvPr/>
      </p:nvGrpSpPr>
      <p:grpSpPr bwMode="auto">
        <a:xfrm>
          <a:off x="0" y="0"/>
          <a:ext cx="0" cy="0"/>
          <a:chOff x="0" y="0"/>
          <a:chExt cx="0" cy="0"/>
        </a:xfrm>
      </p:grpSpPr>
      <p:sp>
        <p:nvSpPr>
          <p:cNvPr id="192" name="Title Text"/>
          <p:cNvSpPr txBox="1">
            <a:spLocks noGrp="1"/>
          </p:cNvSpPr>
          <p:nvPr>
            <p:ph type="title"/>
          </p:nvPr>
        </p:nvSpPr>
        <p:spPr bwMode="auto">
          <a:xfrm>
            <a:off x="1472908" y="8380766"/>
            <a:ext cx="6896776" cy="3638727"/>
          </a:xfrm>
          <a:prstGeom prst="rect">
            <a:avLst/>
          </a:prstGeom>
        </p:spPr>
        <p:txBody>
          <a:bodyPr anchor="b">
            <a:normAutofit/>
          </a:bodyPr>
          <a:lstStyle>
            <a:lvl1pPr defTabSz="4036934">
              <a:defRPr sz="14000"/>
            </a:lvl1pPr>
          </a:lstStyle>
          <a:p>
            <a:pPr>
              <a:defRPr/>
            </a:pPr>
            <a:r>
              <a:rPr/>
              <a:t>Title Text</a:t>
            </a:r>
            <a:endParaRPr/>
          </a:p>
        </p:txBody>
      </p:sp>
      <p:sp>
        <p:nvSpPr>
          <p:cNvPr id="193" name="Body Level One…"/>
          <p:cNvSpPr txBox="1">
            <a:spLocks noGrp="1"/>
          </p:cNvSpPr>
          <p:nvPr>
            <p:ph type="body" sz="quarter" idx="1"/>
          </p:nvPr>
        </p:nvSpPr>
        <p:spPr bwMode="auto">
          <a:xfrm>
            <a:off x="9090825" y="9586458"/>
            <a:ext cx="10825461" cy="11082232"/>
          </a:xfrm>
          <a:prstGeom prst="rect">
            <a:avLst/>
          </a:prstGeom>
        </p:spPr>
        <p:txBody>
          <a:bodyPr>
            <a:normAutofit/>
          </a:bodyPr>
          <a:lstStyle>
            <a:lvl1pPr marL="1002370" indent="-1002370" defTabSz="4036934">
              <a:spcBef>
                <a:spcPts val="4300"/>
              </a:spcBef>
              <a:defRPr sz="14000"/>
            </a:lvl1pPr>
            <a:lvl2pPr marL="3282485" indent="-1148870" defTabSz="4036934">
              <a:spcBef>
                <a:spcPts val="4300"/>
              </a:spcBef>
              <a:defRPr sz="14000"/>
            </a:lvl2pPr>
            <a:lvl3pPr marL="5600739" indent="-1333510" defTabSz="4036934">
              <a:spcBef>
                <a:spcPts val="4300"/>
              </a:spcBef>
              <a:defRPr sz="14000"/>
            </a:lvl3pPr>
            <a:lvl4pPr marL="8006791" indent="-1605947" defTabSz="4036934">
              <a:spcBef>
                <a:spcPts val="4300"/>
              </a:spcBef>
              <a:defRPr sz="14000"/>
            </a:lvl4pPr>
            <a:lvl5pPr marL="10140408" indent="-1605946" defTabSz="4036934">
              <a:spcBef>
                <a:spcPts val="4300"/>
              </a:spcBef>
              <a:defRPr sz="14000"/>
            </a:lvl5pPr>
          </a:lstStyle>
          <a:p>
            <a:pPr>
              <a:defRPr/>
            </a:pPr>
            <a:r>
              <a:rPr/>
              <a:t>Body Level One</a:t>
            </a:r>
            <a:endParaRPr/>
          </a:p>
          <a:p>
            <a:pPr lvl="1">
              <a:defRPr/>
            </a:pPr>
            <a:r>
              <a:rPr/>
              <a:t>Body Level Two</a:t>
            </a:r>
            <a:endParaRPr/>
          </a:p>
          <a:p>
            <a:pPr lvl="2">
              <a:defRPr/>
            </a:pPr>
            <a:r>
              <a:rPr/>
              <a:t>Body Level Three</a:t>
            </a:r>
            <a:endParaRPr/>
          </a:p>
          <a:p>
            <a:pPr lvl="3">
              <a:defRPr/>
            </a:pPr>
            <a:r>
              <a:rPr/>
              <a:t>Body Level Four</a:t>
            </a:r>
            <a:endParaRPr/>
          </a:p>
          <a:p>
            <a:pPr lvl="4">
              <a:defRPr/>
            </a:pPr>
            <a:r>
              <a:rPr/>
              <a:t>Body Level Five</a:t>
            </a:r>
            <a:endParaRPr/>
          </a:p>
        </p:txBody>
      </p:sp>
      <p:sp>
        <p:nvSpPr>
          <p:cNvPr id="194" name="Text Placeholder 3"/>
          <p:cNvSpPr>
            <a:spLocks noGrp="1"/>
          </p:cNvSpPr>
          <p:nvPr>
            <p:ph type="body" sz="quarter" idx="13"/>
          </p:nvPr>
        </p:nvSpPr>
        <p:spPr bwMode="auto">
          <a:xfrm>
            <a:off x="1472908" y="12019491"/>
            <a:ext cx="6896776" cy="8667246"/>
          </a:xfrm>
          <a:prstGeom prst="rect">
            <a:avLst/>
          </a:prstGeom>
          <a:ln w="12700"/>
        </p:spPr>
        <p:txBody>
          <a:bodyPr>
            <a:normAutofit/>
          </a:bodyPr>
          <a:lstStyle>
            <a:lvl1pPr marL="0" indent="0" defTabSz="4036934">
              <a:spcBef>
                <a:spcPts val="4300"/>
              </a:spcBef>
              <a:buSzTx/>
              <a:buFontTx/>
              <a:buNone/>
              <a:defRPr sz="7000"/>
            </a:lvl1pPr>
          </a:lstStyle>
          <a:p>
            <a:pPr marL="0" indent="0" defTabSz="4036934">
              <a:spcBef>
                <a:spcPts val="4300"/>
              </a:spcBef>
              <a:buSzTx/>
              <a:buFontTx/>
              <a:buNone/>
              <a:defRPr sz="7000"/>
            </a:pPr>
            <a:endParaRPr/>
          </a:p>
        </p:txBody>
      </p:sp>
      <p:sp>
        <p:nvSpPr>
          <p:cNvPr id="195"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x" userDrawn="1">
  <p:cSld name="Section Header">
    <p:spTree>
      <p:nvGrpSpPr>
        <p:cNvPr id="1" name=""/>
        <p:cNvGrpSpPr/>
        <p:nvPr/>
      </p:nvGrpSpPr>
      <p:grpSpPr bwMode="auto">
        <a:xfrm>
          <a:off x="0" y="0"/>
          <a:ext cx="0" cy="0"/>
          <a:chOff x="0" y="0"/>
          <a:chExt cx="0" cy="0"/>
        </a:xfrm>
      </p:grpSpPr>
      <p:sp>
        <p:nvSpPr>
          <p:cNvPr id="43" name="Title Text"/>
          <p:cNvSpPr txBox="1">
            <a:spLocks noGrp="1"/>
          </p:cNvSpPr>
          <p:nvPr>
            <p:ph type="title"/>
          </p:nvPr>
        </p:nvSpPr>
        <p:spPr bwMode="auto">
          <a:xfrm>
            <a:off x="1458987" y="11228939"/>
            <a:ext cx="18443378" cy="6486896"/>
          </a:xfrm>
          <a:prstGeom prst="rect">
            <a:avLst/>
          </a:prstGeom>
        </p:spPr>
        <p:txBody>
          <a:bodyPr anchor="b">
            <a:normAutofit/>
          </a:bodyPr>
          <a:lstStyle>
            <a:lvl1pPr defTabSz="4036934">
              <a:defRPr sz="26400"/>
            </a:lvl1pPr>
          </a:lstStyle>
          <a:p>
            <a:pPr>
              <a:defRPr/>
            </a:pPr>
            <a:r>
              <a:rPr/>
              <a:t>Title Text</a:t>
            </a:r>
            <a:endParaRPr/>
          </a:p>
        </p:txBody>
      </p:sp>
      <p:sp>
        <p:nvSpPr>
          <p:cNvPr id="44" name="Body Level One…"/>
          <p:cNvSpPr txBox="1">
            <a:spLocks noGrp="1"/>
          </p:cNvSpPr>
          <p:nvPr>
            <p:ph type="body" sz="quarter" idx="1"/>
          </p:nvPr>
        </p:nvSpPr>
        <p:spPr bwMode="auto">
          <a:xfrm>
            <a:off x="1458987" y="17777202"/>
            <a:ext cx="18443378" cy="3411306"/>
          </a:xfrm>
          <a:prstGeom prst="rect">
            <a:avLst/>
          </a:prstGeom>
        </p:spPr>
        <p:txBody>
          <a:bodyPr>
            <a:normAutofit/>
          </a:bodyPr>
          <a:lstStyle>
            <a:lvl1pPr marL="0" indent="0" defTabSz="4036934">
              <a:spcBef>
                <a:spcPts val="4300"/>
              </a:spcBef>
              <a:buSzTx/>
              <a:buFontTx/>
              <a:buNone/>
              <a:defRPr sz="10400"/>
            </a:lvl1pPr>
            <a:lvl2pPr marL="0" indent="2133614" defTabSz="4036934">
              <a:spcBef>
                <a:spcPts val="4300"/>
              </a:spcBef>
              <a:buSzTx/>
              <a:buFontTx/>
              <a:buNone/>
              <a:defRPr sz="10400"/>
            </a:lvl2pPr>
            <a:lvl3pPr marL="0" indent="4267229" defTabSz="4036934">
              <a:spcBef>
                <a:spcPts val="4300"/>
              </a:spcBef>
              <a:buSzTx/>
              <a:buFontTx/>
              <a:buNone/>
              <a:defRPr sz="10400"/>
            </a:lvl3pPr>
            <a:lvl4pPr marL="0" indent="6400846" defTabSz="4036934">
              <a:spcBef>
                <a:spcPts val="4300"/>
              </a:spcBef>
              <a:buSzTx/>
              <a:buFontTx/>
              <a:buNone/>
              <a:defRPr sz="10400"/>
            </a:lvl4pPr>
            <a:lvl5pPr marL="0" indent="8534461" defTabSz="4036934">
              <a:spcBef>
                <a:spcPts val="4300"/>
              </a:spcBef>
              <a:buSzTx/>
              <a:buFontTx/>
              <a:buNone/>
              <a:defRPr sz="10400"/>
            </a:lvl5pPr>
          </a:lstStyle>
          <a:p>
            <a:pPr>
              <a:defRPr/>
            </a:pPr>
            <a:r>
              <a:rPr/>
              <a:t>Body Level One</a:t>
            </a:r>
            <a:endParaRPr/>
          </a:p>
          <a:p>
            <a:pPr lvl="1">
              <a:defRPr/>
            </a:pPr>
            <a:r>
              <a:rPr/>
              <a:t>Body Level Two</a:t>
            </a:r>
            <a:endParaRPr/>
          </a:p>
          <a:p>
            <a:pPr lvl="2">
              <a:defRPr/>
            </a:pPr>
            <a:r>
              <a:rPr/>
              <a:t>Body Level Three</a:t>
            </a:r>
            <a:endParaRPr/>
          </a:p>
          <a:p>
            <a:pPr lvl="3">
              <a:defRPr/>
            </a:pPr>
            <a:r>
              <a:rPr/>
              <a:t>Body Level Four</a:t>
            </a:r>
            <a:endParaRPr/>
          </a:p>
          <a:p>
            <a:pPr lvl="4">
              <a:defRPr/>
            </a:pPr>
            <a:r>
              <a:rPr/>
              <a:t>Body Level Five</a:t>
            </a:r>
            <a:endParaRPr/>
          </a:p>
        </p:txBody>
      </p:sp>
      <p:sp>
        <p:nvSpPr>
          <p:cNvPr id="45"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x" userDrawn="1">
  <p:cSld name="Picture with Caption">
    <p:spTree>
      <p:nvGrpSpPr>
        <p:cNvPr id="1" name=""/>
        <p:cNvGrpSpPr/>
        <p:nvPr/>
      </p:nvGrpSpPr>
      <p:grpSpPr bwMode="auto">
        <a:xfrm>
          <a:off x="0" y="0"/>
          <a:ext cx="0" cy="0"/>
          <a:chOff x="0" y="0"/>
          <a:chExt cx="0" cy="0"/>
        </a:xfrm>
      </p:grpSpPr>
      <p:sp>
        <p:nvSpPr>
          <p:cNvPr id="202" name="Title Text"/>
          <p:cNvSpPr txBox="1">
            <a:spLocks noGrp="1"/>
          </p:cNvSpPr>
          <p:nvPr>
            <p:ph type="title"/>
          </p:nvPr>
        </p:nvSpPr>
        <p:spPr bwMode="auto">
          <a:xfrm>
            <a:off x="1472908" y="8380766"/>
            <a:ext cx="6896776" cy="3638727"/>
          </a:xfrm>
          <a:prstGeom prst="rect">
            <a:avLst/>
          </a:prstGeom>
        </p:spPr>
        <p:txBody>
          <a:bodyPr anchor="b">
            <a:normAutofit/>
          </a:bodyPr>
          <a:lstStyle>
            <a:lvl1pPr defTabSz="4036934">
              <a:defRPr sz="14000"/>
            </a:lvl1pPr>
          </a:lstStyle>
          <a:p>
            <a:pPr>
              <a:defRPr/>
            </a:pPr>
            <a:r>
              <a:rPr/>
              <a:t>Title Text</a:t>
            </a:r>
            <a:endParaRPr/>
          </a:p>
        </p:txBody>
      </p:sp>
      <p:sp>
        <p:nvSpPr>
          <p:cNvPr id="203" name="Picture Placeholder 2"/>
          <p:cNvSpPr>
            <a:spLocks noGrp="1"/>
          </p:cNvSpPr>
          <p:nvPr>
            <p:ph type="pic" sz="quarter" idx="13"/>
          </p:nvPr>
        </p:nvSpPr>
        <p:spPr bwMode="auto">
          <a:xfrm>
            <a:off x="9090825" y="9586458"/>
            <a:ext cx="10825461" cy="11082232"/>
          </a:xfrm>
          <a:prstGeom prst="rect">
            <a:avLst/>
          </a:prstGeom>
          <a:ln w="12700"/>
        </p:spPr>
        <p:txBody>
          <a:bodyPr lIns="91439" tIns="45719" rIns="91439" bIns="45719"/>
          <a:lstStyle/>
          <a:p>
            <a:pPr>
              <a:defRPr/>
            </a:pPr>
            <a:endParaRPr/>
          </a:p>
        </p:txBody>
      </p:sp>
      <p:sp>
        <p:nvSpPr>
          <p:cNvPr id="204" name="Body Level One…"/>
          <p:cNvSpPr txBox="1">
            <a:spLocks noGrp="1"/>
          </p:cNvSpPr>
          <p:nvPr>
            <p:ph type="body" sz="quarter" idx="1"/>
          </p:nvPr>
        </p:nvSpPr>
        <p:spPr bwMode="auto">
          <a:xfrm>
            <a:off x="1472908" y="12019491"/>
            <a:ext cx="6896776" cy="8667246"/>
          </a:xfrm>
          <a:prstGeom prst="rect">
            <a:avLst/>
          </a:prstGeom>
        </p:spPr>
        <p:txBody>
          <a:bodyPr>
            <a:normAutofit/>
          </a:bodyPr>
          <a:lstStyle>
            <a:lvl1pPr marL="0" indent="0" defTabSz="4036934">
              <a:spcBef>
                <a:spcPts val="4300"/>
              </a:spcBef>
              <a:buSzTx/>
              <a:buFontTx/>
              <a:buNone/>
              <a:defRPr sz="7000"/>
            </a:lvl1pPr>
            <a:lvl2pPr marL="0" indent="2133614" defTabSz="4036934">
              <a:spcBef>
                <a:spcPts val="4300"/>
              </a:spcBef>
              <a:buSzTx/>
              <a:buFontTx/>
              <a:buNone/>
              <a:defRPr sz="7000"/>
            </a:lvl2pPr>
            <a:lvl3pPr marL="0" indent="4267229" defTabSz="4036934">
              <a:spcBef>
                <a:spcPts val="4300"/>
              </a:spcBef>
              <a:buSzTx/>
              <a:buFontTx/>
              <a:buNone/>
              <a:defRPr sz="7000"/>
            </a:lvl3pPr>
            <a:lvl4pPr marL="0" indent="6400846" defTabSz="4036934">
              <a:spcBef>
                <a:spcPts val="4300"/>
              </a:spcBef>
              <a:buSzTx/>
              <a:buFontTx/>
              <a:buNone/>
              <a:defRPr sz="7000"/>
            </a:lvl4pPr>
            <a:lvl5pPr marL="0" indent="8534461" defTabSz="4036934">
              <a:spcBef>
                <a:spcPts val="4300"/>
              </a:spcBef>
              <a:buSzTx/>
              <a:buFontTx/>
              <a:buNone/>
              <a:defRPr sz="7000"/>
            </a:lvl5pPr>
          </a:lstStyle>
          <a:p>
            <a:pPr>
              <a:defRPr/>
            </a:pPr>
            <a:r>
              <a:rPr/>
              <a:t>Body Level One</a:t>
            </a:r>
            <a:endParaRPr/>
          </a:p>
          <a:p>
            <a:pPr lvl="1">
              <a:defRPr/>
            </a:pPr>
            <a:r>
              <a:rPr/>
              <a:t>Body Level Two</a:t>
            </a:r>
            <a:endParaRPr/>
          </a:p>
          <a:p>
            <a:pPr lvl="2">
              <a:defRPr/>
            </a:pPr>
            <a:r>
              <a:rPr/>
              <a:t>Body Level Three</a:t>
            </a:r>
            <a:endParaRPr/>
          </a:p>
          <a:p>
            <a:pPr lvl="3">
              <a:defRPr/>
            </a:pPr>
            <a:r>
              <a:rPr/>
              <a:t>Body Level Four</a:t>
            </a:r>
            <a:endParaRPr/>
          </a:p>
          <a:p>
            <a:pPr lvl="4">
              <a:defRPr/>
            </a:pPr>
            <a:r>
              <a:rPr/>
              <a:t>Body Level Five</a:t>
            </a:r>
            <a:endParaRPr/>
          </a:p>
        </p:txBody>
      </p:sp>
      <p:sp>
        <p:nvSpPr>
          <p:cNvPr id="205"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x" userDrawn="1">
  <p:cSld name="Title and Vertical Text">
    <p:spTree>
      <p:nvGrpSpPr>
        <p:cNvPr id="1" name=""/>
        <p:cNvGrpSpPr/>
        <p:nvPr/>
      </p:nvGrpSpPr>
      <p:grpSpPr bwMode="auto">
        <a:xfrm>
          <a:off x="0" y="0"/>
          <a:ext cx="0" cy="0"/>
          <a:chOff x="0" y="0"/>
          <a:chExt cx="0" cy="0"/>
        </a:xfrm>
      </p:grpSpPr>
      <p:sp>
        <p:nvSpPr>
          <p:cNvPr id="212" name="Title Text"/>
          <p:cNvSpPr txBox="1">
            <a:spLocks noGrp="1"/>
          </p:cNvSpPr>
          <p:nvPr>
            <p:ph type="title"/>
          </p:nvPr>
        </p:nvSpPr>
        <p:spPr bwMode="auto">
          <a:xfrm>
            <a:off x="1470124" y="8171398"/>
            <a:ext cx="18443378" cy="3014225"/>
          </a:xfrm>
          <a:prstGeom prst="rect">
            <a:avLst/>
          </a:prstGeom>
        </p:spPr>
        <p:txBody>
          <a:bodyPr>
            <a:normAutofit/>
          </a:bodyPr>
          <a:lstStyle>
            <a:lvl1pPr defTabSz="4036934">
              <a:defRPr sz="19200"/>
            </a:lvl1pPr>
          </a:lstStyle>
          <a:p>
            <a:pPr>
              <a:defRPr/>
            </a:pPr>
            <a:r>
              <a:rPr/>
              <a:t>Title Text</a:t>
            </a:r>
            <a:endParaRPr/>
          </a:p>
        </p:txBody>
      </p:sp>
      <p:sp>
        <p:nvSpPr>
          <p:cNvPr id="213" name="Body Level One…"/>
          <p:cNvSpPr txBox="1">
            <a:spLocks noGrp="1"/>
          </p:cNvSpPr>
          <p:nvPr>
            <p:ph type="body" sz="half" idx="1"/>
          </p:nvPr>
        </p:nvSpPr>
        <p:spPr bwMode="auto">
          <a:xfrm>
            <a:off x="1470124" y="11492454"/>
            <a:ext cx="18443378"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pPr>
              <a:defRPr/>
            </a:pPr>
            <a:r>
              <a:rPr/>
              <a:t>Body Level One</a:t>
            </a:r>
            <a:endParaRPr/>
          </a:p>
          <a:p>
            <a:pPr lvl="1">
              <a:defRPr/>
            </a:pPr>
            <a:r>
              <a:rPr/>
              <a:t>Body Level Two</a:t>
            </a:r>
            <a:endParaRPr/>
          </a:p>
          <a:p>
            <a:pPr lvl="2">
              <a:defRPr/>
            </a:pPr>
            <a:r>
              <a:rPr/>
              <a:t>Body Level Three</a:t>
            </a:r>
            <a:endParaRPr/>
          </a:p>
          <a:p>
            <a:pPr lvl="3">
              <a:defRPr/>
            </a:pPr>
            <a:r>
              <a:rPr/>
              <a:t>Body Level Four</a:t>
            </a:r>
            <a:endParaRPr/>
          </a:p>
          <a:p>
            <a:pPr lvl="4">
              <a:defRPr/>
            </a:pPr>
            <a:r>
              <a:rPr/>
              <a:t>Body Level Five</a:t>
            </a:r>
            <a:endParaRPr/>
          </a:p>
        </p:txBody>
      </p:sp>
      <p:sp>
        <p:nvSpPr>
          <p:cNvPr id="214"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x" userDrawn="1">
  <p:cSld name="Vertical Title and Text">
    <p:spTree>
      <p:nvGrpSpPr>
        <p:cNvPr id="1" name=""/>
        <p:cNvGrpSpPr/>
        <p:nvPr/>
      </p:nvGrpSpPr>
      <p:grpSpPr bwMode="auto">
        <a:xfrm>
          <a:off x="0" y="0"/>
          <a:ext cx="0" cy="0"/>
          <a:chOff x="0" y="0"/>
          <a:chExt cx="0" cy="0"/>
        </a:xfrm>
      </p:grpSpPr>
      <p:sp>
        <p:nvSpPr>
          <p:cNvPr id="221" name="Title Text"/>
          <p:cNvSpPr txBox="1">
            <a:spLocks noGrp="1"/>
          </p:cNvSpPr>
          <p:nvPr>
            <p:ph type="title"/>
          </p:nvPr>
        </p:nvSpPr>
        <p:spPr bwMode="auto">
          <a:xfrm>
            <a:off x="15302657" y="8171394"/>
            <a:ext cx="4610845" cy="13215654"/>
          </a:xfrm>
          <a:prstGeom prst="rect">
            <a:avLst/>
          </a:prstGeom>
        </p:spPr>
        <p:txBody>
          <a:bodyPr>
            <a:normAutofit/>
          </a:bodyPr>
          <a:lstStyle>
            <a:lvl1pPr defTabSz="4036934">
              <a:defRPr sz="19200"/>
            </a:lvl1pPr>
          </a:lstStyle>
          <a:p>
            <a:pPr>
              <a:defRPr/>
            </a:pPr>
            <a:r>
              <a:rPr/>
              <a:t>Title Text</a:t>
            </a:r>
            <a:endParaRPr/>
          </a:p>
        </p:txBody>
      </p:sp>
      <p:sp>
        <p:nvSpPr>
          <p:cNvPr id="222" name="Body Level One…"/>
          <p:cNvSpPr txBox="1">
            <a:spLocks noGrp="1"/>
          </p:cNvSpPr>
          <p:nvPr>
            <p:ph type="body" sz="half" idx="1"/>
          </p:nvPr>
        </p:nvSpPr>
        <p:spPr bwMode="auto">
          <a:xfrm>
            <a:off x="1470125" y="8171394"/>
            <a:ext cx="13565238" cy="13215654"/>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pPr>
              <a:defRPr/>
            </a:pPr>
            <a:r>
              <a:rPr/>
              <a:t>Body Level One</a:t>
            </a:r>
            <a:endParaRPr/>
          </a:p>
          <a:p>
            <a:pPr lvl="1">
              <a:defRPr/>
            </a:pPr>
            <a:r>
              <a:rPr/>
              <a:t>Body Level Two</a:t>
            </a:r>
            <a:endParaRPr/>
          </a:p>
          <a:p>
            <a:pPr lvl="2">
              <a:defRPr/>
            </a:pPr>
            <a:r>
              <a:rPr/>
              <a:t>Body Level Three</a:t>
            </a:r>
            <a:endParaRPr/>
          </a:p>
          <a:p>
            <a:pPr lvl="3">
              <a:defRPr/>
            </a:pPr>
            <a:r>
              <a:rPr/>
              <a:t>Body Level Four</a:t>
            </a:r>
            <a:endParaRPr/>
          </a:p>
          <a:p>
            <a:pPr lvl="4">
              <a:defRPr/>
            </a:pPr>
            <a:r>
              <a:rPr/>
              <a:t>Body Level Five</a:t>
            </a:r>
            <a:endParaRPr/>
          </a:p>
        </p:txBody>
      </p:sp>
      <p:sp>
        <p:nvSpPr>
          <p:cNvPr id="223"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x" userDrawn="1">
  <p:cSld name="Custom Layout">
    <p:spTree>
      <p:nvGrpSpPr>
        <p:cNvPr id="1" name=""/>
        <p:cNvGrpSpPr/>
        <p:nvPr/>
      </p:nvGrpSpPr>
      <p:grpSpPr bwMode="auto">
        <a:xfrm>
          <a:off x="0" y="0"/>
          <a:ext cx="0" cy="0"/>
          <a:chOff x="0" y="0"/>
          <a:chExt cx="0" cy="0"/>
        </a:xfrm>
      </p:grpSpPr>
      <p:sp>
        <p:nvSpPr>
          <p:cNvPr id="230" name="Slide Number"/>
          <p:cNvSpPr txBox="1">
            <a:spLocks noGrp="1"/>
          </p:cNvSpPr>
          <p:nvPr>
            <p:ph type="sldNum" sz="quarter" idx="2"/>
          </p:nvPr>
        </p:nvSpPr>
        <p:spPr bwMode="auto">
          <a:prstGeom prst="rect">
            <a:avLst/>
          </a:prstGeom>
        </p:spPr>
        <p:txBody>
          <a:bodyPr/>
          <a:lstStyle/>
          <a:p>
            <a:pPr>
              <a:defRPr/>
            </a:pPr>
            <a:fld id="{86CB4B4D-7CA3-9044-876B-883B54F8677D}" type="slidenum">
              <a:rP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x" userDrawn="1">
  <p:cSld name="Title Slide">
    <p:spTree>
      <p:nvGrpSpPr>
        <p:cNvPr id="1" name=""/>
        <p:cNvGrpSpPr/>
        <p:nvPr/>
      </p:nvGrpSpPr>
      <p:grpSpPr bwMode="auto">
        <a:xfrm>
          <a:off x="0" y="0"/>
          <a:ext cx="0" cy="0"/>
          <a:chOff x="0" y="0"/>
          <a:chExt cx="0" cy="0"/>
        </a:xfrm>
      </p:grpSpPr>
      <p:sp>
        <p:nvSpPr>
          <p:cNvPr id="237" name="Title Text"/>
          <p:cNvSpPr txBox="1">
            <a:spLocks noGrp="1"/>
          </p:cNvSpPr>
          <p:nvPr>
            <p:ph type="title"/>
          </p:nvPr>
        </p:nvSpPr>
        <p:spPr bwMode="auto">
          <a:xfrm>
            <a:off x="1603772" y="9893292"/>
            <a:ext cx="18176082" cy="5429212"/>
          </a:xfrm>
          <a:prstGeom prst="rect">
            <a:avLst/>
          </a:prstGeom>
        </p:spPr>
        <p:txBody>
          <a:bodyPr anchor="b">
            <a:normAutofit/>
          </a:bodyPr>
          <a:lstStyle>
            <a:lvl1pPr algn="ctr" defTabSz="4036934">
              <a:defRPr sz="26400"/>
            </a:lvl1pPr>
          </a:lstStyle>
          <a:p>
            <a:pPr>
              <a:defRPr/>
            </a:pPr>
            <a:r>
              <a:rPr/>
              <a:t>Title Text</a:t>
            </a:r>
            <a:endParaRPr/>
          </a:p>
        </p:txBody>
      </p:sp>
      <p:sp>
        <p:nvSpPr>
          <p:cNvPr id="238" name="Body Level One…"/>
          <p:cNvSpPr txBox="1">
            <a:spLocks noGrp="1"/>
          </p:cNvSpPr>
          <p:nvPr>
            <p:ph type="body" sz="quarter" idx="1"/>
          </p:nvPr>
        </p:nvSpPr>
        <p:spPr bwMode="auto">
          <a:xfrm>
            <a:off x="2672953" y="15531874"/>
            <a:ext cx="16037719" cy="3765070"/>
          </a:xfrm>
          <a:prstGeom prst="rect">
            <a:avLst/>
          </a:prstGeom>
        </p:spPr>
        <p:txBody>
          <a:bodyPr>
            <a:normAutofit/>
          </a:bodyPr>
          <a:lstStyle>
            <a:lvl1pPr marL="0" indent="0" algn="ctr" defTabSz="4036934">
              <a:spcBef>
                <a:spcPts val="4300"/>
              </a:spcBef>
              <a:buSzTx/>
              <a:buFontTx/>
              <a:buNone/>
              <a:defRPr sz="10400"/>
            </a:lvl1pPr>
            <a:lvl2pPr marL="0" indent="2133614" algn="ctr" defTabSz="4036934">
              <a:spcBef>
                <a:spcPts val="4300"/>
              </a:spcBef>
              <a:buSzTx/>
              <a:buFontTx/>
              <a:buNone/>
              <a:defRPr sz="10400"/>
            </a:lvl2pPr>
            <a:lvl3pPr marL="0" indent="4267229" algn="ctr" defTabSz="4036934">
              <a:spcBef>
                <a:spcPts val="4300"/>
              </a:spcBef>
              <a:buSzTx/>
              <a:buFontTx/>
              <a:buNone/>
              <a:defRPr sz="10400"/>
            </a:lvl3pPr>
            <a:lvl4pPr marL="0" indent="6400846" algn="ctr" defTabSz="4036934">
              <a:spcBef>
                <a:spcPts val="4300"/>
              </a:spcBef>
              <a:buSzTx/>
              <a:buFontTx/>
              <a:buNone/>
              <a:defRPr sz="10400"/>
            </a:lvl4pPr>
            <a:lvl5pPr marL="0" indent="8534461" algn="ctr" defTabSz="4036934">
              <a:spcBef>
                <a:spcPts val="4300"/>
              </a:spcBef>
              <a:buSzTx/>
              <a:buFontTx/>
              <a:buNone/>
              <a:defRPr sz="10400"/>
            </a:lvl5pPr>
          </a:lstStyle>
          <a:p>
            <a:pPr>
              <a:defRPr/>
            </a:pPr>
            <a:r>
              <a:rPr/>
              <a:t>Body Level One</a:t>
            </a:r>
            <a:endParaRPr/>
          </a:p>
          <a:p>
            <a:pPr lvl="1">
              <a:defRPr/>
            </a:pPr>
            <a:r>
              <a:rPr/>
              <a:t>Body Level Two</a:t>
            </a:r>
            <a:endParaRPr/>
          </a:p>
          <a:p>
            <a:pPr lvl="2">
              <a:defRPr/>
            </a:pPr>
            <a:r>
              <a:rPr/>
              <a:t>Body Level Three</a:t>
            </a:r>
            <a:endParaRPr/>
          </a:p>
          <a:p>
            <a:pPr lvl="3">
              <a:defRPr/>
            </a:pPr>
            <a:r>
              <a:rPr/>
              <a:t>Body Level Four</a:t>
            </a:r>
            <a:endParaRPr/>
          </a:p>
          <a:p>
            <a:pPr lvl="4">
              <a:defRPr/>
            </a:pPr>
            <a:r>
              <a:rPr/>
              <a:t>Body Level Five</a:t>
            </a:r>
            <a:endParaRPr/>
          </a:p>
        </p:txBody>
      </p:sp>
      <p:sp>
        <p:nvSpPr>
          <p:cNvPr id="239"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x" userDrawn="1">
  <p:cSld name="Title and Content">
    <p:spTree>
      <p:nvGrpSpPr>
        <p:cNvPr id="1" name=""/>
        <p:cNvGrpSpPr/>
        <p:nvPr/>
      </p:nvGrpSpPr>
      <p:grpSpPr bwMode="auto">
        <a:xfrm>
          <a:off x="0" y="0"/>
          <a:ext cx="0" cy="0"/>
          <a:chOff x="0" y="0"/>
          <a:chExt cx="0" cy="0"/>
        </a:xfrm>
      </p:grpSpPr>
      <p:sp>
        <p:nvSpPr>
          <p:cNvPr id="246" name="Title Text"/>
          <p:cNvSpPr txBox="1">
            <a:spLocks noGrp="1"/>
          </p:cNvSpPr>
          <p:nvPr>
            <p:ph type="title"/>
          </p:nvPr>
        </p:nvSpPr>
        <p:spPr bwMode="auto">
          <a:xfrm>
            <a:off x="1470124" y="8171398"/>
            <a:ext cx="18443378" cy="3014225"/>
          </a:xfrm>
          <a:prstGeom prst="rect">
            <a:avLst/>
          </a:prstGeom>
        </p:spPr>
        <p:txBody>
          <a:bodyPr>
            <a:normAutofit/>
          </a:bodyPr>
          <a:lstStyle>
            <a:lvl1pPr defTabSz="4036934">
              <a:defRPr sz="19200"/>
            </a:lvl1pPr>
          </a:lstStyle>
          <a:p>
            <a:pPr>
              <a:defRPr/>
            </a:pPr>
            <a:r>
              <a:rPr/>
              <a:t>Title Text</a:t>
            </a:r>
            <a:endParaRPr/>
          </a:p>
        </p:txBody>
      </p:sp>
      <p:sp>
        <p:nvSpPr>
          <p:cNvPr id="247" name="Body Level One…"/>
          <p:cNvSpPr txBox="1">
            <a:spLocks noGrp="1"/>
          </p:cNvSpPr>
          <p:nvPr>
            <p:ph type="body" sz="half" idx="1"/>
          </p:nvPr>
        </p:nvSpPr>
        <p:spPr bwMode="auto">
          <a:xfrm>
            <a:off x="1470124" y="11492454"/>
            <a:ext cx="18443378"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pPr>
              <a:defRPr/>
            </a:pPr>
            <a:r>
              <a:rPr/>
              <a:t>Body Level One</a:t>
            </a:r>
            <a:endParaRPr/>
          </a:p>
          <a:p>
            <a:pPr lvl="1">
              <a:defRPr/>
            </a:pPr>
            <a:r>
              <a:rPr/>
              <a:t>Body Level Two</a:t>
            </a:r>
            <a:endParaRPr/>
          </a:p>
          <a:p>
            <a:pPr lvl="2">
              <a:defRPr/>
            </a:pPr>
            <a:r>
              <a:rPr/>
              <a:t>Body Level Three</a:t>
            </a:r>
            <a:endParaRPr/>
          </a:p>
          <a:p>
            <a:pPr lvl="3">
              <a:defRPr/>
            </a:pPr>
            <a:r>
              <a:rPr/>
              <a:t>Body Level Four</a:t>
            </a:r>
            <a:endParaRPr/>
          </a:p>
          <a:p>
            <a:pPr lvl="4">
              <a:defRPr/>
            </a:pPr>
            <a:r>
              <a:rPr/>
              <a:t>Body Level Five</a:t>
            </a:r>
            <a:endParaRPr/>
          </a:p>
        </p:txBody>
      </p:sp>
      <p:sp>
        <p:nvSpPr>
          <p:cNvPr id="248"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x" userDrawn="1">
  <p:cSld name="Section Header">
    <p:spTree>
      <p:nvGrpSpPr>
        <p:cNvPr id="1" name=""/>
        <p:cNvGrpSpPr/>
        <p:nvPr/>
      </p:nvGrpSpPr>
      <p:grpSpPr bwMode="auto">
        <a:xfrm>
          <a:off x="0" y="0"/>
          <a:ext cx="0" cy="0"/>
          <a:chOff x="0" y="0"/>
          <a:chExt cx="0" cy="0"/>
        </a:xfrm>
      </p:grpSpPr>
      <p:sp>
        <p:nvSpPr>
          <p:cNvPr id="255" name="Title Text"/>
          <p:cNvSpPr txBox="1">
            <a:spLocks noGrp="1"/>
          </p:cNvSpPr>
          <p:nvPr>
            <p:ph type="title"/>
          </p:nvPr>
        </p:nvSpPr>
        <p:spPr bwMode="auto">
          <a:xfrm>
            <a:off x="1458987" y="11228939"/>
            <a:ext cx="18443378" cy="6486896"/>
          </a:xfrm>
          <a:prstGeom prst="rect">
            <a:avLst/>
          </a:prstGeom>
        </p:spPr>
        <p:txBody>
          <a:bodyPr anchor="b">
            <a:normAutofit/>
          </a:bodyPr>
          <a:lstStyle>
            <a:lvl1pPr defTabSz="4036934">
              <a:defRPr sz="26400"/>
            </a:lvl1pPr>
          </a:lstStyle>
          <a:p>
            <a:pPr>
              <a:defRPr/>
            </a:pPr>
            <a:r>
              <a:rPr/>
              <a:t>Title Text</a:t>
            </a:r>
            <a:endParaRPr/>
          </a:p>
        </p:txBody>
      </p:sp>
      <p:sp>
        <p:nvSpPr>
          <p:cNvPr id="256" name="Body Level One…"/>
          <p:cNvSpPr txBox="1">
            <a:spLocks noGrp="1"/>
          </p:cNvSpPr>
          <p:nvPr>
            <p:ph type="body" sz="quarter" idx="1"/>
          </p:nvPr>
        </p:nvSpPr>
        <p:spPr bwMode="auto">
          <a:xfrm>
            <a:off x="1458987" y="17777202"/>
            <a:ext cx="18443378" cy="3411306"/>
          </a:xfrm>
          <a:prstGeom prst="rect">
            <a:avLst/>
          </a:prstGeom>
        </p:spPr>
        <p:txBody>
          <a:bodyPr>
            <a:normAutofit/>
          </a:bodyPr>
          <a:lstStyle>
            <a:lvl1pPr marL="0" indent="0" defTabSz="4036934">
              <a:spcBef>
                <a:spcPts val="4300"/>
              </a:spcBef>
              <a:buSzTx/>
              <a:buFontTx/>
              <a:buNone/>
              <a:defRPr sz="10400"/>
            </a:lvl1pPr>
            <a:lvl2pPr marL="0" indent="2133614" defTabSz="4036934">
              <a:spcBef>
                <a:spcPts val="4300"/>
              </a:spcBef>
              <a:buSzTx/>
              <a:buFontTx/>
              <a:buNone/>
              <a:defRPr sz="10400"/>
            </a:lvl2pPr>
            <a:lvl3pPr marL="0" indent="4267229" defTabSz="4036934">
              <a:spcBef>
                <a:spcPts val="4300"/>
              </a:spcBef>
              <a:buSzTx/>
              <a:buFontTx/>
              <a:buNone/>
              <a:defRPr sz="10400"/>
            </a:lvl3pPr>
            <a:lvl4pPr marL="0" indent="6400846" defTabSz="4036934">
              <a:spcBef>
                <a:spcPts val="4300"/>
              </a:spcBef>
              <a:buSzTx/>
              <a:buFontTx/>
              <a:buNone/>
              <a:defRPr sz="10400"/>
            </a:lvl4pPr>
            <a:lvl5pPr marL="0" indent="8534461" defTabSz="4036934">
              <a:spcBef>
                <a:spcPts val="4300"/>
              </a:spcBef>
              <a:buSzTx/>
              <a:buFontTx/>
              <a:buNone/>
              <a:defRPr sz="10400"/>
            </a:lvl5pPr>
          </a:lstStyle>
          <a:p>
            <a:pPr>
              <a:defRPr/>
            </a:pPr>
            <a:r>
              <a:rPr/>
              <a:t>Body Level One</a:t>
            </a:r>
            <a:endParaRPr/>
          </a:p>
          <a:p>
            <a:pPr lvl="1">
              <a:defRPr/>
            </a:pPr>
            <a:r>
              <a:rPr/>
              <a:t>Body Level Two</a:t>
            </a:r>
            <a:endParaRPr/>
          </a:p>
          <a:p>
            <a:pPr lvl="2">
              <a:defRPr/>
            </a:pPr>
            <a:r>
              <a:rPr/>
              <a:t>Body Level Three</a:t>
            </a:r>
            <a:endParaRPr/>
          </a:p>
          <a:p>
            <a:pPr lvl="3">
              <a:defRPr/>
            </a:pPr>
            <a:r>
              <a:rPr/>
              <a:t>Body Level Four</a:t>
            </a:r>
            <a:endParaRPr/>
          </a:p>
          <a:p>
            <a:pPr lvl="4">
              <a:defRPr/>
            </a:pPr>
            <a:r>
              <a:rPr/>
              <a:t>Body Level Five</a:t>
            </a:r>
            <a:endParaRPr/>
          </a:p>
        </p:txBody>
      </p:sp>
      <p:sp>
        <p:nvSpPr>
          <p:cNvPr id="257"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x" userDrawn="1">
  <p:cSld name="Two Content">
    <p:spTree>
      <p:nvGrpSpPr>
        <p:cNvPr id="1" name=""/>
        <p:cNvGrpSpPr/>
        <p:nvPr/>
      </p:nvGrpSpPr>
      <p:grpSpPr bwMode="auto">
        <a:xfrm>
          <a:off x="0" y="0"/>
          <a:ext cx="0" cy="0"/>
          <a:chOff x="0" y="0"/>
          <a:chExt cx="0" cy="0"/>
        </a:xfrm>
      </p:grpSpPr>
      <p:sp>
        <p:nvSpPr>
          <p:cNvPr id="264" name="Title Text"/>
          <p:cNvSpPr txBox="1">
            <a:spLocks noGrp="1"/>
          </p:cNvSpPr>
          <p:nvPr>
            <p:ph type="title"/>
          </p:nvPr>
        </p:nvSpPr>
        <p:spPr bwMode="auto">
          <a:xfrm>
            <a:off x="1470124" y="8171398"/>
            <a:ext cx="18443378" cy="3014225"/>
          </a:xfrm>
          <a:prstGeom prst="rect">
            <a:avLst/>
          </a:prstGeom>
        </p:spPr>
        <p:txBody>
          <a:bodyPr>
            <a:normAutofit/>
          </a:bodyPr>
          <a:lstStyle>
            <a:lvl1pPr defTabSz="4036934">
              <a:defRPr sz="19200"/>
            </a:lvl1pPr>
          </a:lstStyle>
          <a:p>
            <a:pPr>
              <a:defRPr/>
            </a:pPr>
            <a:r>
              <a:rPr/>
              <a:t>Title Text</a:t>
            </a:r>
            <a:endParaRPr/>
          </a:p>
        </p:txBody>
      </p:sp>
      <p:sp>
        <p:nvSpPr>
          <p:cNvPr id="265" name="Body Level One…"/>
          <p:cNvSpPr txBox="1">
            <a:spLocks noGrp="1"/>
          </p:cNvSpPr>
          <p:nvPr>
            <p:ph type="body" sz="quarter" idx="1"/>
          </p:nvPr>
        </p:nvSpPr>
        <p:spPr bwMode="auto">
          <a:xfrm>
            <a:off x="1470124" y="11492454"/>
            <a:ext cx="9088042"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pPr>
              <a:defRPr/>
            </a:pPr>
            <a:r>
              <a:rPr/>
              <a:t>Body Level One</a:t>
            </a:r>
            <a:endParaRPr/>
          </a:p>
          <a:p>
            <a:pPr lvl="1">
              <a:defRPr/>
            </a:pPr>
            <a:r>
              <a:rPr/>
              <a:t>Body Level Two</a:t>
            </a:r>
            <a:endParaRPr/>
          </a:p>
          <a:p>
            <a:pPr lvl="2">
              <a:defRPr/>
            </a:pPr>
            <a:r>
              <a:rPr/>
              <a:t>Body Level Three</a:t>
            </a:r>
            <a:endParaRPr/>
          </a:p>
          <a:p>
            <a:pPr lvl="3">
              <a:defRPr/>
            </a:pPr>
            <a:r>
              <a:rPr/>
              <a:t>Body Level Four</a:t>
            </a:r>
            <a:endParaRPr/>
          </a:p>
          <a:p>
            <a:pPr lvl="4">
              <a:defRPr/>
            </a:pPr>
            <a:r>
              <a:rPr/>
              <a:t>Body Level Five</a:t>
            </a:r>
            <a:endParaRPr/>
          </a:p>
        </p:txBody>
      </p:sp>
      <p:sp>
        <p:nvSpPr>
          <p:cNvPr id="266"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x" userDrawn="1">
  <p:cSld name="Comparison">
    <p:spTree>
      <p:nvGrpSpPr>
        <p:cNvPr id="1" name=""/>
        <p:cNvGrpSpPr/>
        <p:nvPr/>
      </p:nvGrpSpPr>
      <p:grpSpPr bwMode="auto">
        <a:xfrm>
          <a:off x="0" y="0"/>
          <a:ext cx="0" cy="0"/>
          <a:chOff x="0" y="0"/>
          <a:chExt cx="0" cy="0"/>
        </a:xfrm>
      </p:grpSpPr>
      <p:sp>
        <p:nvSpPr>
          <p:cNvPr id="273" name="Title Text"/>
          <p:cNvSpPr txBox="1">
            <a:spLocks noGrp="1"/>
          </p:cNvSpPr>
          <p:nvPr>
            <p:ph type="title"/>
          </p:nvPr>
        </p:nvSpPr>
        <p:spPr bwMode="auto">
          <a:xfrm>
            <a:off x="1472908" y="8171398"/>
            <a:ext cx="18443378" cy="3014225"/>
          </a:xfrm>
          <a:prstGeom prst="rect">
            <a:avLst/>
          </a:prstGeom>
        </p:spPr>
        <p:txBody>
          <a:bodyPr>
            <a:normAutofit/>
          </a:bodyPr>
          <a:lstStyle>
            <a:lvl1pPr defTabSz="4036934">
              <a:defRPr sz="19200"/>
            </a:lvl1pPr>
          </a:lstStyle>
          <a:p>
            <a:pPr>
              <a:defRPr/>
            </a:pPr>
            <a:r>
              <a:rPr/>
              <a:t>Title Text</a:t>
            </a:r>
            <a:endParaRPr/>
          </a:p>
        </p:txBody>
      </p:sp>
      <p:sp>
        <p:nvSpPr>
          <p:cNvPr id="274" name="Body Level One…"/>
          <p:cNvSpPr txBox="1">
            <a:spLocks noGrp="1"/>
          </p:cNvSpPr>
          <p:nvPr>
            <p:ph type="body" sz="quarter" idx="1"/>
          </p:nvPr>
        </p:nvSpPr>
        <p:spPr bwMode="auto">
          <a:xfrm>
            <a:off x="1472912" y="11163959"/>
            <a:ext cx="9046276" cy="1873510"/>
          </a:xfrm>
          <a:prstGeom prst="rect">
            <a:avLst/>
          </a:prstGeom>
        </p:spPr>
        <p:txBody>
          <a:bodyPr anchor="b">
            <a:normAutofit/>
          </a:bodyPr>
          <a:lstStyle>
            <a:lvl1pPr marL="0" indent="0" defTabSz="4036934">
              <a:spcBef>
                <a:spcPts val="4300"/>
              </a:spcBef>
              <a:buSzTx/>
              <a:buFontTx/>
              <a:buNone/>
              <a:defRPr sz="10400" b="1"/>
            </a:lvl1pPr>
            <a:lvl2pPr marL="0" indent="2133614" defTabSz="4036934">
              <a:spcBef>
                <a:spcPts val="4300"/>
              </a:spcBef>
              <a:buSzTx/>
              <a:buFontTx/>
              <a:buNone/>
              <a:defRPr sz="10400" b="1"/>
            </a:lvl2pPr>
            <a:lvl3pPr marL="0" indent="4267229" defTabSz="4036934">
              <a:spcBef>
                <a:spcPts val="4300"/>
              </a:spcBef>
              <a:buSzTx/>
              <a:buFontTx/>
              <a:buNone/>
              <a:defRPr sz="10400" b="1"/>
            </a:lvl3pPr>
            <a:lvl4pPr marL="0" indent="6400846" defTabSz="4036934">
              <a:spcBef>
                <a:spcPts val="4300"/>
              </a:spcBef>
              <a:buSzTx/>
              <a:buFontTx/>
              <a:buNone/>
              <a:defRPr sz="10400" b="1"/>
            </a:lvl4pPr>
            <a:lvl5pPr marL="0" indent="8534461" defTabSz="4036934">
              <a:spcBef>
                <a:spcPts val="4300"/>
              </a:spcBef>
              <a:buSzTx/>
              <a:buFontTx/>
              <a:buNone/>
              <a:defRPr sz="10400" b="1"/>
            </a:lvl5pPr>
          </a:lstStyle>
          <a:p>
            <a:pPr>
              <a:defRPr/>
            </a:pPr>
            <a:r>
              <a:rPr/>
              <a:t>Body Level One</a:t>
            </a:r>
            <a:endParaRPr/>
          </a:p>
          <a:p>
            <a:pPr lvl="1">
              <a:defRPr/>
            </a:pPr>
            <a:r>
              <a:rPr/>
              <a:t>Body Level Two</a:t>
            </a:r>
            <a:endParaRPr/>
          </a:p>
          <a:p>
            <a:pPr lvl="2">
              <a:defRPr/>
            </a:pPr>
            <a:r>
              <a:rPr/>
              <a:t>Body Level Three</a:t>
            </a:r>
            <a:endParaRPr/>
          </a:p>
          <a:p>
            <a:pPr lvl="3">
              <a:defRPr/>
            </a:pPr>
            <a:r>
              <a:rPr/>
              <a:t>Body Level Four</a:t>
            </a:r>
            <a:endParaRPr/>
          </a:p>
          <a:p>
            <a:pPr lvl="4">
              <a:defRPr/>
            </a:pPr>
            <a:r>
              <a:rPr/>
              <a:t>Body Level Five</a:t>
            </a:r>
            <a:endParaRPr/>
          </a:p>
        </p:txBody>
      </p:sp>
      <p:sp>
        <p:nvSpPr>
          <p:cNvPr id="275" name="Text Placeholder 4"/>
          <p:cNvSpPr>
            <a:spLocks noGrp="1"/>
          </p:cNvSpPr>
          <p:nvPr>
            <p:ph type="body" sz="quarter" idx="13"/>
          </p:nvPr>
        </p:nvSpPr>
        <p:spPr bwMode="auto">
          <a:xfrm>
            <a:off x="10825460" y="11163959"/>
            <a:ext cx="9090827" cy="1873511"/>
          </a:xfrm>
          <a:prstGeom prst="rect">
            <a:avLst/>
          </a:prstGeom>
          <a:ln w="12700"/>
        </p:spPr>
        <p:txBody>
          <a:bodyPr anchor="b">
            <a:normAutofit/>
          </a:bodyPr>
          <a:lstStyle>
            <a:lvl1pPr marL="0" indent="0" defTabSz="4036934">
              <a:spcBef>
                <a:spcPts val="4300"/>
              </a:spcBef>
              <a:buSzTx/>
              <a:buFontTx/>
              <a:buNone/>
              <a:defRPr sz="10400" b="1"/>
            </a:lvl1pPr>
          </a:lstStyle>
          <a:p>
            <a:pPr marL="0" indent="0" defTabSz="4036934">
              <a:spcBef>
                <a:spcPts val="4300"/>
              </a:spcBef>
              <a:buSzTx/>
              <a:buFontTx/>
              <a:buNone/>
              <a:defRPr sz="10400" b="1"/>
            </a:pPr>
            <a:endParaRPr/>
          </a:p>
        </p:txBody>
      </p:sp>
      <p:sp>
        <p:nvSpPr>
          <p:cNvPr id="276"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x" userDrawn="1">
  <p:cSld name="Title Only">
    <p:spTree>
      <p:nvGrpSpPr>
        <p:cNvPr id="1" name=""/>
        <p:cNvGrpSpPr/>
        <p:nvPr/>
      </p:nvGrpSpPr>
      <p:grpSpPr bwMode="auto">
        <a:xfrm>
          <a:off x="0" y="0"/>
          <a:ext cx="0" cy="0"/>
          <a:chOff x="0" y="0"/>
          <a:chExt cx="0" cy="0"/>
        </a:xfrm>
      </p:grpSpPr>
      <p:sp>
        <p:nvSpPr>
          <p:cNvPr id="283" name="Title Text"/>
          <p:cNvSpPr txBox="1">
            <a:spLocks noGrp="1"/>
          </p:cNvSpPr>
          <p:nvPr>
            <p:ph type="title"/>
          </p:nvPr>
        </p:nvSpPr>
        <p:spPr bwMode="auto">
          <a:xfrm>
            <a:off x="1470124" y="8171398"/>
            <a:ext cx="18443378" cy="3014225"/>
          </a:xfrm>
          <a:prstGeom prst="rect">
            <a:avLst/>
          </a:prstGeom>
        </p:spPr>
        <p:txBody>
          <a:bodyPr>
            <a:normAutofit/>
          </a:bodyPr>
          <a:lstStyle>
            <a:lvl1pPr defTabSz="4036934">
              <a:defRPr sz="19200"/>
            </a:lvl1pPr>
          </a:lstStyle>
          <a:p>
            <a:pPr>
              <a:defRPr/>
            </a:pPr>
            <a:r>
              <a:rPr/>
              <a:t>Title Text</a:t>
            </a:r>
            <a:endParaRPr/>
          </a:p>
        </p:txBody>
      </p:sp>
      <p:sp>
        <p:nvSpPr>
          <p:cNvPr id="284"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x" userDrawn="1">
  <p:cSld name="Two Content">
    <p:spTree>
      <p:nvGrpSpPr>
        <p:cNvPr id="1" name=""/>
        <p:cNvGrpSpPr/>
        <p:nvPr/>
      </p:nvGrpSpPr>
      <p:grpSpPr bwMode="auto">
        <a:xfrm>
          <a:off x="0" y="0"/>
          <a:ext cx="0" cy="0"/>
          <a:chOff x="0" y="0"/>
          <a:chExt cx="0" cy="0"/>
        </a:xfrm>
      </p:grpSpPr>
      <p:sp>
        <p:nvSpPr>
          <p:cNvPr id="52" name="Title Text"/>
          <p:cNvSpPr txBox="1">
            <a:spLocks noGrp="1"/>
          </p:cNvSpPr>
          <p:nvPr>
            <p:ph type="title"/>
          </p:nvPr>
        </p:nvSpPr>
        <p:spPr bwMode="auto">
          <a:xfrm>
            <a:off x="1470124" y="8171398"/>
            <a:ext cx="18443378" cy="3014225"/>
          </a:xfrm>
          <a:prstGeom prst="rect">
            <a:avLst/>
          </a:prstGeom>
        </p:spPr>
        <p:txBody>
          <a:bodyPr>
            <a:normAutofit/>
          </a:bodyPr>
          <a:lstStyle>
            <a:lvl1pPr defTabSz="4036934">
              <a:defRPr sz="19200"/>
            </a:lvl1pPr>
          </a:lstStyle>
          <a:p>
            <a:pPr>
              <a:defRPr/>
            </a:pPr>
            <a:r>
              <a:rPr/>
              <a:t>Title Text</a:t>
            </a:r>
            <a:endParaRPr/>
          </a:p>
        </p:txBody>
      </p:sp>
      <p:sp>
        <p:nvSpPr>
          <p:cNvPr id="53" name="Body Level One…"/>
          <p:cNvSpPr txBox="1">
            <a:spLocks noGrp="1"/>
          </p:cNvSpPr>
          <p:nvPr>
            <p:ph type="body" sz="quarter" idx="1"/>
          </p:nvPr>
        </p:nvSpPr>
        <p:spPr bwMode="auto">
          <a:xfrm>
            <a:off x="1470124" y="11492454"/>
            <a:ext cx="9088042"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pPr>
              <a:defRPr/>
            </a:pPr>
            <a:r>
              <a:rPr/>
              <a:t>Body Level One</a:t>
            </a:r>
            <a:endParaRPr/>
          </a:p>
          <a:p>
            <a:pPr lvl="1">
              <a:defRPr/>
            </a:pPr>
            <a:r>
              <a:rPr/>
              <a:t>Body Level Two</a:t>
            </a:r>
            <a:endParaRPr/>
          </a:p>
          <a:p>
            <a:pPr lvl="2">
              <a:defRPr/>
            </a:pPr>
            <a:r>
              <a:rPr/>
              <a:t>Body Level Three</a:t>
            </a:r>
            <a:endParaRPr/>
          </a:p>
          <a:p>
            <a:pPr lvl="3">
              <a:defRPr/>
            </a:pPr>
            <a:r>
              <a:rPr/>
              <a:t>Body Level Four</a:t>
            </a:r>
            <a:endParaRPr/>
          </a:p>
          <a:p>
            <a:pPr lvl="4">
              <a:defRPr/>
            </a:pPr>
            <a:r>
              <a:rPr/>
              <a:t>Body Level Five</a:t>
            </a:r>
            <a:endParaRPr/>
          </a:p>
        </p:txBody>
      </p:sp>
      <p:sp>
        <p:nvSpPr>
          <p:cNvPr id="54"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x" userDrawn="1">
  <p:cSld name="Blank">
    <p:spTree>
      <p:nvGrpSpPr>
        <p:cNvPr id="1" name=""/>
        <p:cNvGrpSpPr/>
        <p:nvPr/>
      </p:nvGrpSpPr>
      <p:grpSpPr bwMode="auto">
        <a:xfrm>
          <a:off x="0" y="0"/>
          <a:ext cx="0" cy="0"/>
          <a:chOff x="0" y="0"/>
          <a:chExt cx="0" cy="0"/>
        </a:xfrm>
      </p:grpSpPr>
      <p:sp>
        <p:nvSpPr>
          <p:cNvPr id="291"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x" userDrawn="1">
  <p:cSld name="Content with Caption">
    <p:spTree>
      <p:nvGrpSpPr>
        <p:cNvPr id="1" name=""/>
        <p:cNvGrpSpPr/>
        <p:nvPr/>
      </p:nvGrpSpPr>
      <p:grpSpPr bwMode="auto">
        <a:xfrm>
          <a:off x="0" y="0"/>
          <a:ext cx="0" cy="0"/>
          <a:chOff x="0" y="0"/>
          <a:chExt cx="0" cy="0"/>
        </a:xfrm>
      </p:grpSpPr>
      <p:sp>
        <p:nvSpPr>
          <p:cNvPr id="298" name="Title Text"/>
          <p:cNvSpPr txBox="1">
            <a:spLocks noGrp="1"/>
          </p:cNvSpPr>
          <p:nvPr>
            <p:ph type="title"/>
          </p:nvPr>
        </p:nvSpPr>
        <p:spPr bwMode="auto">
          <a:xfrm>
            <a:off x="1472908" y="8380766"/>
            <a:ext cx="6896776" cy="3638727"/>
          </a:xfrm>
          <a:prstGeom prst="rect">
            <a:avLst/>
          </a:prstGeom>
        </p:spPr>
        <p:txBody>
          <a:bodyPr anchor="b">
            <a:normAutofit/>
          </a:bodyPr>
          <a:lstStyle>
            <a:lvl1pPr defTabSz="4036934">
              <a:defRPr sz="14000"/>
            </a:lvl1pPr>
          </a:lstStyle>
          <a:p>
            <a:pPr>
              <a:defRPr/>
            </a:pPr>
            <a:r>
              <a:rPr/>
              <a:t>Title Text</a:t>
            </a:r>
            <a:endParaRPr/>
          </a:p>
        </p:txBody>
      </p:sp>
      <p:sp>
        <p:nvSpPr>
          <p:cNvPr id="299" name="Body Level One…"/>
          <p:cNvSpPr txBox="1">
            <a:spLocks noGrp="1"/>
          </p:cNvSpPr>
          <p:nvPr>
            <p:ph type="body" sz="quarter" idx="1"/>
          </p:nvPr>
        </p:nvSpPr>
        <p:spPr bwMode="auto">
          <a:xfrm>
            <a:off x="9090825" y="9586458"/>
            <a:ext cx="10825461" cy="11082232"/>
          </a:xfrm>
          <a:prstGeom prst="rect">
            <a:avLst/>
          </a:prstGeom>
        </p:spPr>
        <p:txBody>
          <a:bodyPr>
            <a:normAutofit/>
          </a:bodyPr>
          <a:lstStyle>
            <a:lvl1pPr marL="1002370" indent="-1002370" defTabSz="4036934">
              <a:spcBef>
                <a:spcPts val="4300"/>
              </a:spcBef>
              <a:defRPr sz="14000"/>
            </a:lvl1pPr>
            <a:lvl2pPr marL="3282485" indent="-1148870" defTabSz="4036934">
              <a:spcBef>
                <a:spcPts val="4300"/>
              </a:spcBef>
              <a:defRPr sz="14000"/>
            </a:lvl2pPr>
            <a:lvl3pPr marL="5600739" indent="-1333510" defTabSz="4036934">
              <a:spcBef>
                <a:spcPts val="4300"/>
              </a:spcBef>
              <a:defRPr sz="14000"/>
            </a:lvl3pPr>
            <a:lvl4pPr marL="8006791" indent="-1605947" defTabSz="4036934">
              <a:spcBef>
                <a:spcPts val="4300"/>
              </a:spcBef>
              <a:defRPr sz="14000"/>
            </a:lvl4pPr>
            <a:lvl5pPr marL="10140408" indent="-1605946" defTabSz="4036934">
              <a:spcBef>
                <a:spcPts val="4300"/>
              </a:spcBef>
              <a:defRPr sz="14000"/>
            </a:lvl5pPr>
          </a:lstStyle>
          <a:p>
            <a:pPr>
              <a:defRPr/>
            </a:pPr>
            <a:r>
              <a:rPr/>
              <a:t>Body Level One</a:t>
            </a:r>
            <a:endParaRPr/>
          </a:p>
          <a:p>
            <a:pPr lvl="1">
              <a:defRPr/>
            </a:pPr>
            <a:r>
              <a:rPr/>
              <a:t>Body Level Two</a:t>
            </a:r>
            <a:endParaRPr/>
          </a:p>
          <a:p>
            <a:pPr lvl="2">
              <a:defRPr/>
            </a:pPr>
            <a:r>
              <a:rPr/>
              <a:t>Body Level Three</a:t>
            </a:r>
            <a:endParaRPr/>
          </a:p>
          <a:p>
            <a:pPr lvl="3">
              <a:defRPr/>
            </a:pPr>
            <a:r>
              <a:rPr/>
              <a:t>Body Level Four</a:t>
            </a:r>
            <a:endParaRPr/>
          </a:p>
          <a:p>
            <a:pPr lvl="4">
              <a:defRPr/>
            </a:pPr>
            <a:r>
              <a:rPr/>
              <a:t>Body Level Five</a:t>
            </a:r>
            <a:endParaRPr/>
          </a:p>
        </p:txBody>
      </p:sp>
      <p:sp>
        <p:nvSpPr>
          <p:cNvPr id="300" name="Text Placeholder 3"/>
          <p:cNvSpPr>
            <a:spLocks noGrp="1"/>
          </p:cNvSpPr>
          <p:nvPr>
            <p:ph type="body" sz="quarter" idx="13"/>
          </p:nvPr>
        </p:nvSpPr>
        <p:spPr bwMode="auto">
          <a:xfrm>
            <a:off x="1472908" y="12019491"/>
            <a:ext cx="6896776" cy="8667246"/>
          </a:xfrm>
          <a:prstGeom prst="rect">
            <a:avLst/>
          </a:prstGeom>
          <a:ln w="12700"/>
        </p:spPr>
        <p:txBody>
          <a:bodyPr>
            <a:normAutofit/>
          </a:bodyPr>
          <a:lstStyle>
            <a:lvl1pPr marL="0" indent="0" defTabSz="4036934">
              <a:spcBef>
                <a:spcPts val="4300"/>
              </a:spcBef>
              <a:buSzTx/>
              <a:buFontTx/>
              <a:buNone/>
              <a:defRPr sz="7000"/>
            </a:lvl1pPr>
          </a:lstStyle>
          <a:p>
            <a:pPr marL="0" indent="0" defTabSz="4036934">
              <a:spcBef>
                <a:spcPts val="4300"/>
              </a:spcBef>
              <a:buSzTx/>
              <a:buFontTx/>
              <a:buNone/>
              <a:defRPr sz="7000"/>
            </a:pPr>
            <a:endParaRPr/>
          </a:p>
        </p:txBody>
      </p:sp>
      <p:sp>
        <p:nvSpPr>
          <p:cNvPr id="301"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x" userDrawn="1">
  <p:cSld name="Picture with Caption">
    <p:spTree>
      <p:nvGrpSpPr>
        <p:cNvPr id="1" name=""/>
        <p:cNvGrpSpPr/>
        <p:nvPr/>
      </p:nvGrpSpPr>
      <p:grpSpPr bwMode="auto">
        <a:xfrm>
          <a:off x="0" y="0"/>
          <a:ext cx="0" cy="0"/>
          <a:chOff x="0" y="0"/>
          <a:chExt cx="0" cy="0"/>
        </a:xfrm>
      </p:grpSpPr>
      <p:sp>
        <p:nvSpPr>
          <p:cNvPr id="308" name="Title Text"/>
          <p:cNvSpPr txBox="1">
            <a:spLocks noGrp="1"/>
          </p:cNvSpPr>
          <p:nvPr>
            <p:ph type="title"/>
          </p:nvPr>
        </p:nvSpPr>
        <p:spPr bwMode="auto">
          <a:xfrm>
            <a:off x="1472908" y="8380766"/>
            <a:ext cx="6896776" cy="3638727"/>
          </a:xfrm>
          <a:prstGeom prst="rect">
            <a:avLst/>
          </a:prstGeom>
        </p:spPr>
        <p:txBody>
          <a:bodyPr anchor="b">
            <a:normAutofit/>
          </a:bodyPr>
          <a:lstStyle>
            <a:lvl1pPr defTabSz="4036934">
              <a:defRPr sz="14000"/>
            </a:lvl1pPr>
          </a:lstStyle>
          <a:p>
            <a:pPr>
              <a:defRPr/>
            </a:pPr>
            <a:r>
              <a:rPr/>
              <a:t>Title Text</a:t>
            </a:r>
            <a:endParaRPr/>
          </a:p>
        </p:txBody>
      </p:sp>
      <p:sp>
        <p:nvSpPr>
          <p:cNvPr id="309" name="Picture Placeholder 2"/>
          <p:cNvSpPr>
            <a:spLocks noGrp="1"/>
          </p:cNvSpPr>
          <p:nvPr>
            <p:ph type="pic" sz="quarter" idx="13"/>
          </p:nvPr>
        </p:nvSpPr>
        <p:spPr bwMode="auto">
          <a:xfrm>
            <a:off x="9090825" y="9586458"/>
            <a:ext cx="10825461" cy="11082232"/>
          </a:xfrm>
          <a:prstGeom prst="rect">
            <a:avLst/>
          </a:prstGeom>
          <a:ln w="12700"/>
        </p:spPr>
        <p:txBody>
          <a:bodyPr lIns="91439" tIns="45719" rIns="91439" bIns="45719"/>
          <a:lstStyle/>
          <a:p>
            <a:pPr>
              <a:defRPr/>
            </a:pPr>
            <a:endParaRPr/>
          </a:p>
        </p:txBody>
      </p:sp>
      <p:sp>
        <p:nvSpPr>
          <p:cNvPr id="310" name="Body Level One…"/>
          <p:cNvSpPr txBox="1">
            <a:spLocks noGrp="1"/>
          </p:cNvSpPr>
          <p:nvPr>
            <p:ph type="body" sz="quarter" idx="1"/>
          </p:nvPr>
        </p:nvSpPr>
        <p:spPr bwMode="auto">
          <a:xfrm>
            <a:off x="1472908" y="12019491"/>
            <a:ext cx="6896776" cy="8667246"/>
          </a:xfrm>
          <a:prstGeom prst="rect">
            <a:avLst/>
          </a:prstGeom>
        </p:spPr>
        <p:txBody>
          <a:bodyPr>
            <a:normAutofit/>
          </a:bodyPr>
          <a:lstStyle>
            <a:lvl1pPr marL="0" indent="0" defTabSz="4036934">
              <a:spcBef>
                <a:spcPts val="4300"/>
              </a:spcBef>
              <a:buSzTx/>
              <a:buFontTx/>
              <a:buNone/>
              <a:defRPr sz="7000"/>
            </a:lvl1pPr>
            <a:lvl2pPr marL="0" indent="2133614" defTabSz="4036934">
              <a:spcBef>
                <a:spcPts val="4300"/>
              </a:spcBef>
              <a:buSzTx/>
              <a:buFontTx/>
              <a:buNone/>
              <a:defRPr sz="7000"/>
            </a:lvl2pPr>
            <a:lvl3pPr marL="0" indent="4267229" defTabSz="4036934">
              <a:spcBef>
                <a:spcPts val="4300"/>
              </a:spcBef>
              <a:buSzTx/>
              <a:buFontTx/>
              <a:buNone/>
              <a:defRPr sz="7000"/>
            </a:lvl3pPr>
            <a:lvl4pPr marL="0" indent="6400846" defTabSz="4036934">
              <a:spcBef>
                <a:spcPts val="4300"/>
              </a:spcBef>
              <a:buSzTx/>
              <a:buFontTx/>
              <a:buNone/>
              <a:defRPr sz="7000"/>
            </a:lvl4pPr>
            <a:lvl5pPr marL="0" indent="8534461" defTabSz="4036934">
              <a:spcBef>
                <a:spcPts val="4300"/>
              </a:spcBef>
              <a:buSzTx/>
              <a:buFontTx/>
              <a:buNone/>
              <a:defRPr sz="7000"/>
            </a:lvl5pPr>
          </a:lstStyle>
          <a:p>
            <a:pPr>
              <a:defRPr/>
            </a:pPr>
            <a:r>
              <a:rPr/>
              <a:t>Body Level One</a:t>
            </a:r>
            <a:endParaRPr/>
          </a:p>
          <a:p>
            <a:pPr lvl="1">
              <a:defRPr/>
            </a:pPr>
            <a:r>
              <a:rPr/>
              <a:t>Body Level Two</a:t>
            </a:r>
            <a:endParaRPr/>
          </a:p>
          <a:p>
            <a:pPr lvl="2">
              <a:defRPr/>
            </a:pPr>
            <a:r>
              <a:rPr/>
              <a:t>Body Level Three</a:t>
            </a:r>
            <a:endParaRPr/>
          </a:p>
          <a:p>
            <a:pPr lvl="3">
              <a:defRPr/>
            </a:pPr>
            <a:r>
              <a:rPr/>
              <a:t>Body Level Four</a:t>
            </a:r>
            <a:endParaRPr/>
          </a:p>
          <a:p>
            <a:pPr lvl="4">
              <a:defRPr/>
            </a:pPr>
            <a:r>
              <a:rPr/>
              <a:t>Body Level Five</a:t>
            </a:r>
            <a:endParaRPr/>
          </a:p>
        </p:txBody>
      </p:sp>
      <p:sp>
        <p:nvSpPr>
          <p:cNvPr id="311"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x" userDrawn="1">
  <p:cSld name="Title and Vertical Text">
    <p:spTree>
      <p:nvGrpSpPr>
        <p:cNvPr id="1" name=""/>
        <p:cNvGrpSpPr/>
        <p:nvPr/>
      </p:nvGrpSpPr>
      <p:grpSpPr bwMode="auto">
        <a:xfrm>
          <a:off x="0" y="0"/>
          <a:ext cx="0" cy="0"/>
          <a:chOff x="0" y="0"/>
          <a:chExt cx="0" cy="0"/>
        </a:xfrm>
      </p:grpSpPr>
      <p:sp>
        <p:nvSpPr>
          <p:cNvPr id="318" name="Title Text"/>
          <p:cNvSpPr txBox="1">
            <a:spLocks noGrp="1"/>
          </p:cNvSpPr>
          <p:nvPr>
            <p:ph type="title"/>
          </p:nvPr>
        </p:nvSpPr>
        <p:spPr bwMode="auto">
          <a:xfrm>
            <a:off x="1470124" y="8171398"/>
            <a:ext cx="18443378" cy="3014225"/>
          </a:xfrm>
          <a:prstGeom prst="rect">
            <a:avLst/>
          </a:prstGeom>
        </p:spPr>
        <p:txBody>
          <a:bodyPr>
            <a:normAutofit/>
          </a:bodyPr>
          <a:lstStyle>
            <a:lvl1pPr defTabSz="4036934">
              <a:defRPr sz="19200"/>
            </a:lvl1pPr>
          </a:lstStyle>
          <a:p>
            <a:pPr>
              <a:defRPr/>
            </a:pPr>
            <a:r>
              <a:rPr/>
              <a:t>Title Text</a:t>
            </a:r>
            <a:endParaRPr/>
          </a:p>
        </p:txBody>
      </p:sp>
      <p:sp>
        <p:nvSpPr>
          <p:cNvPr id="319" name="Body Level One…"/>
          <p:cNvSpPr txBox="1">
            <a:spLocks noGrp="1"/>
          </p:cNvSpPr>
          <p:nvPr>
            <p:ph type="body" sz="half" idx="1"/>
          </p:nvPr>
        </p:nvSpPr>
        <p:spPr bwMode="auto">
          <a:xfrm>
            <a:off x="1470124" y="11492454"/>
            <a:ext cx="18443378"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pPr>
              <a:defRPr/>
            </a:pPr>
            <a:r>
              <a:rPr/>
              <a:t>Body Level One</a:t>
            </a:r>
            <a:endParaRPr/>
          </a:p>
          <a:p>
            <a:pPr lvl="1">
              <a:defRPr/>
            </a:pPr>
            <a:r>
              <a:rPr/>
              <a:t>Body Level Two</a:t>
            </a:r>
            <a:endParaRPr/>
          </a:p>
          <a:p>
            <a:pPr lvl="2">
              <a:defRPr/>
            </a:pPr>
            <a:r>
              <a:rPr/>
              <a:t>Body Level Three</a:t>
            </a:r>
            <a:endParaRPr/>
          </a:p>
          <a:p>
            <a:pPr lvl="3">
              <a:defRPr/>
            </a:pPr>
            <a:r>
              <a:rPr/>
              <a:t>Body Level Four</a:t>
            </a:r>
            <a:endParaRPr/>
          </a:p>
          <a:p>
            <a:pPr lvl="4">
              <a:defRPr/>
            </a:pPr>
            <a:r>
              <a:rPr/>
              <a:t>Body Level Five</a:t>
            </a:r>
            <a:endParaRPr/>
          </a:p>
        </p:txBody>
      </p:sp>
      <p:sp>
        <p:nvSpPr>
          <p:cNvPr id="320"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x" userDrawn="1">
  <p:cSld name="Vertical Title and Text">
    <p:spTree>
      <p:nvGrpSpPr>
        <p:cNvPr id="1" name=""/>
        <p:cNvGrpSpPr/>
        <p:nvPr/>
      </p:nvGrpSpPr>
      <p:grpSpPr bwMode="auto">
        <a:xfrm>
          <a:off x="0" y="0"/>
          <a:ext cx="0" cy="0"/>
          <a:chOff x="0" y="0"/>
          <a:chExt cx="0" cy="0"/>
        </a:xfrm>
      </p:grpSpPr>
      <p:sp>
        <p:nvSpPr>
          <p:cNvPr id="327" name="Title Text"/>
          <p:cNvSpPr txBox="1">
            <a:spLocks noGrp="1"/>
          </p:cNvSpPr>
          <p:nvPr>
            <p:ph type="title"/>
          </p:nvPr>
        </p:nvSpPr>
        <p:spPr bwMode="auto">
          <a:xfrm>
            <a:off x="15302657" y="8171394"/>
            <a:ext cx="4610845" cy="13215654"/>
          </a:xfrm>
          <a:prstGeom prst="rect">
            <a:avLst/>
          </a:prstGeom>
        </p:spPr>
        <p:txBody>
          <a:bodyPr>
            <a:normAutofit/>
          </a:bodyPr>
          <a:lstStyle>
            <a:lvl1pPr defTabSz="4036934">
              <a:defRPr sz="19200"/>
            </a:lvl1pPr>
          </a:lstStyle>
          <a:p>
            <a:pPr>
              <a:defRPr/>
            </a:pPr>
            <a:r>
              <a:rPr/>
              <a:t>Title Text</a:t>
            </a:r>
            <a:endParaRPr/>
          </a:p>
        </p:txBody>
      </p:sp>
      <p:sp>
        <p:nvSpPr>
          <p:cNvPr id="328" name="Body Level One…"/>
          <p:cNvSpPr txBox="1">
            <a:spLocks noGrp="1"/>
          </p:cNvSpPr>
          <p:nvPr>
            <p:ph type="body" sz="half" idx="1"/>
          </p:nvPr>
        </p:nvSpPr>
        <p:spPr bwMode="auto">
          <a:xfrm>
            <a:off x="1470125" y="8171394"/>
            <a:ext cx="13565238" cy="13215654"/>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pPr>
              <a:defRPr/>
            </a:pPr>
            <a:r>
              <a:rPr/>
              <a:t>Body Level One</a:t>
            </a:r>
            <a:endParaRPr/>
          </a:p>
          <a:p>
            <a:pPr lvl="1">
              <a:defRPr/>
            </a:pPr>
            <a:r>
              <a:rPr/>
              <a:t>Body Level Two</a:t>
            </a:r>
            <a:endParaRPr/>
          </a:p>
          <a:p>
            <a:pPr lvl="2">
              <a:defRPr/>
            </a:pPr>
            <a:r>
              <a:rPr/>
              <a:t>Body Level Three</a:t>
            </a:r>
            <a:endParaRPr/>
          </a:p>
          <a:p>
            <a:pPr lvl="3">
              <a:defRPr/>
            </a:pPr>
            <a:r>
              <a:rPr/>
              <a:t>Body Level Four</a:t>
            </a:r>
            <a:endParaRPr/>
          </a:p>
          <a:p>
            <a:pPr lvl="4">
              <a:defRPr/>
            </a:pPr>
            <a:r>
              <a:rPr/>
              <a:t>Body Level Five</a:t>
            </a:r>
            <a:endParaRPr/>
          </a:p>
        </p:txBody>
      </p:sp>
      <p:sp>
        <p:nvSpPr>
          <p:cNvPr id="329"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x" userDrawn="1">
  <p:cSld name="1_Title Slide">
    <p:spTree>
      <p:nvGrpSpPr>
        <p:cNvPr id="1" name=""/>
        <p:cNvGrpSpPr/>
        <p:nvPr/>
      </p:nvGrpSpPr>
      <p:grpSpPr bwMode="auto">
        <a:xfrm>
          <a:off x="0" y="0"/>
          <a:ext cx="0" cy="0"/>
          <a:chOff x="0" y="0"/>
          <a:chExt cx="0" cy="0"/>
        </a:xfrm>
      </p:grpSpPr>
      <p:sp>
        <p:nvSpPr>
          <p:cNvPr id="343" name="Slide Number"/>
          <p:cNvSpPr txBox="1">
            <a:spLocks noGrp="1"/>
          </p:cNvSpPr>
          <p:nvPr>
            <p:ph type="sldNum" sz="quarter" idx="2"/>
          </p:nvPr>
        </p:nvSpPr>
        <p:spPr bwMode="auto">
          <a:prstGeom prst="rect">
            <a:avLst/>
          </a:prstGeom>
        </p:spPr>
        <p:txBody>
          <a:bodyPr/>
          <a:lstStyle/>
          <a:p>
            <a:pPr>
              <a:defRPr/>
            </a:pPr>
            <a:fld id="{86CB4B4D-7CA3-9044-876B-883B54F8677D}" type="slidenum">
              <a:rPr/>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x" userDrawn="1">
  <p:cSld name="Custom Layout">
    <p:spTree>
      <p:nvGrpSpPr>
        <p:cNvPr id="1" name=""/>
        <p:cNvGrpSpPr/>
        <p:nvPr/>
      </p:nvGrpSpPr>
      <p:grpSpPr bwMode="auto">
        <a:xfrm>
          <a:off x="0" y="0"/>
          <a:ext cx="0" cy="0"/>
          <a:chOff x="0" y="0"/>
          <a:chExt cx="0" cy="0"/>
        </a:xfrm>
      </p:grpSpPr>
      <p:sp>
        <p:nvSpPr>
          <p:cNvPr id="350" name="Slide Number"/>
          <p:cNvSpPr txBox="1">
            <a:spLocks noGrp="1"/>
          </p:cNvSpPr>
          <p:nvPr>
            <p:ph type="sldNum" sz="quarter" idx="2"/>
          </p:nvPr>
        </p:nvSpPr>
        <p:spPr bwMode="auto">
          <a:prstGeom prst="rect">
            <a:avLst/>
          </a:prstGeom>
        </p:spPr>
        <p:txBody>
          <a:bodyPr/>
          <a:lstStyle/>
          <a:p>
            <a:pPr>
              <a:defRPr/>
            </a:pPr>
            <a:fld id="{86CB4B4D-7CA3-9044-876B-883B54F8677D}"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x" userDrawn="1">
  <p:cSld name="Comparison">
    <p:spTree>
      <p:nvGrpSpPr>
        <p:cNvPr id="1" name=""/>
        <p:cNvGrpSpPr/>
        <p:nvPr/>
      </p:nvGrpSpPr>
      <p:grpSpPr bwMode="auto">
        <a:xfrm>
          <a:off x="0" y="0"/>
          <a:ext cx="0" cy="0"/>
          <a:chOff x="0" y="0"/>
          <a:chExt cx="0" cy="0"/>
        </a:xfrm>
      </p:grpSpPr>
      <p:sp>
        <p:nvSpPr>
          <p:cNvPr id="61" name="Title Text"/>
          <p:cNvSpPr txBox="1">
            <a:spLocks noGrp="1"/>
          </p:cNvSpPr>
          <p:nvPr>
            <p:ph type="title"/>
          </p:nvPr>
        </p:nvSpPr>
        <p:spPr bwMode="auto">
          <a:xfrm>
            <a:off x="1472908" y="8171398"/>
            <a:ext cx="18443378" cy="3014225"/>
          </a:xfrm>
          <a:prstGeom prst="rect">
            <a:avLst/>
          </a:prstGeom>
        </p:spPr>
        <p:txBody>
          <a:bodyPr>
            <a:normAutofit/>
          </a:bodyPr>
          <a:lstStyle>
            <a:lvl1pPr defTabSz="4036934">
              <a:defRPr sz="19200"/>
            </a:lvl1pPr>
          </a:lstStyle>
          <a:p>
            <a:pPr>
              <a:defRPr/>
            </a:pPr>
            <a:r>
              <a:rPr/>
              <a:t>Title Text</a:t>
            </a:r>
            <a:endParaRPr/>
          </a:p>
        </p:txBody>
      </p:sp>
      <p:sp>
        <p:nvSpPr>
          <p:cNvPr id="62" name="Body Level One…"/>
          <p:cNvSpPr txBox="1">
            <a:spLocks noGrp="1"/>
          </p:cNvSpPr>
          <p:nvPr>
            <p:ph type="body" sz="quarter" idx="1"/>
          </p:nvPr>
        </p:nvSpPr>
        <p:spPr bwMode="auto">
          <a:xfrm>
            <a:off x="1472912" y="11163959"/>
            <a:ext cx="9046276" cy="1873510"/>
          </a:xfrm>
          <a:prstGeom prst="rect">
            <a:avLst/>
          </a:prstGeom>
        </p:spPr>
        <p:txBody>
          <a:bodyPr anchor="b">
            <a:normAutofit/>
          </a:bodyPr>
          <a:lstStyle>
            <a:lvl1pPr marL="0" indent="0" defTabSz="4036934">
              <a:spcBef>
                <a:spcPts val="4300"/>
              </a:spcBef>
              <a:buSzTx/>
              <a:buFontTx/>
              <a:buNone/>
              <a:defRPr sz="10400" b="1"/>
            </a:lvl1pPr>
            <a:lvl2pPr marL="0" indent="2133614" defTabSz="4036934">
              <a:spcBef>
                <a:spcPts val="4300"/>
              </a:spcBef>
              <a:buSzTx/>
              <a:buFontTx/>
              <a:buNone/>
              <a:defRPr sz="10400" b="1"/>
            </a:lvl2pPr>
            <a:lvl3pPr marL="0" indent="4267229" defTabSz="4036934">
              <a:spcBef>
                <a:spcPts val="4300"/>
              </a:spcBef>
              <a:buSzTx/>
              <a:buFontTx/>
              <a:buNone/>
              <a:defRPr sz="10400" b="1"/>
            </a:lvl3pPr>
            <a:lvl4pPr marL="0" indent="6400846" defTabSz="4036934">
              <a:spcBef>
                <a:spcPts val="4300"/>
              </a:spcBef>
              <a:buSzTx/>
              <a:buFontTx/>
              <a:buNone/>
              <a:defRPr sz="10400" b="1"/>
            </a:lvl4pPr>
            <a:lvl5pPr marL="0" indent="8534461" defTabSz="4036934">
              <a:spcBef>
                <a:spcPts val="4300"/>
              </a:spcBef>
              <a:buSzTx/>
              <a:buFontTx/>
              <a:buNone/>
              <a:defRPr sz="10400" b="1"/>
            </a:lvl5pPr>
          </a:lstStyle>
          <a:p>
            <a:pPr>
              <a:defRPr/>
            </a:pPr>
            <a:r>
              <a:rPr/>
              <a:t>Body Level One</a:t>
            </a:r>
            <a:endParaRPr/>
          </a:p>
          <a:p>
            <a:pPr lvl="1">
              <a:defRPr/>
            </a:pPr>
            <a:r>
              <a:rPr/>
              <a:t>Body Level Two</a:t>
            </a:r>
            <a:endParaRPr/>
          </a:p>
          <a:p>
            <a:pPr lvl="2">
              <a:defRPr/>
            </a:pPr>
            <a:r>
              <a:rPr/>
              <a:t>Body Level Three</a:t>
            </a:r>
            <a:endParaRPr/>
          </a:p>
          <a:p>
            <a:pPr lvl="3">
              <a:defRPr/>
            </a:pPr>
            <a:r>
              <a:rPr/>
              <a:t>Body Level Four</a:t>
            </a:r>
            <a:endParaRPr/>
          </a:p>
          <a:p>
            <a:pPr lvl="4">
              <a:defRPr/>
            </a:pPr>
            <a:r>
              <a:rPr/>
              <a:t>Body Level Five</a:t>
            </a:r>
            <a:endParaRPr/>
          </a:p>
        </p:txBody>
      </p:sp>
      <p:sp>
        <p:nvSpPr>
          <p:cNvPr id="63" name="Text Placeholder 4"/>
          <p:cNvSpPr>
            <a:spLocks noGrp="1"/>
          </p:cNvSpPr>
          <p:nvPr>
            <p:ph type="body" sz="quarter" idx="13"/>
          </p:nvPr>
        </p:nvSpPr>
        <p:spPr bwMode="auto">
          <a:xfrm>
            <a:off x="10825460" y="11163959"/>
            <a:ext cx="9090827" cy="1873511"/>
          </a:xfrm>
          <a:prstGeom prst="rect">
            <a:avLst/>
          </a:prstGeom>
          <a:ln w="12700"/>
        </p:spPr>
        <p:txBody>
          <a:bodyPr anchor="b">
            <a:normAutofit/>
          </a:bodyPr>
          <a:lstStyle>
            <a:lvl1pPr marL="0" indent="0" defTabSz="4036934">
              <a:spcBef>
                <a:spcPts val="4300"/>
              </a:spcBef>
              <a:buSzTx/>
              <a:buFontTx/>
              <a:buNone/>
              <a:defRPr sz="10400" b="1"/>
            </a:lvl1pPr>
          </a:lstStyle>
          <a:p>
            <a:pPr marL="0" indent="0" defTabSz="4036934">
              <a:spcBef>
                <a:spcPts val="4300"/>
              </a:spcBef>
              <a:buSzTx/>
              <a:buFontTx/>
              <a:buNone/>
              <a:defRPr sz="10400" b="1"/>
            </a:pPr>
            <a:endParaRPr/>
          </a:p>
        </p:txBody>
      </p:sp>
      <p:sp>
        <p:nvSpPr>
          <p:cNvPr id="64"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x" userDrawn="1">
  <p:cSld name="Title Only">
    <p:spTree>
      <p:nvGrpSpPr>
        <p:cNvPr id="1" name=""/>
        <p:cNvGrpSpPr/>
        <p:nvPr/>
      </p:nvGrpSpPr>
      <p:grpSpPr bwMode="auto">
        <a:xfrm>
          <a:off x="0" y="0"/>
          <a:ext cx="0" cy="0"/>
          <a:chOff x="0" y="0"/>
          <a:chExt cx="0" cy="0"/>
        </a:xfrm>
      </p:grpSpPr>
      <p:sp>
        <p:nvSpPr>
          <p:cNvPr id="71" name="Title Text"/>
          <p:cNvSpPr txBox="1">
            <a:spLocks noGrp="1"/>
          </p:cNvSpPr>
          <p:nvPr>
            <p:ph type="title"/>
          </p:nvPr>
        </p:nvSpPr>
        <p:spPr bwMode="auto">
          <a:xfrm>
            <a:off x="1470124" y="8171398"/>
            <a:ext cx="18443378" cy="3014225"/>
          </a:xfrm>
          <a:prstGeom prst="rect">
            <a:avLst/>
          </a:prstGeom>
        </p:spPr>
        <p:txBody>
          <a:bodyPr>
            <a:normAutofit/>
          </a:bodyPr>
          <a:lstStyle>
            <a:lvl1pPr defTabSz="4036934">
              <a:defRPr sz="19200"/>
            </a:lvl1pPr>
          </a:lstStyle>
          <a:p>
            <a:pPr>
              <a:defRPr/>
            </a:pPr>
            <a:r>
              <a:rPr/>
              <a:t>Title Text</a:t>
            </a:r>
            <a:endParaRPr/>
          </a:p>
        </p:txBody>
      </p:sp>
      <p:sp>
        <p:nvSpPr>
          <p:cNvPr id="72"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x" userDrawn="1">
  <p:cSld name="Blank">
    <p:spTree>
      <p:nvGrpSpPr>
        <p:cNvPr id="1" name=""/>
        <p:cNvGrpSpPr/>
        <p:nvPr/>
      </p:nvGrpSpPr>
      <p:grpSpPr bwMode="auto">
        <a:xfrm>
          <a:off x="0" y="0"/>
          <a:ext cx="0" cy="0"/>
          <a:chOff x="0" y="0"/>
          <a:chExt cx="0" cy="0"/>
        </a:xfrm>
      </p:grpSpPr>
      <p:sp>
        <p:nvSpPr>
          <p:cNvPr id="79"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x" userDrawn="1">
  <p:cSld name="Content with Caption">
    <p:spTree>
      <p:nvGrpSpPr>
        <p:cNvPr id="1" name=""/>
        <p:cNvGrpSpPr/>
        <p:nvPr/>
      </p:nvGrpSpPr>
      <p:grpSpPr bwMode="auto">
        <a:xfrm>
          <a:off x="0" y="0"/>
          <a:ext cx="0" cy="0"/>
          <a:chOff x="0" y="0"/>
          <a:chExt cx="0" cy="0"/>
        </a:xfrm>
      </p:grpSpPr>
      <p:sp>
        <p:nvSpPr>
          <p:cNvPr id="86" name="Title Text"/>
          <p:cNvSpPr txBox="1">
            <a:spLocks noGrp="1"/>
          </p:cNvSpPr>
          <p:nvPr>
            <p:ph type="title"/>
          </p:nvPr>
        </p:nvSpPr>
        <p:spPr bwMode="auto">
          <a:xfrm>
            <a:off x="1472908" y="8380766"/>
            <a:ext cx="6896776" cy="3638727"/>
          </a:xfrm>
          <a:prstGeom prst="rect">
            <a:avLst/>
          </a:prstGeom>
        </p:spPr>
        <p:txBody>
          <a:bodyPr anchor="b">
            <a:normAutofit/>
          </a:bodyPr>
          <a:lstStyle>
            <a:lvl1pPr defTabSz="4036934">
              <a:defRPr sz="14000"/>
            </a:lvl1pPr>
          </a:lstStyle>
          <a:p>
            <a:pPr>
              <a:defRPr/>
            </a:pPr>
            <a:r>
              <a:rPr/>
              <a:t>Title Text</a:t>
            </a:r>
            <a:endParaRPr/>
          </a:p>
        </p:txBody>
      </p:sp>
      <p:sp>
        <p:nvSpPr>
          <p:cNvPr id="87" name="Body Level One…"/>
          <p:cNvSpPr txBox="1">
            <a:spLocks noGrp="1"/>
          </p:cNvSpPr>
          <p:nvPr>
            <p:ph type="body" sz="quarter" idx="1"/>
          </p:nvPr>
        </p:nvSpPr>
        <p:spPr bwMode="auto">
          <a:xfrm>
            <a:off x="9090825" y="9586458"/>
            <a:ext cx="10825461" cy="11082232"/>
          </a:xfrm>
          <a:prstGeom prst="rect">
            <a:avLst/>
          </a:prstGeom>
        </p:spPr>
        <p:txBody>
          <a:bodyPr>
            <a:normAutofit/>
          </a:bodyPr>
          <a:lstStyle>
            <a:lvl1pPr marL="1002370" indent="-1002370" defTabSz="4036934">
              <a:spcBef>
                <a:spcPts val="4300"/>
              </a:spcBef>
              <a:defRPr sz="14000"/>
            </a:lvl1pPr>
            <a:lvl2pPr marL="3282485" indent="-1148870" defTabSz="4036934">
              <a:spcBef>
                <a:spcPts val="4300"/>
              </a:spcBef>
              <a:defRPr sz="14000"/>
            </a:lvl2pPr>
            <a:lvl3pPr marL="5600739" indent="-1333510" defTabSz="4036934">
              <a:spcBef>
                <a:spcPts val="4300"/>
              </a:spcBef>
              <a:defRPr sz="14000"/>
            </a:lvl3pPr>
            <a:lvl4pPr marL="8006791" indent="-1605947" defTabSz="4036934">
              <a:spcBef>
                <a:spcPts val="4300"/>
              </a:spcBef>
              <a:defRPr sz="14000"/>
            </a:lvl4pPr>
            <a:lvl5pPr marL="10140408" indent="-1605946" defTabSz="4036934">
              <a:spcBef>
                <a:spcPts val="4300"/>
              </a:spcBef>
              <a:defRPr sz="14000"/>
            </a:lvl5pPr>
          </a:lstStyle>
          <a:p>
            <a:pPr>
              <a:defRPr/>
            </a:pPr>
            <a:r>
              <a:rPr/>
              <a:t>Body Level One</a:t>
            </a:r>
            <a:endParaRPr/>
          </a:p>
          <a:p>
            <a:pPr lvl="1">
              <a:defRPr/>
            </a:pPr>
            <a:r>
              <a:rPr/>
              <a:t>Body Level Two</a:t>
            </a:r>
            <a:endParaRPr/>
          </a:p>
          <a:p>
            <a:pPr lvl="2">
              <a:defRPr/>
            </a:pPr>
            <a:r>
              <a:rPr/>
              <a:t>Body Level Three</a:t>
            </a:r>
            <a:endParaRPr/>
          </a:p>
          <a:p>
            <a:pPr lvl="3">
              <a:defRPr/>
            </a:pPr>
            <a:r>
              <a:rPr/>
              <a:t>Body Level Four</a:t>
            </a:r>
            <a:endParaRPr/>
          </a:p>
          <a:p>
            <a:pPr lvl="4">
              <a:defRPr/>
            </a:pPr>
            <a:r>
              <a:rPr/>
              <a:t>Body Level Five</a:t>
            </a:r>
            <a:endParaRPr/>
          </a:p>
        </p:txBody>
      </p:sp>
      <p:sp>
        <p:nvSpPr>
          <p:cNvPr id="88" name="Text Placeholder 3"/>
          <p:cNvSpPr>
            <a:spLocks noGrp="1"/>
          </p:cNvSpPr>
          <p:nvPr>
            <p:ph type="body" sz="quarter" idx="13"/>
          </p:nvPr>
        </p:nvSpPr>
        <p:spPr bwMode="auto">
          <a:xfrm>
            <a:off x="1472908" y="12019491"/>
            <a:ext cx="6896776" cy="8667246"/>
          </a:xfrm>
          <a:prstGeom prst="rect">
            <a:avLst/>
          </a:prstGeom>
          <a:ln w="12700"/>
        </p:spPr>
        <p:txBody>
          <a:bodyPr>
            <a:normAutofit/>
          </a:bodyPr>
          <a:lstStyle>
            <a:lvl1pPr marL="0" indent="0" defTabSz="4036934">
              <a:spcBef>
                <a:spcPts val="4300"/>
              </a:spcBef>
              <a:buSzTx/>
              <a:buFontTx/>
              <a:buNone/>
              <a:defRPr sz="7000"/>
            </a:lvl1pPr>
          </a:lstStyle>
          <a:p>
            <a:pPr marL="0" indent="0" defTabSz="4036934">
              <a:spcBef>
                <a:spcPts val="4300"/>
              </a:spcBef>
              <a:buSzTx/>
              <a:buFontTx/>
              <a:buNone/>
              <a:defRPr sz="7000"/>
            </a:pPr>
            <a:endParaRPr/>
          </a:p>
        </p:txBody>
      </p:sp>
      <p:sp>
        <p:nvSpPr>
          <p:cNvPr id="89"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x" userDrawn="1">
  <p:cSld name="Picture with Caption">
    <p:spTree>
      <p:nvGrpSpPr>
        <p:cNvPr id="1" name=""/>
        <p:cNvGrpSpPr/>
        <p:nvPr/>
      </p:nvGrpSpPr>
      <p:grpSpPr bwMode="auto">
        <a:xfrm>
          <a:off x="0" y="0"/>
          <a:ext cx="0" cy="0"/>
          <a:chOff x="0" y="0"/>
          <a:chExt cx="0" cy="0"/>
        </a:xfrm>
      </p:grpSpPr>
      <p:sp>
        <p:nvSpPr>
          <p:cNvPr id="96" name="Title Text"/>
          <p:cNvSpPr txBox="1">
            <a:spLocks noGrp="1"/>
          </p:cNvSpPr>
          <p:nvPr>
            <p:ph type="title"/>
          </p:nvPr>
        </p:nvSpPr>
        <p:spPr bwMode="auto">
          <a:xfrm>
            <a:off x="1472908" y="8380766"/>
            <a:ext cx="6896776" cy="3638727"/>
          </a:xfrm>
          <a:prstGeom prst="rect">
            <a:avLst/>
          </a:prstGeom>
        </p:spPr>
        <p:txBody>
          <a:bodyPr anchor="b">
            <a:normAutofit/>
          </a:bodyPr>
          <a:lstStyle>
            <a:lvl1pPr defTabSz="4036934">
              <a:defRPr sz="14000"/>
            </a:lvl1pPr>
          </a:lstStyle>
          <a:p>
            <a:pPr>
              <a:defRPr/>
            </a:pPr>
            <a:r>
              <a:rPr/>
              <a:t>Title Text</a:t>
            </a:r>
            <a:endParaRPr/>
          </a:p>
        </p:txBody>
      </p:sp>
      <p:sp>
        <p:nvSpPr>
          <p:cNvPr id="97" name="Picture Placeholder 2"/>
          <p:cNvSpPr>
            <a:spLocks noGrp="1"/>
          </p:cNvSpPr>
          <p:nvPr>
            <p:ph type="pic" sz="quarter" idx="13"/>
          </p:nvPr>
        </p:nvSpPr>
        <p:spPr bwMode="auto">
          <a:xfrm>
            <a:off x="9090825" y="9586458"/>
            <a:ext cx="10825461" cy="11082232"/>
          </a:xfrm>
          <a:prstGeom prst="rect">
            <a:avLst/>
          </a:prstGeom>
          <a:ln w="12700"/>
        </p:spPr>
        <p:txBody>
          <a:bodyPr lIns="91439" tIns="45719" rIns="91439" bIns="45719"/>
          <a:lstStyle/>
          <a:p>
            <a:pPr>
              <a:defRPr/>
            </a:pPr>
            <a:endParaRPr/>
          </a:p>
        </p:txBody>
      </p:sp>
      <p:sp>
        <p:nvSpPr>
          <p:cNvPr id="98" name="Body Level One…"/>
          <p:cNvSpPr txBox="1">
            <a:spLocks noGrp="1"/>
          </p:cNvSpPr>
          <p:nvPr>
            <p:ph type="body" sz="quarter" idx="1"/>
          </p:nvPr>
        </p:nvSpPr>
        <p:spPr bwMode="auto">
          <a:xfrm>
            <a:off x="1472908" y="12019491"/>
            <a:ext cx="6896776" cy="8667246"/>
          </a:xfrm>
          <a:prstGeom prst="rect">
            <a:avLst/>
          </a:prstGeom>
        </p:spPr>
        <p:txBody>
          <a:bodyPr>
            <a:normAutofit/>
          </a:bodyPr>
          <a:lstStyle>
            <a:lvl1pPr marL="0" indent="0" defTabSz="4036934">
              <a:spcBef>
                <a:spcPts val="4300"/>
              </a:spcBef>
              <a:buSzTx/>
              <a:buFontTx/>
              <a:buNone/>
              <a:defRPr sz="7000"/>
            </a:lvl1pPr>
            <a:lvl2pPr marL="0" indent="2133614" defTabSz="4036934">
              <a:spcBef>
                <a:spcPts val="4300"/>
              </a:spcBef>
              <a:buSzTx/>
              <a:buFontTx/>
              <a:buNone/>
              <a:defRPr sz="7000"/>
            </a:lvl2pPr>
            <a:lvl3pPr marL="0" indent="4267229" defTabSz="4036934">
              <a:spcBef>
                <a:spcPts val="4300"/>
              </a:spcBef>
              <a:buSzTx/>
              <a:buFontTx/>
              <a:buNone/>
              <a:defRPr sz="7000"/>
            </a:lvl3pPr>
            <a:lvl4pPr marL="0" indent="6400846" defTabSz="4036934">
              <a:spcBef>
                <a:spcPts val="4300"/>
              </a:spcBef>
              <a:buSzTx/>
              <a:buFontTx/>
              <a:buNone/>
              <a:defRPr sz="7000"/>
            </a:lvl4pPr>
            <a:lvl5pPr marL="0" indent="8534461" defTabSz="4036934">
              <a:spcBef>
                <a:spcPts val="4300"/>
              </a:spcBef>
              <a:buSzTx/>
              <a:buFontTx/>
              <a:buNone/>
              <a:defRPr sz="7000"/>
            </a:lvl5pPr>
          </a:lstStyle>
          <a:p>
            <a:pPr>
              <a:defRPr/>
            </a:pPr>
            <a:r>
              <a:rPr/>
              <a:t>Body Level One</a:t>
            </a:r>
            <a:endParaRPr/>
          </a:p>
          <a:p>
            <a:pPr lvl="1">
              <a:defRPr/>
            </a:pPr>
            <a:r>
              <a:rPr/>
              <a:t>Body Level Two</a:t>
            </a:r>
            <a:endParaRPr/>
          </a:p>
          <a:p>
            <a:pPr lvl="2">
              <a:defRPr/>
            </a:pPr>
            <a:r>
              <a:rPr/>
              <a:t>Body Level Three</a:t>
            </a:r>
            <a:endParaRPr/>
          </a:p>
          <a:p>
            <a:pPr lvl="3">
              <a:defRPr/>
            </a:pPr>
            <a:r>
              <a:rPr/>
              <a:t>Body Level Four</a:t>
            </a:r>
            <a:endParaRPr/>
          </a:p>
          <a:p>
            <a:pPr lvl="4">
              <a:defRPr/>
            </a:pPr>
            <a:r>
              <a:rPr/>
              <a:t>Body Level Five</a:t>
            </a:r>
            <a:endParaRPr/>
          </a:p>
        </p:txBody>
      </p:sp>
      <p:sp>
        <p:nvSpPr>
          <p:cNvPr id="99"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x" userDrawn="1">
  <p:cSld name="Title and Vertical Text">
    <p:spTree>
      <p:nvGrpSpPr>
        <p:cNvPr id="1" name=""/>
        <p:cNvGrpSpPr/>
        <p:nvPr/>
      </p:nvGrpSpPr>
      <p:grpSpPr bwMode="auto">
        <a:xfrm>
          <a:off x="0" y="0"/>
          <a:ext cx="0" cy="0"/>
          <a:chOff x="0" y="0"/>
          <a:chExt cx="0" cy="0"/>
        </a:xfrm>
      </p:grpSpPr>
      <p:sp>
        <p:nvSpPr>
          <p:cNvPr id="106" name="Title Text"/>
          <p:cNvSpPr txBox="1">
            <a:spLocks noGrp="1"/>
          </p:cNvSpPr>
          <p:nvPr>
            <p:ph type="title"/>
          </p:nvPr>
        </p:nvSpPr>
        <p:spPr bwMode="auto">
          <a:xfrm>
            <a:off x="1470124" y="8171398"/>
            <a:ext cx="18443378" cy="3014225"/>
          </a:xfrm>
          <a:prstGeom prst="rect">
            <a:avLst/>
          </a:prstGeom>
        </p:spPr>
        <p:txBody>
          <a:bodyPr>
            <a:normAutofit/>
          </a:bodyPr>
          <a:lstStyle>
            <a:lvl1pPr defTabSz="4036934">
              <a:defRPr sz="19200"/>
            </a:lvl1pPr>
          </a:lstStyle>
          <a:p>
            <a:pPr>
              <a:defRPr/>
            </a:pPr>
            <a:r>
              <a:rPr/>
              <a:t>Title Text</a:t>
            </a:r>
            <a:endParaRPr/>
          </a:p>
        </p:txBody>
      </p:sp>
      <p:sp>
        <p:nvSpPr>
          <p:cNvPr id="107" name="Body Level One…"/>
          <p:cNvSpPr txBox="1">
            <a:spLocks noGrp="1"/>
          </p:cNvSpPr>
          <p:nvPr>
            <p:ph type="body" sz="half" idx="1"/>
          </p:nvPr>
        </p:nvSpPr>
        <p:spPr bwMode="auto">
          <a:xfrm>
            <a:off x="1470124" y="11492454"/>
            <a:ext cx="18443378"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pPr>
              <a:defRPr/>
            </a:pPr>
            <a:r>
              <a:rPr/>
              <a:t>Body Level One</a:t>
            </a:r>
            <a:endParaRPr/>
          </a:p>
          <a:p>
            <a:pPr lvl="1">
              <a:defRPr/>
            </a:pPr>
            <a:r>
              <a:rPr/>
              <a:t>Body Level Two</a:t>
            </a:r>
            <a:endParaRPr/>
          </a:p>
          <a:p>
            <a:pPr lvl="2">
              <a:defRPr/>
            </a:pPr>
            <a:r>
              <a:rPr/>
              <a:t>Body Level Three</a:t>
            </a:r>
            <a:endParaRPr/>
          </a:p>
          <a:p>
            <a:pPr lvl="3">
              <a:defRPr/>
            </a:pPr>
            <a:r>
              <a:rPr/>
              <a:t>Body Level Four</a:t>
            </a:r>
            <a:endParaRPr/>
          </a:p>
          <a:p>
            <a:pPr lvl="4">
              <a:defRPr/>
            </a:pPr>
            <a:r>
              <a:rPr/>
              <a:t>Body Level Five</a:t>
            </a:r>
            <a:endParaRPr/>
          </a:p>
        </p:txBody>
      </p:sp>
      <p:sp>
        <p:nvSpPr>
          <p:cNvPr id="108" name="Slide Number"/>
          <p:cNvSpPr txBox="1">
            <a:spLocks noGrp="1"/>
          </p:cNvSpPr>
          <p:nvPr>
            <p:ph type="sldNum" sz="quarter" idx="2"/>
          </p:nvPr>
        </p:nvSpPr>
        <p:spPr bwMode="auto">
          <a:xfrm>
            <a:off x="19084644" y="21787492"/>
            <a:ext cx="828858" cy="845208"/>
          </a:xfrm>
          <a:prstGeom prst="rect">
            <a:avLst/>
          </a:prstGeom>
        </p:spPr>
        <p:txBody>
          <a:bodyPr/>
          <a:lstStyle>
            <a:lvl1pPr>
              <a:defRPr sz="5200">
                <a:solidFill>
                  <a:srgbClr val="888888"/>
                </a:solidFill>
              </a:defRPr>
            </a:lvl1pPr>
          </a:lstStyle>
          <a:p>
            <a:pPr>
              <a:defRPr/>
            </a:pPr>
            <a:fld id="{86CB4B4D-7CA3-9044-876B-883B54F8677D}" type="slidenum">
              <a:rPr/>
              <a:t>‹#›</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2" name="Title Text"/>
          <p:cNvSpPr txBox="1">
            <a:spLocks noGrp="1"/>
          </p:cNvSpPr>
          <p:nvPr>
            <p:ph type="title"/>
          </p:nvPr>
        </p:nvSpPr>
        <p:spPr bwMode="auto">
          <a:xfrm>
            <a:off x="1069181" y="7550500"/>
            <a:ext cx="19245263" cy="3429356"/>
          </a:xfrm>
          <a:prstGeom prst="rect">
            <a:avLst/>
          </a:prstGeom>
          <a:ln w="3175">
            <a:miter lim="400000"/>
          </a:ln>
        </p:spPr>
        <p:txBody>
          <a:bodyPr lIns="22277" tIns="22277" rIns="22277" bIns="22277" anchor="ctr"/>
          <a:lstStyle/>
          <a:p>
            <a:pPr>
              <a:defRPr/>
            </a:pPr>
            <a:r>
              <a:rPr/>
              <a:t>Title Text</a:t>
            </a:r>
            <a:endParaRPr/>
          </a:p>
        </p:txBody>
      </p:sp>
      <p:sp>
        <p:nvSpPr>
          <p:cNvPr id="3" name="Body Level One…"/>
          <p:cNvSpPr txBox="1">
            <a:spLocks noGrp="1"/>
          </p:cNvSpPr>
          <p:nvPr>
            <p:ph type="body" idx="1"/>
          </p:nvPr>
        </p:nvSpPr>
        <p:spPr bwMode="auto">
          <a:xfrm>
            <a:off x="1069181" y="10979856"/>
            <a:ext cx="19245263" cy="11955817"/>
          </a:xfrm>
          <a:prstGeom prst="rect">
            <a:avLst/>
          </a:prstGeom>
          <a:ln w="3175">
            <a:miter lim="400000"/>
          </a:ln>
        </p:spPr>
        <p:txBody>
          <a:bodyPr lIns="22277" tIns="22277" rIns="22277" bIns="22277"/>
          <a:lstStyle/>
          <a:p>
            <a:pPr>
              <a:defRPr/>
            </a:pPr>
            <a:r>
              <a:rPr/>
              <a:t>Body Level One</a:t>
            </a:r>
            <a:endParaRPr/>
          </a:p>
          <a:p>
            <a:pPr lvl="1">
              <a:defRPr/>
            </a:pPr>
            <a:r>
              <a:rPr/>
              <a:t>Body Level Two</a:t>
            </a:r>
            <a:endParaRPr/>
          </a:p>
          <a:p>
            <a:pPr lvl="2">
              <a:defRPr/>
            </a:pPr>
            <a:r>
              <a:rPr/>
              <a:t>Body Level Three</a:t>
            </a:r>
            <a:endParaRPr/>
          </a:p>
          <a:p>
            <a:pPr lvl="3">
              <a:defRPr/>
            </a:pPr>
            <a:r>
              <a:rPr/>
              <a:t>Body Level Four</a:t>
            </a:r>
            <a:endParaRPr/>
          </a:p>
          <a:p>
            <a:pPr lvl="4">
              <a:defRPr/>
            </a:pPr>
            <a:r>
              <a:rPr/>
              <a:t>Body Level Five</a:t>
            </a:r>
            <a:endParaRPr/>
          </a:p>
        </p:txBody>
      </p:sp>
      <p:sp>
        <p:nvSpPr>
          <p:cNvPr id="4" name="Slide Number"/>
          <p:cNvSpPr txBox="1">
            <a:spLocks noGrp="1"/>
          </p:cNvSpPr>
          <p:nvPr>
            <p:ph type="sldNum" sz="quarter" idx="2"/>
          </p:nvPr>
        </p:nvSpPr>
        <p:spPr bwMode="auto">
          <a:xfrm>
            <a:off x="15113231" y="21687826"/>
            <a:ext cx="211701" cy="214266"/>
          </a:xfrm>
          <a:prstGeom prst="rect">
            <a:avLst/>
          </a:prstGeom>
          <a:ln w="3175">
            <a:miter lim="400000"/>
          </a:ln>
        </p:spPr>
        <p:txBody>
          <a:bodyPr wrap="none" lIns="22277" tIns="22277" rIns="22277" bIns="22277" anchor="ctr">
            <a:spAutoFit/>
          </a:bodyPr>
          <a:lstStyle>
            <a:lvl1pPr algn="r">
              <a:defRPr sz="1100"/>
            </a:lvl1pPr>
          </a:lstStyle>
          <a:p>
            <a:pPr>
              <a:defRPr/>
            </a:pPr>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Lst>
  <p:txStyles>
    <p:titleStyle>
      <a:lvl1pPr marL="0" marR="0" indent="0" algn="l" defTabSz="720846">
        <a:lnSpc>
          <a:spcPct val="90000"/>
        </a:lnSpc>
        <a:spcBef>
          <a:spcPts val="0"/>
        </a:spcBef>
        <a:spcAft>
          <a:spcPts val="0"/>
        </a:spcAft>
        <a:buClrTx/>
        <a:buSzTx/>
        <a:buFontTx/>
        <a:buNone/>
        <a:defRPr sz="3400" b="0" i="0" u="none" strike="noStrike" cap="none" spc="0">
          <a:ln>
            <a:noFill/>
          </a:ln>
          <a:solidFill>
            <a:srgbClr val="000000"/>
          </a:solidFill>
          <a:latin typeface="Calibri Light"/>
          <a:ea typeface="Calibri Light"/>
          <a:cs typeface="Calibri Light"/>
        </a:defRPr>
      </a:lvl1pPr>
      <a:lvl2pPr marL="0" marR="0" indent="0" algn="l" defTabSz="720846">
        <a:lnSpc>
          <a:spcPct val="90000"/>
        </a:lnSpc>
        <a:spcBef>
          <a:spcPts val="0"/>
        </a:spcBef>
        <a:spcAft>
          <a:spcPts val="0"/>
        </a:spcAft>
        <a:buClrTx/>
        <a:buSzTx/>
        <a:buFontTx/>
        <a:buNone/>
        <a:defRPr sz="3400" b="0" i="0" u="none" strike="noStrike" cap="none" spc="0">
          <a:ln>
            <a:noFill/>
          </a:ln>
          <a:solidFill>
            <a:srgbClr val="000000"/>
          </a:solidFill>
          <a:latin typeface="Calibri Light"/>
          <a:ea typeface="Calibri Light"/>
          <a:cs typeface="Calibri Light"/>
        </a:defRPr>
      </a:lvl2pPr>
      <a:lvl3pPr marL="0" marR="0" indent="0" algn="l" defTabSz="720846">
        <a:lnSpc>
          <a:spcPct val="90000"/>
        </a:lnSpc>
        <a:spcBef>
          <a:spcPts val="0"/>
        </a:spcBef>
        <a:spcAft>
          <a:spcPts val="0"/>
        </a:spcAft>
        <a:buClrTx/>
        <a:buSzTx/>
        <a:buFontTx/>
        <a:buNone/>
        <a:defRPr sz="3400" b="0" i="0" u="none" strike="noStrike" cap="none" spc="0">
          <a:ln>
            <a:noFill/>
          </a:ln>
          <a:solidFill>
            <a:srgbClr val="000000"/>
          </a:solidFill>
          <a:latin typeface="Calibri Light"/>
          <a:ea typeface="Calibri Light"/>
          <a:cs typeface="Calibri Light"/>
        </a:defRPr>
      </a:lvl3pPr>
      <a:lvl4pPr marL="0" marR="0" indent="0" algn="l" defTabSz="720846">
        <a:lnSpc>
          <a:spcPct val="90000"/>
        </a:lnSpc>
        <a:spcBef>
          <a:spcPts val="0"/>
        </a:spcBef>
        <a:spcAft>
          <a:spcPts val="0"/>
        </a:spcAft>
        <a:buClrTx/>
        <a:buSzTx/>
        <a:buFontTx/>
        <a:buNone/>
        <a:defRPr sz="3400" b="0" i="0" u="none" strike="noStrike" cap="none" spc="0">
          <a:ln>
            <a:noFill/>
          </a:ln>
          <a:solidFill>
            <a:srgbClr val="000000"/>
          </a:solidFill>
          <a:latin typeface="Calibri Light"/>
          <a:ea typeface="Calibri Light"/>
          <a:cs typeface="Calibri Light"/>
        </a:defRPr>
      </a:lvl4pPr>
      <a:lvl5pPr marL="0" marR="0" indent="0" algn="l" defTabSz="720846">
        <a:lnSpc>
          <a:spcPct val="90000"/>
        </a:lnSpc>
        <a:spcBef>
          <a:spcPts val="0"/>
        </a:spcBef>
        <a:spcAft>
          <a:spcPts val="0"/>
        </a:spcAft>
        <a:buClrTx/>
        <a:buSzTx/>
        <a:buFontTx/>
        <a:buNone/>
        <a:defRPr sz="3400" b="0" i="0" u="none" strike="noStrike" cap="none" spc="0">
          <a:ln>
            <a:noFill/>
          </a:ln>
          <a:solidFill>
            <a:srgbClr val="000000"/>
          </a:solidFill>
          <a:latin typeface="Calibri Light"/>
          <a:ea typeface="Calibri Light"/>
          <a:cs typeface="Calibri Light"/>
        </a:defRPr>
      </a:lvl5pPr>
      <a:lvl6pPr marL="0" marR="0" indent="0" algn="l" defTabSz="720846">
        <a:lnSpc>
          <a:spcPct val="90000"/>
        </a:lnSpc>
        <a:spcBef>
          <a:spcPts val="0"/>
        </a:spcBef>
        <a:spcAft>
          <a:spcPts val="0"/>
        </a:spcAft>
        <a:buClrTx/>
        <a:buSzTx/>
        <a:buFontTx/>
        <a:buNone/>
        <a:defRPr sz="3400" b="0" i="0" u="none" strike="noStrike" cap="none" spc="0">
          <a:ln>
            <a:noFill/>
          </a:ln>
          <a:solidFill>
            <a:srgbClr val="000000"/>
          </a:solidFill>
          <a:latin typeface="Calibri Light"/>
          <a:ea typeface="Calibri Light"/>
          <a:cs typeface="Calibri Light"/>
        </a:defRPr>
      </a:lvl6pPr>
      <a:lvl7pPr marL="0" marR="0" indent="0" algn="l" defTabSz="720846">
        <a:lnSpc>
          <a:spcPct val="90000"/>
        </a:lnSpc>
        <a:spcBef>
          <a:spcPts val="0"/>
        </a:spcBef>
        <a:spcAft>
          <a:spcPts val="0"/>
        </a:spcAft>
        <a:buClrTx/>
        <a:buSzTx/>
        <a:buFontTx/>
        <a:buNone/>
        <a:defRPr sz="3400" b="0" i="0" u="none" strike="noStrike" cap="none" spc="0">
          <a:ln>
            <a:noFill/>
          </a:ln>
          <a:solidFill>
            <a:srgbClr val="000000"/>
          </a:solidFill>
          <a:latin typeface="Calibri Light"/>
          <a:ea typeface="Calibri Light"/>
          <a:cs typeface="Calibri Light"/>
        </a:defRPr>
      </a:lvl7pPr>
      <a:lvl8pPr marL="0" marR="0" indent="0" algn="l" defTabSz="720846">
        <a:lnSpc>
          <a:spcPct val="90000"/>
        </a:lnSpc>
        <a:spcBef>
          <a:spcPts val="0"/>
        </a:spcBef>
        <a:spcAft>
          <a:spcPts val="0"/>
        </a:spcAft>
        <a:buClrTx/>
        <a:buSzTx/>
        <a:buFontTx/>
        <a:buNone/>
        <a:defRPr sz="3400" b="0" i="0" u="none" strike="noStrike" cap="none" spc="0">
          <a:ln>
            <a:noFill/>
          </a:ln>
          <a:solidFill>
            <a:srgbClr val="000000"/>
          </a:solidFill>
          <a:latin typeface="Calibri Light"/>
          <a:ea typeface="Calibri Light"/>
          <a:cs typeface="Calibri Light"/>
        </a:defRPr>
      </a:lvl8pPr>
      <a:lvl9pPr marL="0" marR="0" indent="0" algn="l" defTabSz="720846">
        <a:lnSpc>
          <a:spcPct val="90000"/>
        </a:lnSpc>
        <a:spcBef>
          <a:spcPts val="0"/>
        </a:spcBef>
        <a:spcAft>
          <a:spcPts val="0"/>
        </a:spcAft>
        <a:buClrTx/>
        <a:buSzTx/>
        <a:buFontTx/>
        <a:buNone/>
        <a:defRPr sz="3400" b="0" i="0" u="none" strike="noStrike" cap="none" spc="0">
          <a:ln>
            <a:noFill/>
          </a:ln>
          <a:solidFill>
            <a:srgbClr val="000000"/>
          </a:solidFill>
          <a:latin typeface="Calibri Light"/>
          <a:ea typeface="Calibri Light"/>
          <a:cs typeface="Calibri Light"/>
        </a:defRPr>
      </a:lvl9pPr>
    </p:titleStyle>
    <p:bodyStyle>
      <a:lvl1pPr marL="165645" marR="0" indent="-165645" algn="l" defTabSz="720846">
        <a:lnSpc>
          <a:spcPct val="90000"/>
        </a:lnSpc>
        <a:spcBef>
          <a:spcPts val="700"/>
        </a:spcBef>
        <a:spcAft>
          <a:spcPts val="0"/>
        </a:spcAft>
        <a:buClrTx/>
        <a:buSzPct val="100000"/>
        <a:buFont typeface="Arial"/>
        <a:buChar char="•"/>
        <a:defRPr sz="2000" b="0" i="0" u="none" strike="noStrike" cap="none" spc="0">
          <a:ln>
            <a:noFill/>
          </a:ln>
          <a:solidFill>
            <a:srgbClr val="000000"/>
          </a:solidFill>
          <a:latin typeface="+mn-lt"/>
          <a:ea typeface="+mn-ea"/>
          <a:cs typeface="+mn-cs"/>
        </a:defRPr>
      </a:lvl1pPr>
      <a:lvl2pPr marL="571476" marR="0" indent="-190492" algn="l" defTabSz="720846">
        <a:lnSpc>
          <a:spcPct val="90000"/>
        </a:lnSpc>
        <a:spcBef>
          <a:spcPts val="700"/>
        </a:spcBef>
        <a:spcAft>
          <a:spcPts val="0"/>
        </a:spcAft>
        <a:buClrTx/>
        <a:buSzPct val="100000"/>
        <a:buFont typeface="Arial"/>
        <a:buChar char="•"/>
        <a:defRPr sz="2000" b="0" i="0" u="none" strike="noStrike" cap="none" spc="0">
          <a:ln>
            <a:noFill/>
          </a:ln>
          <a:solidFill>
            <a:srgbClr val="000000"/>
          </a:solidFill>
          <a:latin typeface="+mn-lt"/>
          <a:ea typeface="+mn-ea"/>
          <a:cs typeface="+mn-cs"/>
        </a:defRPr>
      </a:lvl2pPr>
      <a:lvl3pPr marL="1000085" marR="0" indent="-238115" algn="l" defTabSz="720846">
        <a:lnSpc>
          <a:spcPct val="90000"/>
        </a:lnSpc>
        <a:spcBef>
          <a:spcPts val="700"/>
        </a:spcBef>
        <a:spcAft>
          <a:spcPts val="0"/>
        </a:spcAft>
        <a:buClrTx/>
        <a:buSzPct val="100000"/>
        <a:buFont typeface="Arial"/>
        <a:buChar char="•"/>
        <a:defRPr sz="2000" b="0" i="0" u="none" strike="noStrike" cap="none" spc="0">
          <a:ln>
            <a:noFill/>
          </a:ln>
          <a:solidFill>
            <a:srgbClr val="000000"/>
          </a:solidFill>
          <a:latin typeface="+mn-lt"/>
          <a:ea typeface="+mn-ea"/>
          <a:cs typeface="+mn-cs"/>
        </a:defRPr>
      </a:lvl3pPr>
      <a:lvl4pPr marL="1396944" marR="0" indent="-253989" algn="l" defTabSz="720846">
        <a:lnSpc>
          <a:spcPct val="90000"/>
        </a:lnSpc>
        <a:spcBef>
          <a:spcPts val="700"/>
        </a:spcBef>
        <a:spcAft>
          <a:spcPts val="0"/>
        </a:spcAft>
        <a:buClrTx/>
        <a:buSzPct val="100000"/>
        <a:buFont typeface="Arial"/>
        <a:buChar char="•"/>
        <a:defRPr sz="2000" b="0" i="0" u="none" strike="noStrike" cap="none" spc="0">
          <a:ln>
            <a:noFill/>
          </a:ln>
          <a:solidFill>
            <a:srgbClr val="000000"/>
          </a:solidFill>
          <a:latin typeface="+mn-lt"/>
          <a:ea typeface="+mn-ea"/>
          <a:cs typeface="+mn-cs"/>
        </a:defRPr>
      </a:lvl4pPr>
      <a:lvl5pPr marL="1777928" marR="0" indent="-253989" algn="l" defTabSz="720846">
        <a:lnSpc>
          <a:spcPct val="90000"/>
        </a:lnSpc>
        <a:spcBef>
          <a:spcPts val="700"/>
        </a:spcBef>
        <a:spcAft>
          <a:spcPts val="0"/>
        </a:spcAft>
        <a:buClrTx/>
        <a:buSzPct val="100000"/>
        <a:buFont typeface="Arial"/>
        <a:buChar char="•"/>
        <a:defRPr sz="2000" b="0" i="0" u="none" strike="noStrike" cap="none" spc="0">
          <a:ln>
            <a:noFill/>
          </a:ln>
          <a:solidFill>
            <a:srgbClr val="000000"/>
          </a:solidFill>
          <a:latin typeface="+mn-lt"/>
          <a:ea typeface="+mn-ea"/>
          <a:cs typeface="+mn-cs"/>
        </a:defRPr>
      </a:lvl5pPr>
      <a:lvl6pPr marL="2158913" marR="0" indent="-253989" algn="l" defTabSz="720846">
        <a:lnSpc>
          <a:spcPct val="90000"/>
        </a:lnSpc>
        <a:spcBef>
          <a:spcPts val="700"/>
        </a:spcBef>
        <a:spcAft>
          <a:spcPts val="0"/>
        </a:spcAft>
        <a:buClrTx/>
        <a:buSzPct val="100000"/>
        <a:buFont typeface="Arial"/>
        <a:buChar char="•"/>
        <a:defRPr sz="2000" b="0" i="0" u="none" strike="noStrike" cap="none" spc="0">
          <a:ln>
            <a:noFill/>
          </a:ln>
          <a:solidFill>
            <a:srgbClr val="000000"/>
          </a:solidFill>
          <a:latin typeface="+mn-lt"/>
          <a:ea typeface="+mn-ea"/>
          <a:cs typeface="+mn-cs"/>
        </a:defRPr>
      </a:lvl6pPr>
      <a:lvl7pPr marL="2539898" marR="0" indent="-253989" algn="l" defTabSz="720846">
        <a:lnSpc>
          <a:spcPct val="90000"/>
        </a:lnSpc>
        <a:spcBef>
          <a:spcPts val="700"/>
        </a:spcBef>
        <a:spcAft>
          <a:spcPts val="0"/>
        </a:spcAft>
        <a:buClrTx/>
        <a:buSzPct val="100000"/>
        <a:buFont typeface="Arial"/>
        <a:buChar char="•"/>
        <a:defRPr sz="2000" b="0" i="0" u="none" strike="noStrike" cap="none" spc="0">
          <a:ln>
            <a:noFill/>
          </a:ln>
          <a:solidFill>
            <a:srgbClr val="000000"/>
          </a:solidFill>
          <a:latin typeface="+mn-lt"/>
          <a:ea typeface="+mn-ea"/>
          <a:cs typeface="+mn-cs"/>
        </a:defRPr>
      </a:lvl7pPr>
      <a:lvl8pPr marL="2920883" marR="0" indent="-253989" algn="l" defTabSz="720846">
        <a:lnSpc>
          <a:spcPct val="90000"/>
        </a:lnSpc>
        <a:spcBef>
          <a:spcPts val="700"/>
        </a:spcBef>
        <a:spcAft>
          <a:spcPts val="0"/>
        </a:spcAft>
        <a:buClrTx/>
        <a:buSzPct val="100000"/>
        <a:buFont typeface="Arial"/>
        <a:buChar char="•"/>
        <a:defRPr sz="2000" b="0" i="0" u="none" strike="noStrike" cap="none" spc="0">
          <a:ln>
            <a:noFill/>
          </a:ln>
          <a:solidFill>
            <a:srgbClr val="000000"/>
          </a:solidFill>
          <a:latin typeface="+mn-lt"/>
          <a:ea typeface="+mn-ea"/>
          <a:cs typeface="+mn-cs"/>
        </a:defRPr>
      </a:lvl8pPr>
      <a:lvl9pPr marL="3301867" marR="0" indent="-253989" algn="l" defTabSz="720846">
        <a:lnSpc>
          <a:spcPct val="90000"/>
        </a:lnSpc>
        <a:spcBef>
          <a:spcPts val="700"/>
        </a:spcBef>
        <a:spcAft>
          <a:spcPts val="0"/>
        </a:spcAft>
        <a:buClrTx/>
        <a:buSzPct val="100000"/>
        <a:buFont typeface="Arial"/>
        <a:buChar char="•"/>
        <a:defRPr sz="2000" b="0" i="0" u="none" strike="noStrike" cap="none" spc="0">
          <a:ln>
            <a:noFill/>
          </a:ln>
          <a:solidFill>
            <a:srgbClr val="000000"/>
          </a:solidFill>
          <a:latin typeface="+mn-lt"/>
          <a:ea typeface="+mn-ea"/>
          <a:cs typeface="+mn-cs"/>
        </a:defRPr>
      </a:lvl9pPr>
    </p:bodyStyle>
    <p:otherStyle>
      <a:lvl1pPr marL="0" marR="0" indent="0" algn="r" defTabSz="3446207">
        <a:lnSpc>
          <a:spcPct val="100000"/>
        </a:lnSpc>
        <a:spcBef>
          <a:spcPts val="0"/>
        </a:spcBef>
        <a:spcAft>
          <a:spcPts val="0"/>
        </a:spcAft>
        <a:buClrTx/>
        <a:buSzTx/>
        <a:buFontTx/>
        <a:buNone/>
        <a:defRPr sz="1100" b="0" i="0" u="none" strike="noStrike" cap="none" spc="0">
          <a:ln>
            <a:noFill/>
          </a:ln>
          <a:solidFill>
            <a:schemeClr val="tx1"/>
          </a:solidFill>
          <a:latin typeface="+mn-lt"/>
          <a:ea typeface="+mn-ea"/>
          <a:cs typeface="+mn-cs"/>
        </a:defRPr>
      </a:lvl1pPr>
      <a:lvl2pPr marL="0" marR="0" indent="1821401" algn="r" defTabSz="3446207">
        <a:lnSpc>
          <a:spcPct val="100000"/>
        </a:lnSpc>
        <a:spcBef>
          <a:spcPts val="0"/>
        </a:spcBef>
        <a:spcAft>
          <a:spcPts val="0"/>
        </a:spcAft>
        <a:buClrTx/>
        <a:buSzTx/>
        <a:buFontTx/>
        <a:buNone/>
        <a:defRPr sz="1100" b="0" i="0" u="none" strike="noStrike" cap="none" spc="0">
          <a:ln>
            <a:noFill/>
          </a:ln>
          <a:solidFill>
            <a:schemeClr val="tx1"/>
          </a:solidFill>
          <a:latin typeface="+mn-lt"/>
          <a:ea typeface="+mn-ea"/>
          <a:cs typeface="+mn-cs"/>
        </a:defRPr>
      </a:lvl2pPr>
      <a:lvl3pPr marL="0" marR="0" indent="3642802" algn="r" defTabSz="3446207">
        <a:lnSpc>
          <a:spcPct val="100000"/>
        </a:lnSpc>
        <a:spcBef>
          <a:spcPts val="0"/>
        </a:spcBef>
        <a:spcAft>
          <a:spcPts val="0"/>
        </a:spcAft>
        <a:buClrTx/>
        <a:buSzTx/>
        <a:buFontTx/>
        <a:buNone/>
        <a:defRPr sz="1100" b="0" i="0" u="none" strike="noStrike" cap="none" spc="0">
          <a:ln>
            <a:noFill/>
          </a:ln>
          <a:solidFill>
            <a:schemeClr val="tx1"/>
          </a:solidFill>
          <a:latin typeface="+mn-lt"/>
          <a:ea typeface="+mn-ea"/>
          <a:cs typeface="+mn-cs"/>
        </a:defRPr>
      </a:lvl3pPr>
      <a:lvl4pPr marL="0" marR="0" indent="5464204" algn="r" defTabSz="3446207">
        <a:lnSpc>
          <a:spcPct val="100000"/>
        </a:lnSpc>
        <a:spcBef>
          <a:spcPts val="0"/>
        </a:spcBef>
        <a:spcAft>
          <a:spcPts val="0"/>
        </a:spcAft>
        <a:buClrTx/>
        <a:buSzTx/>
        <a:buFontTx/>
        <a:buNone/>
        <a:defRPr sz="1100" b="0" i="0" u="none" strike="noStrike" cap="none" spc="0">
          <a:ln>
            <a:noFill/>
          </a:ln>
          <a:solidFill>
            <a:schemeClr val="tx1"/>
          </a:solidFill>
          <a:latin typeface="+mn-lt"/>
          <a:ea typeface="+mn-ea"/>
          <a:cs typeface="+mn-cs"/>
        </a:defRPr>
      </a:lvl4pPr>
      <a:lvl5pPr marL="0" marR="0" indent="7285604" algn="r" defTabSz="3446207">
        <a:lnSpc>
          <a:spcPct val="100000"/>
        </a:lnSpc>
        <a:spcBef>
          <a:spcPts val="0"/>
        </a:spcBef>
        <a:spcAft>
          <a:spcPts val="0"/>
        </a:spcAft>
        <a:buClrTx/>
        <a:buSzTx/>
        <a:buFontTx/>
        <a:buNone/>
        <a:defRPr sz="1100" b="0" i="0" u="none" strike="noStrike" cap="none" spc="0">
          <a:ln>
            <a:noFill/>
          </a:ln>
          <a:solidFill>
            <a:schemeClr val="tx1"/>
          </a:solidFill>
          <a:latin typeface="+mn-lt"/>
          <a:ea typeface="+mn-ea"/>
          <a:cs typeface="+mn-cs"/>
        </a:defRPr>
      </a:lvl5pPr>
      <a:lvl6pPr marL="0" marR="0" indent="9107006" algn="r" defTabSz="3446207">
        <a:lnSpc>
          <a:spcPct val="100000"/>
        </a:lnSpc>
        <a:spcBef>
          <a:spcPts val="0"/>
        </a:spcBef>
        <a:spcAft>
          <a:spcPts val="0"/>
        </a:spcAft>
        <a:buClrTx/>
        <a:buSzTx/>
        <a:buFontTx/>
        <a:buNone/>
        <a:defRPr sz="1100" b="0" i="0" u="none" strike="noStrike" cap="none" spc="0">
          <a:ln>
            <a:noFill/>
          </a:ln>
          <a:solidFill>
            <a:schemeClr val="tx1"/>
          </a:solidFill>
          <a:latin typeface="+mn-lt"/>
          <a:ea typeface="+mn-ea"/>
          <a:cs typeface="+mn-cs"/>
        </a:defRPr>
      </a:lvl6pPr>
      <a:lvl7pPr marL="0" marR="0" indent="10928408" algn="r" defTabSz="3446207">
        <a:lnSpc>
          <a:spcPct val="100000"/>
        </a:lnSpc>
        <a:spcBef>
          <a:spcPts val="0"/>
        </a:spcBef>
        <a:spcAft>
          <a:spcPts val="0"/>
        </a:spcAft>
        <a:buClrTx/>
        <a:buSzTx/>
        <a:buFontTx/>
        <a:buNone/>
        <a:defRPr sz="1100" b="0" i="0" u="none" strike="noStrike" cap="none" spc="0">
          <a:ln>
            <a:noFill/>
          </a:ln>
          <a:solidFill>
            <a:schemeClr val="tx1"/>
          </a:solidFill>
          <a:latin typeface="+mn-lt"/>
          <a:ea typeface="+mn-ea"/>
          <a:cs typeface="+mn-cs"/>
        </a:defRPr>
      </a:lvl7pPr>
      <a:lvl8pPr marL="0" marR="0" indent="12749810" algn="r" defTabSz="3446207">
        <a:lnSpc>
          <a:spcPct val="100000"/>
        </a:lnSpc>
        <a:spcBef>
          <a:spcPts val="0"/>
        </a:spcBef>
        <a:spcAft>
          <a:spcPts val="0"/>
        </a:spcAft>
        <a:buClrTx/>
        <a:buSzTx/>
        <a:buFontTx/>
        <a:buNone/>
        <a:defRPr sz="1100" b="0" i="0" u="none" strike="noStrike" cap="none" spc="0">
          <a:ln>
            <a:noFill/>
          </a:ln>
          <a:solidFill>
            <a:schemeClr val="tx1"/>
          </a:solidFill>
          <a:latin typeface="+mn-lt"/>
          <a:ea typeface="+mn-ea"/>
          <a:cs typeface="+mn-cs"/>
        </a:defRPr>
      </a:lvl8pPr>
      <a:lvl9pPr marL="0" marR="0" indent="14571211" algn="r" defTabSz="3446207">
        <a:lnSpc>
          <a:spcPct val="100000"/>
        </a:lnSpc>
        <a:spcBef>
          <a:spcPts val="0"/>
        </a:spcBef>
        <a:spcAft>
          <a:spcPts val="0"/>
        </a:spcAft>
        <a:buClrTx/>
        <a:buSzTx/>
        <a:buFontTx/>
        <a:buNone/>
        <a:defRPr sz="1100" b="0" i="0" u="none" strike="noStrike" cap="none" spc="0">
          <a:ln>
            <a:noFill/>
          </a:ln>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364" name="Rectangle 4"/>
          <p:cNvGrpSpPr/>
          <p:nvPr/>
        </p:nvGrpSpPr>
        <p:grpSpPr bwMode="auto">
          <a:xfrm>
            <a:off x="571601" y="5516468"/>
            <a:ext cx="6364678" cy="660542"/>
            <a:chOff x="0" y="-45166"/>
            <a:chExt cx="6364677" cy="660540"/>
          </a:xfrm>
        </p:grpSpPr>
        <p:sp>
          <p:nvSpPr>
            <p:cNvPr id="362" name="Rectangle"/>
            <p:cNvSpPr/>
            <p:nvPr/>
          </p:nvSpPr>
          <p:spPr bwMode="auto">
            <a:xfrm>
              <a:off x="0" y="-1"/>
              <a:ext cx="6364677"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Arial"/>
                  <a:ea typeface="Arial"/>
                  <a:cs typeface="Arial"/>
                </a:defRPr>
              </a:pPr>
              <a:endParaRPr sz="4600"/>
            </a:p>
          </p:txBody>
        </p:sp>
        <p:sp>
          <p:nvSpPr>
            <p:cNvPr id="363" name="Introduction"/>
            <p:cNvSpPr txBox="1"/>
            <p:nvPr/>
          </p:nvSpPr>
          <p:spPr bwMode="auto">
            <a:xfrm>
              <a:off x="0" y="-45166"/>
              <a:ext cx="6364677" cy="660540"/>
            </a:xfrm>
            <a:prstGeom prst="rect">
              <a:avLst/>
            </a:prstGeom>
            <a:noFill/>
            <a:ln w="3175" cap="flat">
              <a:noFill/>
              <a:miter lim="400000"/>
            </a:ln>
            <a:effectLst/>
          </p:spPr>
          <p:txBody>
            <a:bodyPr wrap="square" lIns="22277" tIns="22277" rIns="22277" bIns="22277" numCol="1" anchor="ctr">
              <a:spAutoFit/>
            </a:bodyPr>
            <a:lstStyle>
              <a:lvl1pPr algn="ctr">
                <a:defRPr sz="4000" b="1">
                  <a:solidFill>
                    <a:srgbClr val="FFFFFF"/>
                  </a:solidFill>
                  <a:latin typeface="Arial"/>
                  <a:ea typeface="Arial"/>
                  <a:cs typeface="Arial"/>
                </a:defRPr>
              </a:lvl1pPr>
            </a:lstStyle>
            <a:p>
              <a:pPr>
                <a:defRPr/>
              </a:pPr>
              <a:r>
                <a:rPr lang="en-GB"/>
                <a:t>Client Brief</a:t>
              </a:r>
              <a:endParaRPr/>
            </a:p>
          </p:txBody>
        </p:sp>
      </p:grpSp>
      <p:grpSp>
        <p:nvGrpSpPr>
          <p:cNvPr id="367" name="Rectangle 7"/>
          <p:cNvGrpSpPr/>
          <p:nvPr/>
        </p:nvGrpSpPr>
        <p:grpSpPr bwMode="auto">
          <a:xfrm>
            <a:off x="571605" y="15131292"/>
            <a:ext cx="6364678" cy="660542"/>
            <a:chOff x="0" y="-45166"/>
            <a:chExt cx="6364677" cy="660540"/>
          </a:xfrm>
        </p:grpSpPr>
        <p:sp>
          <p:nvSpPr>
            <p:cNvPr id="365" name="Rectangle"/>
            <p:cNvSpPr/>
            <p:nvPr/>
          </p:nvSpPr>
          <p:spPr bwMode="auto">
            <a:xfrm>
              <a:off x="0" y="-1"/>
              <a:ext cx="6364677"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Arial"/>
                  <a:ea typeface="Arial"/>
                  <a:cs typeface="Arial"/>
                </a:defRPr>
              </a:pPr>
              <a:endParaRPr sz="4600"/>
            </a:p>
          </p:txBody>
        </p:sp>
        <p:sp>
          <p:nvSpPr>
            <p:cNvPr id="366" name="Project Aim"/>
            <p:cNvSpPr txBox="1"/>
            <p:nvPr/>
          </p:nvSpPr>
          <p:spPr bwMode="auto">
            <a:xfrm>
              <a:off x="0" y="-45166"/>
              <a:ext cx="6364677" cy="660540"/>
            </a:xfrm>
            <a:prstGeom prst="rect">
              <a:avLst/>
            </a:prstGeom>
            <a:noFill/>
            <a:ln w="3175" cap="flat">
              <a:noFill/>
              <a:miter lim="400000"/>
            </a:ln>
            <a:effectLst/>
          </p:spPr>
          <p:txBody>
            <a:bodyPr wrap="square" lIns="22277" tIns="22277" rIns="22277" bIns="22277" numCol="1" anchor="ctr">
              <a:spAutoFit/>
            </a:bodyPr>
            <a:lstStyle>
              <a:lvl1pPr algn="ctr">
                <a:defRPr sz="4000" b="1">
                  <a:solidFill>
                    <a:srgbClr val="FFFFFF"/>
                  </a:solidFill>
                  <a:latin typeface="Arial"/>
                  <a:ea typeface="Arial"/>
                  <a:cs typeface="Arial"/>
                </a:defRPr>
              </a:lvl1pPr>
            </a:lstStyle>
            <a:p>
              <a:pPr>
                <a:defRPr/>
              </a:pPr>
              <a:r>
                <a:rPr lang="en-GB"/>
                <a:t>Implemented Solution</a:t>
              </a:r>
              <a:endParaRPr/>
            </a:p>
          </p:txBody>
        </p:sp>
      </p:grpSp>
      <p:grpSp>
        <p:nvGrpSpPr>
          <p:cNvPr id="373" name="Rectangle 13"/>
          <p:cNvGrpSpPr/>
          <p:nvPr/>
        </p:nvGrpSpPr>
        <p:grpSpPr bwMode="auto">
          <a:xfrm>
            <a:off x="7509472" y="10643062"/>
            <a:ext cx="6364678" cy="660542"/>
            <a:chOff x="0" y="-45166"/>
            <a:chExt cx="6364677" cy="660540"/>
          </a:xfrm>
        </p:grpSpPr>
        <p:sp>
          <p:nvSpPr>
            <p:cNvPr id="371" name="Rectangle"/>
            <p:cNvSpPr/>
            <p:nvPr/>
          </p:nvSpPr>
          <p:spPr bwMode="auto">
            <a:xfrm>
              <a:off x="0" y="-1"/>
              <a:ext cx="6364677"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Arial"/>
                  <a:ea typeface="Arial"/>
                  <a:cs typeface="Arial"/>
                </a:defRPr>
              </a:pPr>
              <a:endParaRPr sz="4600"/>
            </a:p>
          </p:txBody>
        </p:sp>
        <p:sp>
          <p:nvSpPr>
            <p:cNvPr id="372" name="Figures and Results"/>
            <p:cNvSpPr txBox="1"/>
            <p:nvPr/>
          </p:nvSpPr>
          <p:spPr bwMode="auto">
            <a:xfrm>
              <a:off x="0" y="-45166"/>
              <a:ext cx="6364677" cy="660540"/>
            </a:xfrm>
            <a:prstGeom prst="rect">
              <a:avLst/>
            </a:prstGeom>
            <a:noFill/>
            <a:ln w="3175" cap="flat">
              <a:noFill/>
              <a:miter lim="400000"/>
            </a:ln>
            <a:effectLst/>
          </p:spPr>
          <p:txBody>
            <a:bodyPr wrap="square" lIns="22277" tIns="22277" rIns="22277" bIns="22277" numCol="1" anchor="ctr">
              <a:spAutoFit/>
            </a:bodyPr>
            <a:lstStyle>
              <a:lvl1pPr algn="ctr">
                <a:defRPr sz="4000" b="1">
                  <a:solidFill>
                    <a:srgbClr val="FFFFFF"/>
                  </a:solidFill>
                  <a:latin typeface="Arial"/>
                  <a:ea typeface="Arial"/>
                  <a:cs typeface="Arial"/>
                </a:defRPr>
              </a:lvl1pPr>
            </a:lstStyle>
            <a:p>
              <a:pPr>
                <a:defRPr/>
              </a:pPr>
              <a:r>
                <a:rPr lang="en-GB"/>
                <a:t>Technical Details</a:t>
              </a:r>
              <a:endParaRPr/>
            </a:p>
          </p:txBody>
        </p:sp>
      </p:grpSp>
      <p:grpSp>
        <p:nvGrpSpPr>
          <p:cNvPr id="376" name="Rectangle 16"/>
          <p:cNvGrpSpPr/>
          <p:nvPr/>
        </p:nvGrpSpPr>
        <p:grpSpPr bwMode="auto">
          <a:xfrm>
            <a:off x="14447340" y="3336813"/>
            <a:ext cx="6364679" cy="6357522"/>
            <a:chOff x="0" y="-660716"/>
            <a:chExt cx="6364678" cy="1891642"/>
          </a:xfrm>
        </p:grpSpPr>
        <p:sp>
          <p:nvSpPr>
            <p:cNvPr id="374" name="Rectangle"/>
            <p:cNvSpPr/>
            <p:nvPr/>
          </p:nvSpPr>
          <p:spPr bwMode="auto">
            <a:xfrm>
              <a:off x="0" y="-1"/>
              <a:ext cx="6364678"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mj-lt"/>
                  <a:ea typeface="+mj-ea"/>
                  <a:cs typeface="+mj-cs"/>
                </a:defRPr>
              </a:pPr>
              <a:endParaRPr sz="4600"/>
            </a:p>
          </p:txBody>
        </p:sp>
        <p:sp>
          <p:nvSpPr>
            <p:cNvPr id="375" name="Conclusion"/>
            <p:cNvSpPr txBox="1"/>
            <p:nvPr/>
          </p:nvSpPr>
          <p:spPr bwMode="auto">
            <a:xfrm>
              <a:off x="0" y="-660716"/>
              <a:ext cx="6364678" cy="1891642"/>
            </a:xfrm>
            <a:prstGeom prst="rect">
              <a:avLst/>
            </a:prstGeom>
            <a:noFill/>
            <a:ln w="3175" cap="flat">
              <a:noFill/>
              <a:miter lim="400000"/>
            </a:ln>
            <a:effectLst/>
          </p:spPr>
          <p:txBody>
            <a:bodyPr wrap="square" lIns="22277" tIns="22277" rIns="22277" bIns="22277" numCol="1" anchor="ctr">
              <a:spAutoFit/>
            </a:bodyPr>
            <a:lstStyle>
              <a:lvl1pPr algn="ctr">
                <a:defRPr sz="4000" b="1">
                  <a:solidFill>
                    <a:srgbClr val="FFFFFF"/>
                  </a:solidFill>
                  <a:latin typeface="+mj-lt"/>
                  <a:ea typeface="+mj-ea"/>
                  <a:cs typeface="+mj-cs"/>
                </a:defRPr>
              </a:lvl1pPr>
            </a:lstStyle>
            <a:p>
              <a:pPr>
                <a:defRPr/>
              </a:pPr>
              <a:r>
                <a:rPr lang="en-GB"/>
                <a:t>Collaboration &amp; Interdisciplinary Teamwork</a:t>
              </a:r>
              <a:endParaRPr/>
            </a:p>
          </p:txBody>
        </p:sp>
      </p:grpSp>
      <p:grpSp>
        <p:nvGrpSpPr>
          <p:cNvPr id="379" name="Rectangle 19"/>
          <p:cNvGrpSpPr/>
          <p:nvPr/>
        </p:nvGrpSpPr>
        <p:grpSpPr bwMode="auto">
          <a:xfrm>
            <a:off x="14447338" y="17451643"/>
            <a:ext cx="6364679" cy="2541055"/>
            <a:chOff x="0" y="-352941"/>
            <a:chExt cx="6364678" cy="1276091"/>
          </a:xfrm>
        </p:grpSpPr>
        <p:sp>
          <p:nvSpPr>
            <p:cNvPr id="377" name="Rectangle"/>
            <p:cNvSpPr/>
            <p:nvPr/>
          </p:nvSpPr>
          <p:spPr bwMode="auto">
            <a:xfrm>
              <a:off x="0" y="-1"/>
              <a:ext cx="6364678"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mj-lt"/>
                  <a:ea typeface="+mj-ea"/>
                  <a:cs typeface="+mj-cs"/>
                </a:defRPr>
              </a:pPr>
              <a:endParaRPr sz="4600"/>
            </a:p>
          </p:txBody>
        </p:sp>
        <p:sp>
          <p:nvSpPr>
            <p:cNvPr id="378" name="Acknowledgments"/>
            <p:cNvSpPr txBox="1"/>
            <p:nvPr/>
          </p:nvSpPr>
          <p:spPr bwMode="auto">
            <a:xfrm>
              <a:off x="0" y="-352941"/>
              <a:ext cx="6364678" cy="1276091"/>
            </a:xfrm>
            <a:prstGeom prst="rect">
              <a:avLst/>
            </a:prstGeom>
            <a:noFill/>
            <a:ln w="3175" cap="flat">
              <a:noFill/>
              <a:miter lim="400000"/>
            </a:ln>
            <a:effectLst/>
          </p:spPr>
          <p:txBody>
            <a:bodyPr wrap="square" lIns="22277" tIns="22277" rIns="22277" bIns="22277" numCol="1" anchor="ctr">
              <a:spAutoFit/>
            </a:bodyPr>
            <a:lstStyle>
              <a:lvl1pPr algn="ctr">
                <a:defRPr sz="4000" b="1">
                  <a:solidFill>
                    <a:srgbClr val="FFFFFF"/>
                  </a:solidFill>
                  <a:latin typeface="+mj-lt"/>
                  <a:ea typeface="+mj-ea"/>
                  <a:cs typeface="+mj-cs"/>
                </a:defRPr>
              </a:lvl1pPr>
            </a:lstStyle>
            <a:p>
              <a:pPr>
                <a:defRPr/>
              </a:pPr>
              <a:r>
                <a:rPr lang="en-GB"/>
                <a:t>Conclusions &amp; Future Plans</a:t>
              </a:r>
              <a:endParaRPr/>
            </a:p>
          </p:txBody>
        </p:sp>
      </p:grpSp>
      <p:sp>
        <p:nvSpPr>
          <p:cNvPr id="380" name="TextBox 20"/>
          <p:cNvSpPr txBox="1"/>
          <p:nvPr/>
        </p:nvSpPr>
        <p:spPr bwMode="auto">
          <a:xfrm flipH="0" flipV="0">
            <a:off x="14447338" y="19499202"/>
            <a:ext cx="6429476" cy="5897073"/>
          </a:xfrm>
          <a:prstGeom prst="rect">
            <a:avLst/>
          </a:prstGeom>
          <a:solidFill>
            <a:srgbClr val="FFFFFF">
              <a:alpha val="80067"/>
            </a:srgbClr>
          </a:solidFill>
          <a:ln w="3175">
            <a:miter lim="400000"/>
          </a:ln>
        </p:spPr>
        <p:txBody>
          <a:bodyPr wrap="square" lIns="22276" tIns="22276" rIns="22276" bIns="22276">
            <a:spAutoFit/>
          </a:bodyPr>
          <a:lstStyle>
            <a:lvl1pPr>
              <a:defRPr sz="2400">
                <a:latin typeface="Arial"/>
                <a:ea typeface="Arial"/>
                <a:cs typeface="Arial"/>
              </a:defRPr>
            </a:lvl1pPr>
          </a:lstStyle>
          <a:p>
            <a:pPr algn="just">
              <a:defRPr/>
            </a:pPr>
            <a:r>
              <a:rPr lang="en-GB"/>
              <a:t>Working on this project has been a very informative experience into the process of agile development. Overall, the project ran smoothly other than a setback at the beginning due to overestimation of the time we had available to us. This gave us a valuable insight into agile development and the sprint process. In future, we would look to fully recreate the site with our own creative twist while making the site mobile friendly and sticking to client requirements. We would also create a fully secure back-end system including a database to store data, such as user preferences and favourites, anonymously.  We would also look at adding a chatbot and possibly a forum to the site to allow interaction between users. </a:t>
            </a:r>
            <a:endParaRPr/>
          </a:p>
        </p:txBody>
      </p:sp>
      <p:sp>
        <p:nvSpPr>
          <p:cNvPr id="384" name="TextBox 23"/>
          <p:cNvSpPr txBox="1"/>
          <p:nvPr/>
        </p:nvSpPr>
        <p:spPr bwMode="auto">
          <a:xfrm flipH="0" flipV="0">
            <a:off x="14447338" y="7838085"/>
            <a:ext cx="6365396" cy="6994353"/>
          </a:xfrm>
          <a:prstGeom prst="rect">
            <a:avLst/>
          </a:prstGeom>
          <a:solidFill>
            <a:srgbClr val="FFFFFF">
              <a:alpha val="80067"/>
            </a:srgbClr>
          </a:solidFill>
          <a:ln w="3175">
            <a:miter lim="400000"/>
          </a:ln>
        </p:spPr>
        <p:txBody>
          <a:bodyPr lIns="22276" tIns="22276" rIns="22276" bIns="22276">
            <a:spAutoFit/>
          </a:bodyPr>
          <a:lstStyle/>
          <a:p>
            <a:pPr algn="just">
              <a:defRPr sz="2400">
                <a:latin typeface="Arial"/>
                <a:ea typeface="Arial"/>
                <a:cs typeface="Arial"/>
              </a:defRPr>
            </a:pPr>
            <a:r>
              <a:rPr lang="en-GB" sz="2400"/>
              <a:t>As a group, we have made a joint effort to develop a front-ended website which fits the requirements of the client. To achieve this, we had to come together from our different computing backgrounds to all contribute to the final project. </a:t>
            </a:r>
            <a:endParaRPr/>
          </a:p>
          <a:p>
            <a:pPr algn="just">
              <a:defRPr sz="2400">
                <a:latin typeface="Arial"/>
                <a:ea typeface="Arial"/>
                <a:cs typeface="Arial"/>
              </a:defRPr>
            </a:pPr>
            <a:endParaRPr lang="en-GB" sz="2400"/>
          </a:p>
          <a:p>
            <a:pPr algn="just">
              <a:defRPr sz="2400">
                <a:latin typeface="Arial"/>
                <a:ea typeface="Arial"/>
                <a:cs typeface="Arial"/>
              </a:defRPr>
            </a:pPr>
            <a:r>
              <a:rPr lang="en-GB" sz="2400"/>
              <a:t>We worked well as a group by effectively delegating tasks to group members and making sure every group member played their part. Group members from the computing science background worked on the front-end prototype and coding, while the cyber security researched security guidlines that our site would have to follow and made sure that they were implemented into the code. Everyone in the group checked on each other’s progress to make sure that we progressed at a speed that would allow us to have a finished final product.  </a:t>
            </a:r>
            <a:endParaRPr sz="2400"/>
          </a:p>
        </p:txBody>
      </p:sp>
      <p:sp>
        <p:nvSpPr>
          <p:cNvPr id="385" name="TextBox 31"/>
          <p:cNvSpPr txBox="1"/>
          <p:nvPr/>
        </p:nvSpPr>
        <p:spPr bwMode="auto">
          <a:xfrm>
            <a:off x="571605" y="6342658"/>
            <a:ext cx="6364677" cy="4107640"/>
          </a:xfrm>
          <a:prstGeom prst="rect">
            <a:avLst/>
          </a:prstGeom>
          <a:solidFill>
            <a:srgbClr val="FFFFFF">
              <a:alpha val="80067"/>
            </a:srgbClr>
          </a:solidFill>
          <a:ln w="3175">
            <a:miter lim="400000"/>
          </a:ln>
        </p:spPr>
        <p:txBody>
          <a:bodyPr lIns="22277" tIns="22277" rIns="22277" bIns="22277">
            <a:spAutoFit/>
          </a:bodyPr>
          <a:lstStyle/>
          <a:p>
            <a:pPr algn="just">
              <a:defRPr sz="2400">
                <a:latin typeface="Arial"/>
                <a:ea typeface="Arial"/>
                <a:cs typeface="Arial"/>
              </a:defRPr>
            </a:pPr>
            <a:r>
              <a:rPr lang="en-GB" sz="2400"/>
              <a:t>Created to address and help the mental health of students at RGU, Echo originally provided resources to help engineering and computing students but is now open to everyone who needs it. Echo provides exercises designed to help students, such as breathing exercises, and provides help for other issues ranging from anxiety and depression to issues with addiction or problems with sleep. There are also pages about counselling, and contacts for help. </a:t>
            </a:r>
            <a:endParaRPr/>
          </a:p>
        </p:txBody>
      </p:sp>
      <p:sp>
        <p:nvSpPr>
          <p:cNvPr id="387" name="TextBox 33"/>
          <p:cNvSpPr txBox="1"/>
          <p:nvPr/>
        </p:nvSpPr>
        <p:spPr bwMode="auto">
          <a:xfrm>
            <a:off x="623302" y="16022645"/>
            <a:ext cx="6364677" cy="4476972"/>
          </a:xfrm>
          <a:prstGeom prst="rect">
            <a:avLst/>
          </a:prstGeom>
          <a:solidFill>
            <a:srgbClr val="FFFFFF">
              <a:alpha val="80067"/>
            </a:srgbClr>
          </a:solidFill>
          <a:ln w="3175">
            <a:miter lim="400000"/>
          </a:ln>
        </p:spPr>
        <p:txBody>
          <a:bodyPr lIns="22277" tIns="22277" rIns="22277" bIns="22277">
            <a:spAutoFit/>
          </a:bodyPr>
          <a:lstStyle>
            <a:lvl1pPr>
              <a:defRPr sz="2400">
                <a:latin typeface="Arial"/>
                <a:ea typeface="Arial"/>
                <a:cs typeface="Arial"/>
              </a:defRPr>
            </a:lvl1pPr>
          </a:lstStyle>
          <a:p>
            <a:pPr algn="just">
              <a:defRPr/>
            </a:pPr>
            <a:r>
              <a:rPr lang="en-GB"/>
              <a:t>Once we had agreed upon the areas we should be focusing on, we conducted research on accessibility features as well as cyber security before coming together and developing a prototype of what these new features could look like. </a:t>
            </a:r>
            <a:endParaRPr lang="en-GB" sz="2400"/>
          </a:p>
          <a:p>
            <a:pPr algn="just">
              <a:defRPr/>
            </a:pPr>
            <a:endParaRPr lang="en-GB"/>
          </a:p>
          <a:p>
            <a:pPr algn="just">
              <a:defRPr/>
            </a:pPr>
            <a:r>
              <a:rPr lang="en-GB"/>
              <a:t>With work on the prototype complete, we showed it to our client and then took her feedback to create some web pages to better show what these features could look like.</a:t>
            </a:r>
            <a:endParaRPr/>
          </a:p>
          <a:p>
            <a:pPr algn="just">
              <a:defRPr/>
            </a:pPr>
            <a:endParaRPr/>
          </a:p>
        </p:txBody>
      </p:sp>
      <p:sp>
        <p:nvSpPr>
          <p:cNvPr id="389" name="TextBox 35"/>
          <p:cNvSpPr txBox="1"/>
          <p:nvPr/>
        </p:nvSpPr>
        <p:spPr bwMode="auto">
          <a:xfrm>
            <a:off x="7509471" y="11393188"/>
            <a:ext cx="6365397" cy="2239473"/>
          </a:xfrm>
          <a:prstGeom prst="rect">
            <a:avLst/>
          </a:prstGeom>
          <a:solidFill>
            <a:srgbClr val="FFFFFF">
              <a:alpha val="80067"/>
            </a:srgbClr>
          </a:solidFill>
          <a:ln w="3175">
            <a:miter lim="400000"/>
          </a:ln>
        </p:spPr>
        <p:txBody>
          <a:bodyPr lIns="22277" tIns="22277" rIns="22277" bIns="22277">
            <a:spAutoFit/>
          </a:bodyPr>
          <a:lstStyle>
            <a:lvl1pPr>
              <a:defRPr sz="2400">
                <a:latin typeface="Arial"/>
                <a:ea typeface="Arial"/>
                <a:cs typeface="Arial"/>
              </a:defRPr>
            </a:lvl1pPr>
          </a:lstStyle>
          <a:p>
            <a:pPr algn="just">
              <a:defRPr/>
            </a:pPr>
            <a:r>
              <a:rPr lang="en-GB"/>
              <a:t>Our prototype was developed using Figma. We based it on the already existing Wix site for Echo, and one of our priorities was trying to stay as faithful to the original design as possible. We didn’t want to over complicate things</a:t>
            </a:r>
            <a:endParaRPr/>
          </a:p>
        </p:txBody>
      </p:sp>
      <p:grpSp>
        <p:nvGrpSpPr>
          <p:cNvPr id="392" name="Rectangle 36"/>
          <p:cNvGrpSpPr/>
          <p:nvPr/>
        </p:nvGrpSpPr>
        <p:grpSpPr bwMode="auto">
          <a:xfrm>
            <a:off x="7509471" y="8544254"/>
            <a:ext cx="2956500" cy="1650220"/>
            <a:chOff x="-1" y="-1"/>
            <a:chExt cx="2956497" cy="1650218"/>
          </a:xfrm>
        </p:grpSpPr>
        <p:sp>
          <p:nvSpPr>
            <p:cNvPr id="390" name="Rectangle"/>
            <p:cNvSpPr/>
            <p:nvPr/>
          </p:nvSpPr>
          <p:spPr bwMode="auto">
            <a:xfrm>
              <a:off x="-1" y="-1"/>
              <a:ext cx="2956497" cy="1650218"/>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391" name="figures"/>
            <p:cNvSpPr txBox="1"/>
            <p:nvPr/>
          </p:nvSpPr>
          <p:spPr bwMode="auto">
            <a:xfrm>
              <a:off x="-1" y="387117"/>
              <a:ext cx="2956497" cy="875985"/>
            </a:xfrm>
            <a:prstGeom prst="rect">
              <a:avLst/>
            </a:prstGeom>
            <a:noFill/>
            <a:ln w="3175" cap="flat">
              <a:noFill/>
              <a:miter lim="400000"/>
            </a:ln>
            <a:effectLst/>
          </p:spPr>
          <p:txBody>
            <a:bodyPr wrap="square" lIns="22277" tIns="22277" rIns="22277" bIns="22277" numCol="1" anchor="ctr">
              <a:spAutoFit/>
            </a:bodyPr>
            <a:lstStyle>
              <a:lvl1pPr algn="ctr">
                <a:defRPr sz="5400">
                  <a:solidFill>
                    <a:srgbClr val="FFFFFF"/>
                  </a:solidFill>
                  <a:latin typeface="Arial"/>
                  <a:ea typeface="Arial"/>
                  <a:cs typeface="Arial"/>
                </a:defRPr>
              </a:lvl1pPr>
            </a:lstStyle>
            <a:p>
              <a:pPr>
                <a:defRPr/>
              </a:pPr>
              <a:r>
                <a:rPr/>
                <a:t>figures</a:t>
              </a:r>
              <a:endParaRPr/>
            </a:p>
          </p:txBody>
        </p:sp>
      </p:grpSp>
      <p:sp>
        <p:nvSpPr>
          <p:cNvPr id="396" name="TextBox 38"/>
          <p:cNvSpPr txBox="1"/>
          <p:nvPr/>
        </p:nvSpPr>
        <p:spPr bwMode="auto">
          <a:xfrm>
            <a:off x="7561166" y="15207792"/>
            <a:ext cx="6364678" cy="2630312"/>
          </a:xfrm>
          <a:prstGeom prst="rect">
            <a:avLst/>
          </a:prstGeom>
          <a:solidFill>
            <a:srgbClr val="FFFFFF">
              <a:alpha val="80067"/>
            </a:srgbClr>
          </a:solidFill>
          <a:ln w="3175">
            <a:miter lim="400000"/>
          </a:ln>
        </p:spPr>
        <p:txBody>
          <a:bodyPr lIns="22277" tIns="22277" rIns="22277" bIns="22277">
            <a:spAutoFit/>
          </a:bodyPr>
          <a:lstStyle>
            <a:lvl1pPr>
              <a:defRPr sz="2400">
                <a:latin typeface="Arial"/>
                <a:ea typeface="Arial"/>
                <a:cs typeface="Arial"/>
              </a:defRPr>
            </a:lvl1pPr>
          </a:lstStyle>
          <a:p>
            <a:pPr algn="just">
              <a:defRPr/>
            </a:pPr>
            <a:r>
              <a:rPr lang="en-GB"/>
              <a:t>We then created front end web pages based on our Figma prototype using HMTL, JavaScript and CSS. The accessibility features were added using JavaScript functions tied to buttons, normally using the onclick() method to trigger a change to the browsers local CSS file. </a:t>
            </a:r>
            <a:endParaRPr/>
          </a:p>
        </p:txBody>
      </p:sp>
      <p:grpSp>
        <p:nvGrpSpPr>
          <p:cNvPr id="405" name="Rectangle 41"/>
          <p:cNvGrpSpPr/>
          <p:nvPr/>
        </p:nvGrpSpPr>
        <p:grpSpPr bwMode="auto">
          <a:xfrm>
            <a:off x="7509472" y="5563159"/>
            <a:ext cx="6364678" cy="2697952"/>
            <a:chOff x="0" y="0"/>
            <a:chExt cx="6364677" cy="2697950"/>
          </a:xfrm>
        </p:grpSpPr>
        <p:sp>
          <p:nvSpPr>
            <p:cNvPr id="403" name="Rectangle"/>
            <p:cNvSpPr/>
            <p:nvPr/>
          </p:nvSpPr>
          <p:spPr bwMode="auto">
            <a:xfrm>
              <a:off x="0" y="0"/>
              <a:ext cx="6364677" cy="2697950"/>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404" name="figures"/>
            <p:cNvSpPr txBox="1"/>
            <p:nvPr/>
          </p:nvSpPr>
          <p:spPr bwMode="auto">
            <a:xfrm>
              <a:off x="0" y="910982"/>
              <a:ext cx="6364677" cy="875985"/>
            </a:xfrm>
            <a:prstGeom prst="rect">
              <a:avLst/>
            </a:prstGeom>
            <a:noFill/>
            <a:ln w="3175" cap="flat">
              <a:noFill/>
              <a:miter lim="400000"/>
            </a:ln>
            <a:effectLst/>
          </p:spPr>
          <p:txBody>
            <a:bodyPr wrap="square" lIns="22277" tIns="22277" rIns="22277" bIns="22277" numCol="1" anchor="ctr">
              <a:spAutoFit/>
            </a:bodyPr>
            <a:lstStyle>
              <a:lvl1pPr algn="ctr">
                <a:defRPr sz="5400">
                  <a:solidFill>
                    <a:srgbClr val="FFFFFF"/>
                  </a:solidFill>
                  <a:latin typeface="Arial"/>
                  <a:ea typeface="Arial"/>
                  <a:cs typeface="Arial"/>
                </a:defRPr>
              </a:lvl1pPr>
            </a:lstStyle>
            <a:p>
              <a:pPr>
                <a:defRPr/>
              </a:pPr>
              <a:r>
                <a:rPr/>
                <a:t>figures</a:t>
              </a:r>
              <a:endParaRPr/>
            </a:p>
          </p:txBody>
        </p:sp>
      </p:grpSp>
      <p:grpSp>
        <p:nvGrpSpPr>
          <p:cNvPr id="408" name="Rectangle 42"/>
          <p:cNvGrpSpPr/>
          <p:nvPr/>
        </p:nvGrpSpPr>
        <p:grpSpPr bwMode="auto">
          <a:xfrm>
            <a:off x="10917651" y="8544254"/>
            <a:ext cx="2956500" cy="1650220"/>
            <a:chOff x="-1" y="-1"/>
            <a:chExt cx="2956497" cy="1650218"/>
          </a:xfrm>
        </p:grpSpPr>
        <p:sp>
          <p:nvSpPr>
            <p:cNvPr id="406" name="Rectangle"/>
            <p:cNvSpPr/>
            <p:nvPr/>
          </p:nvSpPr>
          <p:spPr bwMode="auto">
            <a:xfrm>
              <a:off x="-1" y="-1"/>
              <a:ext cx="2956497" cy="1650218"/>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407" name="figures"/>
            <p:cNvSpPr txBox="1"/>
            <p:nvPr/>
          </p:nvSpPr>
          <p:spPr bwMode="auto">
            <a:xfrm>
              <a:off x="-1" y="387117"/>
              <a:ext cx="2956497" cy="875985"/>
            </a:xfrm>
            <a:prstGeom prst="rect">
              <a:avLst/>
            </a:prstGeom>
            <a:noFill/>
            <a:ln w="3175" cap="flat">
              <a:noFill/>
              <a:miter lim="400000"/>
            </a:ln>
            <a:effectLst/>
          </p:spPr>
          <p:txBody>
            <a:bodyPr wrap="square" lIns="22277" tIns="22277" rIns="22277" bIns="22277" numCol="1" anchor="ctr">
              <a:spAutoFit/>
            </a:bodyPr>
            <a:lstStyle>
              <a:lvl1pPr algn="ctr">
                <a:defRPr sz="5400">
                  <a:solidFill>
                    <a:srgbClr val="FFFFFF"/>
                  </a:solidFill>
                  <a:latin typeface="Arial"/>
                  <a:ea typeface="Arial"/>
                  <a:cs typeface="Arial"/>
                </a:defRPr>
              </a:lvl1pPr>
            </a:lstStyle>
            <a:p>
              <a:pPr>
                <a:defRPr/>
              </a:pPr>
              <a:r>
                <a:rPr/>
                <a:t>figures</a:t>
              </a:r>
              <a:endParaRPr/>
            </a:p>
          </p:txBody>
        </p:sp>
      </p:grpSp>
      <p:sp>
        <p:nvSpPr>
          <p:cNvPr id="409" name="TextBox 27"/>
          <p:cNvSpPr txBox="1"/>
          <p:nvPr/>
        </p:nvSpPr>
        <p:spPr bwMode="auto">
          <a:xfrm>
            <a:off x="8416710" y="397275"/>
            <a:ext cx="5001883" cy="1306873"/>
          </a:xfrm>
          <a:prstGeom prst="rect">
            <a:avLst/>
          </a:prstGeom>
          <a:ln w="3175">
            <a:miter lim="400000"/>
          </a:ln>
        </p:spPr>
        <p:txBody>
          <a:bodyPr wrap="square" lIns="22277" tIns="22277" rIns="22277" bIns="22277">
            <a:spAutoFit/>
          </a:bodyPr>
          <a:lstStyle>
            <a:lvl1pPr>
              <a:defRPr sz="8200" b="1">
                <a:latin typeface="Arial"/>
                <a:ea typeface="Arial"/>
                <a:cs typeface="Arial"/>
              </a:defRPr>
            </a:lvl1pPr>
          </a:lstStyle>
          <a:p>
            <a:pPr>
              <a:defRPr/>
            </a:pPr>
            <a:r>
              <a:rPr lang="en-GB"/>
              <a:t>Breadbox</a:t>
            </a:r>
            <a:endParaRPr/>
          </a:p>
        </p:txBody>
      </p:sp>
      <p:sp>
        <p:nvSpPr>
          <p:cNvPr id="410" name="TextBox 28"/>
          <p:cNvSpPr txBox="1"/>
          <p:nvPr/>
        </p:nvSpPr>
        <p:spPr bwMode="auto">
          <a:xfrm>
            <a:off x="571601" y="3268772"/>
            <a:ext cx="13094051" cy="1152985"/>
          </a:xfrm>
          <a:prstGeom prst="rect">
            <a:avLst/>
          </a:prstGeom>
          <a:ln w="3175">
            <a:miter lim="400000"/>
          </a:ln>
        </p:spPr>
        <p:txBody>
          <a:bodyPr lIns="22277" tIns="22277" rIns="22277" bIns="22277">
            <a:spAutoFit/>
          </a:bodyPr>
          <a:lstStyle/>
          <a:p>
            <a:pPr>
              <a:defRPr sz="3600">
                <a:latin typeface="Arial"/>
                <a:ea typeface="Arial"/>
                <a:cs typeface="Arial"/>
              </a:defRPr>
            </a:pPr>
            <a:r>
              <a:rPr lang="en-GB" sz="3600"/>
              <a:t>Members: Emmanuel Friday Ugwu, Jack Thompson, Kieran Dingwall, Onyekachi Obiora, Ryan Jones, Stuart Lancaster</a:t>
            </a:r>
            <a:endParaRPr sz="3600" baseline="30000"/>
          </a:p>
        </p:txBody>
      </p:sp>
      <p:pic>
        <p:nvPicPr>
          <p:cNvPr id="3" name="Picture 2" descr="Logo&#10;&#10;Description automatically generated"/>
          <p:cNvPicPr>
            <a:picLocks noChangeAspect="1"/>
          </p:cNvPicPr>
          <p:nvPr/>
        </p:nvPicPr>
        <p:blipFill>
          <a:blip r:embed="rId3"/>
          <a:srcRect l="0" t="24238" r="32264" b="23388"/>
          <a:stretch/>
        </p:blipFill>
        <p:spPr bwMode="auto">
          <a:xfrm>
            <a:off x="-359911" y="27096616"/>
            <a:ext cx="7869382" cy="3320578"/>
          </a:xfrm>
          <a:prstGeom prst="rect">
            <a:avLst/>
          </a:prstGeom>
        </p:spPr>
      </p:pic>
      <p:sp>
        <p:nvSpPr>
          <p:cNvPr id="4" name="TextBox 28"/>
          <p:cNvSpPr txBox="1"/>
          <p:nvPr/>
        </p:nvSpPr>
        <p:spPr bwMode="auto">
          <a:xfrm>
            <a:off x="571601" y="2483052"/>
            <a:ext cx="2084513" cy="598987"/>
          </a:xfrm>
          <a:prstGeom prst="rect">
            <a:avLst/>
          </a:prstGeom>
          <a:ln w="3175">
            <a:miter lim="400000"/>
          </a:ln>
        </p:spPr>
        <p:txBody>
          <a:bodyPr wrap="square" lIns="22277" tIns="22277" rIns="22277" bIns="22277">
            <a:spAutoFit/>
          </a:bodyPr>
          <a:lstStyle/>
          <a:p>
            <a:pPr>
              <a:defRPr sz="3600">
                <a:latin typeface="Arial"/>
                <a:ea typeface="Arial"/>
                <a:cs typeface="Arial"/>
              </a:defRPr>
            </a:pPr>
            <a:r>
              <a:rPr lang="en-GB" sz="3600"/>
              <a:t>Client: Jo</a:t>
            </a:r>
            <a:endParaRPr sz="3600" baseline="30000"/>
          </a:p>
        </p:txBody>
      </p:sp>
      <p:pic>
        <p:nvPicPr>
          <p:cNvPr id="5" name="Picture 4" descr="A wooden container with food on it&#10;&#10;Description automatically generated"/>
          <p:cNvPicPr>
            <a:picLocks noChangeAspect="1"/>
          </p:cNvPicPr>
          <p:nvPr/>
        </p:nvPicPr>
        <p:blipFill>
          <a:blip r:embed="rId4"/>
          <a:stretch/>
        </p:blipFill>
        <p:spPr bwMode="auto">
          <a:xfrm>
            <a:off x="7509467" y="5687852"/>
            <a:ext cx="6467140" cy="4315738"/>
          </a:xfrm>
          <a:prstGeom prst="rect">
            <a:avLst/>
          </a:prstGeom>
        </p:spPr>
      </p:pic>
      <p:sp>
        <p:nvSpPr>
          <p:cNvPr id="2" name="TextBox 1"/>
          <p:cNvSpPr txBox="1"/>
          <p:nvPr/>
        </p:nvSpPr>
        <p:spPr bwMode="auto">
          <a:xfrm>
            <a:off x="571599" y="10988679"/>
            <a:ext cx="6364677" cy="3645975"/>
          </a:xfrm>
          <a:prstGeom prst="rect">
            <a:avLst/>
          </a:prstGeom>
          <a:noFill/>
          <a:ln w="3175" cap="flat">
            <a:noFill/>
            <a:miter lim="400000"/>
          </a:ln>
          <a:effectLst/>
        </p:spPr>
        <p:style>
          <a:lnRef idx="0">
            <a:srgbClr val="000000"/>
          </a:lnRef>
          <a:fillRef idx="0">
            <a:srgbClr val="000000"/>
          </a:fillRef>
          <a:effectRef idx="0">
            <a:srgbClr val="000000"/>
          </a:effectRef>
          <a:fontRef idx="none"/>
        </p:style>
        <p:txBody>
          <a:bodyPr rot="0" spcFirstLastPara="1" vertOverflow="overflow" horzOverflow="overflow" vert="horz" wrap="square" lIns="22277" tIns="22277" rIns="22277" bIns="22277" numCol="1" spcCol="38100" rtlCol="0" anchor="t">
            <a:spAutoFit/>
          </a:bodyPr>
          <a:lstStyle/>
          <a:p>
            <a:pPr algn="just">
              <a:defRPr sz="2400">
                <a:latin typeface="Arial"/>
                <a:ea typeface="Arial"/>
                <a:cs typeface="Arial"/>
              </a:defRPr>
            </a:pPr>
            <a:r>
              <a:rPr lang="en-GB" sz="2400">
                <a:latin typeface="Arial"/>
                <a:cs typeface="Arial"/>
              </a:rPr>
              <a:t>The project is still in its early stages though, and Jo is looking to continue expanding the app. Among the ideas presented for expanding and improving the site, the accessibility of it as well as its security stood out as the most important things that we should be looking at to tackle. </a:t>
            </a:r>
            <a:endParaRPr/>
          </a:p>
          <a:p>
            <a:pPr marL="0" marR="0" indent="0" algn="l" defTabSz="3446207">
              <a:lnSpc>
                <a:spcPct val="100000"/>
              </a:lnSpc>
              <a:spcBef>
                <a:spcPts val="0"/>
              </a:spcBef>
              <a:spcAft>
                <a:spcPts val="0"/>
              </a:spcAft>
              <a:buClrTx/>
              <a:buSzTx/>
              <a:buFontTx/>
              <a:buNone/>
              <a:defRPr/>
            </a:pPr>
            <a:endParaRPr lang="en-GB" sz="6600" b="0" i="0" u="none" strike="noStrike" cap="none" spc="0">
              <a:ln>
                <a:noFill/>
              </a:ln>
              <a:solidFill>
                <a:srgbClr val="000000"/>
              </a:solidFill>
              <a:latin typeface="+mn-lt"/>
              <a:ea typeface="+mn-ea"/>
              <a:cs typeface="+mn-cs"/>
            </a:endParaRPr>
          </a:p>
        </p:txBody>
      </p:sp>
      <p:pic>
        <p:nvPicPr>
          <p:cNvPr id="10" name="Picture 9" descr="A screenshot of a computer&#10;&#10;Description automatically generated"/>
          <p:cNvPicPr>
            <a:picLocks noChangeAspect="1"/>
          </p:cNvPicPr>
          <p:nvPr/>
        </p:nvPicPr>
        <p:blipFill>
          <a:blip r:embed="rId5"/>
          <a:stretch/>
        </p:blipFill>
        <p:spPr bwMode="auto">
          <a:xfrm>
            <a:off x="784194" y="20499617"/>
            <a:ext cx="13042350" cy="7102957"/>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FOUR COLUMN - 1">
  <a:themeElements>
    <a:clrScheme name="FOUR COLUMN - 1">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FOUR COLUMN - 1">
      <a:majorFont>
        <a:latin typeface="Helvetica"/>
        <a:ea typeface="Helvetica"/>
        <a:cs typeface="Helvetica"/>
      </a:majorFont>
      <a:minorFont>
        <a:latin typeface="Calibri"/>
        <a:ea typeface="Calibri"/>
        <a:cs typeface="Calibri"/>
      </a:minorFont>
    </a:fontScheme>
    <a:fmtScheme name="FOUR COLUMN - 1">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spDef>
      <a:spPr bwMode="auto">
        <a:prstGeom prst="rect">
          <a:avLst/>
        </a:prstGeom>
        <a:solidFill>
          <a:srgbClr val="FFFFFF"/>
        </a:solidFill>
        <a:ln w="3175" cap="flat">
          <a:solidFill>
            <a:schemeClr val="accent1"/>
          </a:solidFill>
          <a:prstDash val="solid"/>
          <a:miter lim="800000"/>
        </a:ln>
      </a:spPr>
      <a:bodyPr/>
      <a:lstStyle/>
      <a:style>
        <a:lnRef idx="0">
          <a:srgbClr val="000000"/>
        </a:lnRef>
        <a:fillRef idx="0">
          <a:srgbClr val="000000"/>
        </a:fillRef>
        <a:effectRef idx="0">
          <a:srgbClr val="000000"/>
        </a:effectRef>
        <a:fontRef idx="none"/>
      </a:style>
    </a:spDef>
    <a:lnDef>
      <a:spPr bwMode="auto">
        <a:prstGeom prst="rect">
          <a:avLst/>
        </a:prstGeom>
        <a:noFill/>
        <a:ln w="3175" cap="flat">
          <a:solidFill>
            <a:schemeClr val="accent1"/>
          </a:solidFill>
          <a:prstDash val="solid"/>
          <a:miter lim="800000"/>
        </a:ln>
      </a:spPr>
      <a:bodyPr/>
      <a:lstStyle/>
      <a:style>
        <a:lnRef idx="0">
          <a:srgbClr val="000000"/>
        </a:lnRef>
        <a:fillRef idx="0">
          <a:srgbClr val="000000"/>
        </a:fillRef>
        <a:effectRef idx="0">
          <a:srgbClr val="000000"/>
        </a:effectRef>
        <a:fontRef idx="none"/>
      </a:style>
    </a:lnDef>
    <a:txDef>
      <a:spPr bwMode="auto">
        <a:prstGeom prst="rect">
          <a:avLst/>
        </a:prstGeom>
        <a:noFill/>
        <a:ln w="3175" cap="flat">
          <a:noFill/>
          <a:miter lim="400000"/>
        </a:ln>
      </a:spPr>
      <a:bodyPr/>
      <a:lstStyle/>
      <a:style>
        <a:lnRef idx="0">
          <a:srgbClr val="000000"/>
        </a:lnRef>
        <a:fillRef idx="0">
          <a:srgbClr val="000000"/>
        </a:fillRef>
        <a:effectRef idx="0">
          <a:srgbClr val="000000"/>
        </a:effectRef>
        <a:fontRef idx="none"/>
      </a:style>
    </a:txDef>
  </a:objectDefaults>
</a:theme>
</file>

<file path=ppt/theme/theme2.xml><?xml version="1.0" encoding="utf-8"?>
<a:theme xmlns:a="http://schemas.openxmlformats.org/drawingml/2006/main" xmlns:r="http://schemas.openxmlformats.org/officeDocument/2006/relationships" xmlns:p="http://schemas.openxmlformats.org/presentationml/2006/main" name="FOUR COLUMN - 1">
  <a:themeElements>
    <a:clrScheme name="FOUR COLUMN - 1">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FOUR COLUMN - 1">
      <a:majorFont>
        <a:latin typeface="Helvetica"/>
        <a:ea typeface="Helvetica"/>
        <a:cs typeface="Helvetica"/>
      </a:majorFont>
      <a:minorFont>
        <a:latin typeface="Calibri"/>
        <a:ea typeface="Calibri"/>
        <a:cs typeface="Calibri"/>
      </a:minorFont>
    </a:fontScheme>
    <a:fmtScheme name="FOUR COLUMN - 1">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spDef>
      <a:spPr bwMode="auto">
        <a:prstGeom prst="rect">
          <a:avLst/>
        </a:prstGeom>
        <a:solidFill>
          <a:srgbClr val="FFFFFF"/>
        </a:solidFill>
        <a:ln w="3175" cap="flat">
          <a:solidFill>
            <a:schemeClr val="accent1"/>
          </a:solidFill>
          <a:prstDash val="solid"/>
          <a:miter lim="800000"/>
        </a:ln>
      </a:spPr>
      <a:bodyPr/>
      <a:lstStyle/>
      <a:style>
        <a:lnRef idx="0">
          <a:srgbClr val="000000"/>
        </a:lnRef>
        <a:fillRef idx="0">
          <a:srgbClr val="000000"/>
        </a:fillRef>
        <a:effectRef idx="0">
          <a:srgbClr val="000000"/>
        </a:effectRef>
        <a:fontRef idx="none"/>
      </a:style>
    </a:spDef>
    <a:lnDef>
      <a:spPr bwMode="auto">
        <a:prstGeom prst="rect">
          <a:avLst/>
        </a:prstGeom>
        <a:noFill/>
        <a:ln w="3175" cap="flat">
          <a:solidFill>
            <a:schemeClr val="accent1"/>
          </a:solidFill>
          <a:prstDash val="solid"/>
          <a:miter lim="800000"/>
        </a:ln>
      </a:spPr>
      <a:bodyPr/>
      <a:lstStyle/>
      <a:style>
        <a:lnRef idx="0">
          <a:srgbClr val="000000"/>
        </a:lnRef>
        <a:fillRef idx="0">
          <a:srgbClr val="000000"/>
        </a:fillRef>
        <a:effectRef idx="0">
          <a:srgbClr val="000000"/>
        </a:effectRef>
        <a:fontRef idx="none"/>
      </a:style>
    </a:lnDef>
    <a:txDef>
      <a:spPr bwMode="auto">
        <a:prstGeom prst="rect">
          <a:avLst/>
        </a:prstGeom>
        <a:noFill/>
        <a:ln w="3175" cap="flat">
          <a:noFill/>
          <a:miter lim="400000"/>
        </a:ln>
      </a:spPr>
      <a:bodyPr/>
      <a:lstStyle/>
      <a:style>
        <a:lnRef idx="0">
          <a:srgbClr val="000000"/>
        </a:lnRef>
        <a:fillRef idx="0">
          <a:srgbClr val="000000"/>
        </a:fillRef>
        <a:effectRef idx="0">
          <a:srgbClr val="000000"/>
        </a:effectRef>
        <a:fontRef idx="none"/>
      </a:style>
    </a:txDef>
  </a:objectDefaults>
</a:theme>
</file>

<file path=docProps/app.xml><?xml version="1.0" encoding="utf-8"?>
<Properties xmlns="http://schemas.openxmlformats.org/officeDocument/2006/extended-properties" xmlns:vt="http://schemas.openxmlformats.org/officeDocument/2006/docPropsVTypes">
  <Template/>
  <TotalTime>0</TotalTime>
  <Pages>0</Pages>
  <Words>0</Words>
  <Characters>0</Characters>
  <CharactersWithSpaces>0</CharactersWithSpaces>
  <Application>ONLYOFFICE/8.1.0.169</Application>
  <DocSecurity>0</DocSecurity>
  <PresentationFormat>Custom</PresentationFormat>
  <Lines>0</Lines>
  <Paragraphs>0</Paragraphs>
  <Slides>1</Slides>
  <Notes>1</Notes>
  <HiddenSlides>0</HiddenSlides>
  <MMClips>2</MMClips>
  <ScaleCrop>0</ScaleCrop>
  <HeadingPairs>
    <vt:vector size="4" baseType="variant">
      <vt:variant>
        <vt:lpstr>Theme</vt:lpstr>
      </vt:variant>
      <vt:variant>
        <vt:i4>1</vt:i4>
      </vt:variant>
      <vt:variant>
        <vt:lpstr>Slide Titles</vt:lpstr>
      </vt:variant>
      <vt:variant>
        <vt:i4>1</vt:i4>
      </vt:variant>
    </vt:vector>
  </HeadingPairs>
  <TitlesOfParts>
    <vt:vector size="2" baseType="lpstr">
      <vt:lpstr>Theme 1</vt:lpstr>
      <vt:lpstr>Slide 1</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Poster</dc:title>
  <dc:subject/>
  <dc:creator/>
  <cp:keywords/>
  <dc:description/>
  <dc:identifier/>
  <dc:language/>
  <cp:lastModifiedBy/>
  <cp:revision>10</cp:revision>
  <dcterms:modified xsi:type="dcterms:W3CDTF">2024-11-20T16:01:16Z</dcterms:modified>
  <cp:category/>
  <cp:contentStatus/>
  <cp:version/>
</cp:coreProperties>
</file>