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383625" cy="3027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1pPr>
    <a:lvl2pPr marL="0" marR="0" indent="18214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2pPr>
    <a:lvl3pPr marL="0" marR="0" indent="36428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3pPr>
    <a:lvl4pPr marL="0" marR="0" indent="54642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4pPr>
    <a:lvl5pPr marL="0" marR="0" indent="72856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5pPr>
    <a:lvl6pPr marL="0" marR="0" indent="9107006"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6pPr>
    <a:lvl7pPr marL="0" marR="0" indent="10928408"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7pPr>
    <a:lvl8pPr marL="0" marR="0" indent="1274981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8pPr>
    <a:lvl9pPr marL="0" marR="0" indent="14571211"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93153-B773-4B6B-BCAA-57B2CFF12142}" v="4" dt="2024-11-17T20:21:48.36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000000"/>
        </a:fontRef>
        <a:srgbClr val="000000"/>
      </a:tcTxStyle>
      <a:tcStyle>
        <a:tcBdr>
          <a:left>
            <a:ln w="3175" cap="flat">
              <a:noFill/>
              <a:miter lim="400000"/>
            </a:ln>
          </a:left>
          <a:right>
            <a:ln w="3175" cap="flat">
              <a:noFill/>
              <a:miter lim="400000"/>
            </a:ln>
          </a:right>
          <a:top>
            <a:ln w="12700"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3175"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12700"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lastRow>
    <a:fir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694"/>
  </p:normalViewPr>
  <p:slideViewPr>
    <p:cSldViewPr snapToGrid="0" snapToObjects="1">
      <p:cViewPr>
        <p:scale>
          <a:sx n="66" d="100"/>
          <a:sy n="66" d="100"/>
        </p:scale>
        <p:origin x="612" y="-79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art Lancaster" userId="a507cdc289e57df0" providerId="LiveId" clId="{46493153-B773-4B6B-BCAA-57B2CFF12142}"/>
    <pc:docChg chg="custSel modSld">
      <pc:chgData name="Stuart Lancaster" userId="a507cdc289e57df0" providerId="LiveId" clId="{46493153-B773-4B6B-BCAA-57B2CFF12142}" dt="2024-11-17T20:59:49.428" v="1133" actId="20577"/>
      <pc:docMkLst>
        <pc:docMk/>
      </pc:docMkLst>
      <pc:sldChg chg="addSp modSp mod">
        <pc:chgData name="Stuart Lancaster" userId="a507cdc289e57df0" providerId="LiveId" clId="{46493153-B773-4B6B-BCAA-57B2CFF12142}" dt="2024-11-17T20:59:49.428" v="1133" actId="20577"/>
        <pc:sldMkLst>
          <pc:docMk/>
          <pc:sldMk cId="0" sldId="257"/>
        </pc:sldMkLst>
        <pc:spChg chg="mod">
          <ac:chgData name="Stuart Lancaster" userId="a507cdc289e57df0" providerId="LiveId" clId="{46493153-B773-4B6B-BCAA-57B2CFF12142}" dt="2024-11-17T20:59:49.428" v="1133" actId="20577"/>
          <ac:spMkLst>
            <pc:docMk/>
            <pc:sldMk cId="0" sldId="257"/>
            <ac:spMk id="385" creationId="{00000000-0000-0000-0000-000000000000}"/>
          </ac:spMkLst>
        </pc:spChg>
        <pc:picChg chg="add mod">
          <ac:chgData name="Stuart Lancaster" userId="a507cdc289e57df0" providerId="LiveId" clId="{46493153-B773-4B6B-BCAA-57B2CFF12142}" dt="2024-11-17T20:20:41.881" v="8" actId="1076"/>
          <ac:picMkLst>
            <pc:docMk/>
            <pc:sldMk cId="0" sldId="257"/>
            <ac:picMk id="5" creationId="{30E56964-C6AE-D1F2-0BC8-04F52C611F3B}"/>
          </ac:picMkLst>
        </pc:picChg>
        <pc:picChg chg="add mod">
          <ac:chgData name="Stuart Lancaster" userId="a507cdc289e57df0" providerId="LiveId" clId="{46493153-B773-4B6B-BCAA-57B2CFF12142}" dt="2024-11-17T20:20:59.332" v="13" actId="1076"/>
          <ac:picMkLst>
            <pc:docMk/>
            <pc:sldMk cId="0" sldId="257"/>
            <ac:picMk id="7" creationId="{72019906-254E-AF3E-05BD-8BC10775E77D}"/>
          </ac:picMkLst>
        </pc:picChg>
        <pc:picChg chg="add mod">
          <ac:chgData name="Stuart Lancaster" userId="a507cdc289e57df0" providerId="LiveId" clId="{46493153-B773-4B6B-BCAA-57B2CFF12142}" dt="2024-11-17T20:21:36.260" v="21" actId="1076"/>
          <ac:picMkLst>
            <pc:docMk/>
            <pc:sldMk cId="0" sldId="257"/>
            <ac:picMk id="9" creationId="{64427BC8-4CD7-DC82-22D1-9BD8573B8FEA}"/>
          </ac:picMkLst>
        </pc:picChg>
        <pc:picChg chg="add mod">
          <ac:chgData name="Stuart Lancaster" userId="a507cdc289e57df0" providerId="LiveId" clId="{46493153-B773-4B6B-BCAA-57B2CFF12142}" dt="2024-11-17T20:21:58.237" v="29" actId="1076"/>
          <ac:picMkLst>
            <pc:docMk/>
            <pc:sldMk cId="0" sldId="257"/>
            <ac:picMk id="11" creationId="{AEC29887-C76A-7CCB-AE5A-3EE14DBF68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2217738" y="685800"/>
            <a:ext cx="2422525" cy="3429000"/>
          </a:xfrm>
          <a:prstGeom prst="rect">
            <a:avLst/>
          </a:prstGeom>
        </p:spPr>
        <p:txBody>
          <a:bodyPr/>
          <a:lstStyle/>
          <a:p>
            <a:endParaRPr/>
          </a:p>
        </p:txBody>
      </p:sp>
      <p:sp>
        <p:nvSpPr>
          <p:cNvPr id="357" name="Shape 3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46207" latinLnBrk="0">
      <a:defRPr sz="1100">
        <a:latin typeface="+mn-lt"/>
        <a:ea typeface="+mn-ea"/>
        <a:cs typeface="+mn-cs"/>
        <a:sym typeface="Calibri"/>
      </a:defRPr>
    </a:lvl1pPr>
    <a:lvl2pPr indent="228600" defTabSz="3446207" latinLnBrk="0">
      <a:defRPr sz="1100">
        <a:latin typeface="+mn-lt"/>
        <a:ea typeface="+mn-ea"/>
        <a:cs typeface="+mn-cs"/>
        <a:sym typeface="Calibri"/>
      </a:defRPr>
    </a:lvl2pPr>
    <a:lvl3pPr indent="457200" defTabSz="3446207" latinLnBrk="0">
      <a:defRPr sz="1100">
        <a:latin typeface="+mn-lt"/>
        <a:ea typeface="+mn-ea"/>
        <a:cs typeface="+mn-cs"/>
        <a:sym typeface="Calibri"/>
      </a:defRPr>
    </a:lvl3pPr>
    <a:lvl4pPr indent="685800" defTabSz="3446207" latinLnBrk="0">
      <a:defRPr sz="1100">
        <a:latin typeface="+mn-lt"/>
        <a:ea typeface="+mn-ea"/>
        <a:cs typeface="+mn-cs"/>
        <a:sym typeface="Calibri"/>
      </a:defRPr>
    </a:lvl4pPr>
    <a:lvl5pPr indent="914400" defTabSz="3446207" latinLnBrk="0">
      <a:defRPr sz="1100">
        <a:latin typeface="+mn-lt"/>
        <a:ea typeface="+mn-ea"/>
        <a:cs typeface="+mn-cs"/>
        <a:sym typeface="Calibri"/>
      </a:defRPr>
    </a:lvl5pPr>
    <a:lvl6pPr indent="1143000" defTabSz="3446207" latinLnBrk="0">
      <a:defRPr sz="1100">
        <a:latin typeface="+mn-lt"/>
        <a:ea typeface="+mn-ea"/>
        <a:cs typeface="+mn-cs"/>
        <a:sym typeface="Calibri"/>
      </a:defRPr>
    </a:lvl6pPr>
    <a:lvl7pPr indent="1371600" defTabSz="3446207" latinLnBrk="0">
      <a:defRPr sz="1100">
        <a:latin typeface="+mn-lt"/>
        <a:ea typeface="+mn-ea"/>
        <a:cs typeface="+mn-cs"/>
        <a:sym typeface="Calibri"/>
      </a:defRPr>
    </a:lvl7pPr>
    <a:lvl8pPr indent="1600200" defTabSz="3446207" latinLnBrk="0">
      <a:defRPr sz="1100">
        <a:latin typeface="+mn-lt"/>
        <a:ea typeface="+mn-ea"/>
        <a:cs typeface="+mn-cs"/>
        <a:sym typeface="Calibri"/>
      </a:defRPr>
    </a:lvl8pPr>
    <a:lvl9pPr indent="1828800" defTabSz="3446207" latinLnBrk="0">
      <a:defRPr sz="11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5302657" y="8171394"/>
            <a:ext cx="4610845" cy="13215654"/>
          </a:xfrm>
          <a:prstGeom prst="rect">
            <a:avLst/>
          </a:prstGeom>
        </p:spPr>
        <p:txBody>
          <a:bodyPr>
            <a:normAutofit/>
          </a:bodyPr>
          <a:lstStyle>
            <a:lvl1pPr defTabSz="4036934">
              <a:defRPr sz="19200"/>
            </a:lvl1pPr>
          </a:lstStyle>
          <a:p>
            <a:r>
              <a:t>Title Text</a:t>
            </a:r>
          </a:p>
        </p:txBody>
      </p:sp>
      <p:sp>
        <p:nvSpPr>
          <p:cNvPr id="116" name="Body Level One…"/>
          <p:cNvSpPr txBox="1">
            <a:spLocks noGrp="1"/>
          </p:cNvSpPr>
          <p:nvPr>
            <p:ph type="body" sz="half" idx="1"/>
          </p:nvPr>
        </p:nvSpPr>
        <p:spPr>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603772" y="9893292"/>
            <a:ext cx="18176082" cy="5429212"/>
          </a:xfrm>
          <a:prstGeom prst="rect">
            <a:avLst/>
          </a:prstGeom>
        </p:spPr>
        <p:txBody>
          <a:bodyPr anchor="b">
            <a:normAutofit/>
          </a:bodyPr>
          <a:lstStyle>
            <a:lvl1pPr algn="ctr" defTabSz="4036934">
              <a:defRPr sz="26400"/>
            </a:lvl1pPr>
          </a:lstStyle>
          <a:p>
            <a:r>
              <a:t>Title Text</a:t>
            </a:r>
          </a:p>
        </p:txBody>
      </p:sp>
      <p:sp>
        <p:nvSpPr>
          <p:cNvPr id="132" name="Body Level One…"/>
          <p:cNvSpPr txBox="1">
            <a:spLocks noGrp="1"/>
          </p:cNvSpPr>
          <p:nvPr>
            <p:ph type="body" sz="quarter" idx="1"/>
          </p:nvPr>
        </p:nvSpPr>
        <p:spPr>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41"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458987" y="11228939"/>
            <a:ext cx="18443378" cy="6486896"/>
          </a:xfrm>
          <a:prstGeom prst="rect">
            <a:avLst/>
          </a:prstGeom>
        </p:spPr>
        <p:txBody>
          <a:bodyPr anchor="b">
            <a:normAutofit/>
          </a:bodyPr>
          <a:lstStyle>
            <a:lvl1pPr defTabSz="4036934">
              <a:defRPr sz="26400"/>
            </a:lvl1pPr>
          </a:lstStyle>
          <a:p>
            <a:r>
              <a:t>Title Text</a:t>
            </a:r>
          </a:p>
        </p:txBody>
      </p:sp>
      <p:sp>
        <p:nvSpPr>
          <p:cNvPr id="150" name="Body Level One…"/>
          <p:cNvSpPr txBox="1">
            <a:spLocks noGrp="1"/>
          </p:cNvSpPr>
          <p:nvPr>
            <p:ph type="body" sz="quarter" idx="1"/>
          </p:nvPr>
        </p:nvSpPr>
        <p:spPr>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59" name="Body Level One…"/>
          <p:cNvSpPr txBox="1">
            <a:spLocks noGrp="1"/>
          </p:cNvSpPr>
          <p:nvPr>
            <p:ph type="body" sz="quarter" idx="1"/>
          </p:nvPr>
        </p:nvSpPr>
        <p:spPr>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1472909" y="8171398"/>
            <a:ext cx="18443378" cy="3014225"/>
          </a:xfrm>
          <a:prstGeom prst="rect">
            <a:avLst/>
          </a:prstGeom>
        </p:spPr>
        <p:txBody>
          <a:bodyPr>
            <a:normAutofit/>
          </a:bodyPr>
          <a:lstStyle>
            <a:lvl1pPr defTabSz="4036934">
              <a:defRPr sz="19200"/>
            </a:lvl1pPr>
          </a:lstStyle>
          <a:p>
            <a:r>
              <a:t>Title Text</a:t>
            </a:r>
          </a:p>
        </p:txBody>
      </p:sp>
      <p:sp>
        <p:nvSpPr>
          <p:cNvPr id="168" name="Body Level One…"/>
          <p:cNvSpPr txBox="1">
            <a:spLocks noGrp="1"/>
          </p:cNvSpPr>
          <p:nvPr>
            <p:ph type="body" sz="quarter" idx="1"/>
          </p:nvPr>
        </p:nvSpPr>
        <p:spPr>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169" name="Text Placeholder 4"/>
          <p:cNvSpPr>
            <a:spLocks noGrp="1"/>
          </p:cNvSpPr>
          <p:nvPr>
            <p:ph type="body" sz="quarter" idx="13"/>
          </p:nvPr>
        </p:nvSpPr>
        <p:spPr>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170"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78"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193" name="Body Level One…"/>
          <p:cNvSpPr txBox="1">
            <a:spLocks noGrp="1"/>
          </p:cNvSpPr>
          <p:nvPr>
            <p:ph type="body" sz="quarter" idx="1"/>
          </p:nvPr>
        </p:nvSpPr>
        <p:spPr>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13"/>
          </p:nvPr>
        </p:nvSpPr>
        <p:spPr>
          <a:xfrm>
            <a:off x="1472909"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19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458987" y="11228939"/>
            <a:ext cx="18443378" cy="6486896"/>
          </a:xfrm>
          <a:prstGeom prst="rect">
            <a:avLst/>
          </a:prstGeom>
        </p:spPr>
        <p:txBody>
          <a:bodyPr anchor="b">
            <a:normAutofit/>
          </a:bodyPr>
          <a:lstStyle>
            <a:lvl1pPr defTabSz="4036934">
              <a:defRPr sz="26400"/>
            </a:lvl1pPr>
          </a:lstStyle>
          <a:p>
            <a:r>
              <a:t>Title Text</a:t>
            </a:r>
          </a:p>
        </p:txBody>
      </p:sp>
      <p:sp>
        <p:nvSpPr>
          <p:cNvPr id="44" name="Body Level One…"/>
          <p:cNvSpPr txBox="1">
            <a:spLocks noGrp="1"/>
          </p:cNvSpPr>
          <p:nvPr>
            <p:ph type="body" sz="quarter" idx="1"/>
          </p:nvPr>
        </p:nvSpPr>
        <p:spPr>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203" name="Picture Placeholder 2"/>
          <p:cNvSpPr>
            <a:spLocks noGrp="1"/>
          </p:cNvSpPr>
          <p:nvPr>
            <p:ph type="pic" sz="quarter" idx="13"/>
          </p:nvPr>
        </p:nvSpPr>
        <p:spPr>
          <a:xfrm>
            <a:off x="9090825" y="9586458"/>
            <a:ext cx="10825461" cy="11082232"/>
          </a:xfrm>
          <a:prstGeom prst="rect">
            <a:avLst/>
          </a:prstGeom>
          <a:ln w="12700"/>
        </p:spPr>
        <p:txBody>
          <a:bodyPr lIns="91439" tIns="45719" rIns="91439" bIns="45719"/>
          <a:lstStyle/>
          <a:p>
            <a:endParaRPr/>
          </a:p>
        </p:txBody>
      </p:sp>
      <p:sp>
        <p:nvSpPr>
          <p:cNvPr id="204" name="Body Level One…"/>
          <p:cNvSpPr txBox="1">
            <a:spLocks noGrp="1"/>
          </p:cNvSpPr>
          <p:nvPr>
            <p:ph type="body" sz="quarter" idx="1"/>
          </p:nvPr>
        </p:nvSpPr>
        <p:spPr>
          <a:xfrm>
            <a:off x="1472909"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13"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15302657" y="8171394"/>
            <a:ext cx="4610845" cy="13215654"/>
          </a:xfrm>
          <a:prstGeom prst="rect">
            <a:avLst/>
          </a:prstGeom>
        </p:spPr>
        <p:txBody>
          <a:bodyPr>
            <a:normAutofit/>
          </a:bodyPr>
          <a:lstStyle>
            <a:lvl1pPr defTabSz="4036934">
              <a:defRPr sz="19200"/>
            </a:lvl1pPr>
          </a:lstStyle>
          <a:p>
            <a:r>
              <a:t>Title Text</a:t>
            </a:r>
          </a:p>
        </p:txBody>
      </p:sp>
      <p:sp>
        <p:nvSpPr>
          <p:cNvPr id="222" name="Body Level One…"/>
          <p:cNvSpPr txBox="1">
            <a:spLocks noGrp="1"/>
          </p:cNvSpPr>
          <p:nvPr>
            <p:ph type="body" sz="half" idx="1"/>
          </p:nvPr>
        </p:nvSpPr>
        <p:spPr>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1603772" y="9893292"/>
            <a:ext cx="18176082" cy="5429212"/>
          </a:xfrm>
          <a:prstGeom prst="rect">
            <a:avLst/>
          </a:prstGeom>
        </p:spPr>
        <p:txBody>
          <a:bodyPr anchor="b">
            <a:normAutofit/>
          </a:bodyPr>
          <a:lstStyle>
            <a:lvl1pPr algn="ctr" defTabSz="4036934">
              <a:defRPr sz="26400"/>
            </a:lvl1pPr>
          </a:lstStyle>
          <a:p>
            <a:r>
              <a:t>Title Text</a:t>
            </a:r>
          </a:p>
        </p:txBody>
      </p:sp>
      <p:sp>
        <p:nvSpPr>
          <p:cNvPr id="238" name="Body Level One…"/>
          <p:cNvSpPr txBox="1">
            <a:spLocks noGrp="1"/>
          </p:cNvSpPr>
          <p:nvPr>
            <p:ph type="body" sz="quarter" idx="1"/>
          </p:nvPr>
        </p:nvSpPr>
        <p:spPr>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6"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47"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1458987" y="11228939"/>
            <a:ext cx="18443378" cy="6486896"/>
          </a:xfrm>
          <a:prstGeom prst="rect">
            <a:avLst/>
          </a:prstGeom>
        </p:spPr>
        <p:txBody>
          <a:bodyPr anchor="b">
            <a:normAutofit/>
          </a:bodyPr>
          <a:lstStyle>
            <a:lvl1pPr defTabSz="4036934">
              <a:defRPr sz="26400"/>
            </a:lvl1pPr>
          </a:lstStyle>
          <a:p>
            <a:r>
              <a:t>Title Text</a:t>
            </a:r>
          </a:p>
        </p:txBody>
      </p:sp>
      <p:sp>
        <p:nvSpPr>
          <p:cNvPr id="256" name="Body Level One…"/>
          <p:cNvSpPr txBox="1">
            <a:spLocks noGrp="1"/>
          </p:cNvSpPr>
          <p:nvPr>
            <p:ph type="body" sz="quarter" idx="1"/>
          </p:nvPr>
        </p:nvSpPr>
        <p:spPr>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64"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65" name="Body Level One…"/>
          <p:cNvSpPr txBox="1">
            <a:spLocks noGrp="1"/>
          </p:cNvSpPr>
          <p:nvPr>
            <p:ph type="body" sz="quarter" idx="1"/>
          </p:nvPr>
        </p:nvSpPr>
        <p:spPr>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1472909" y="8171398"/>
            <a:ext cx="18443378" cy="3014225"/>
          </a:xfrm>
          <a:prstGeom prst="rect">
            <a:avLst/>
          </a:prstGeom>
        </p:spPr>
        <p:txBody>
          <a:bodyPr>
            <a:normAutofit/>
          </a:bodyPr>
          <a:lstStyle>
            <a:lvl1pPr defTabSz="4036934">
              <a:defRPr sz="19200"/>
            </a:lvl1pPr>
          </a:lstStyle>
          <a:p>
            <a:r>
              <a:t>Title Text</a:t>
            </a:r>
          </a:p>
        </p:txBody>
      </p:sp>
      <p:sp>
        <p:nvSpPr>
          <p:cNvPr id="274" name="Body Level One…"/>
          <p:cNvSpPr txBox="1">
            <a:spLocks noGrp="1"/>
          </p:cNvSpPr>
          <p:nvPr>
            <p:ph type="body" sz="quarter" idx="1"/>
          </p:nvPr>
        </p:nvSpPr>
        <p:spPr>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13"/>
          </p:nvPr>
        </p:nvSpPr>
        <p:spPr>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276"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8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53" name="Body Level One…"/>
          <p:cNvSpPr txBox="1">
            <a:spLocks noGrp="1"/>
          </p:cNvSpPr>
          <p:nvPr>
            <p:ph type="body" sz="quarter" idx="1"/>
          </p:nvPr>
        </p:nvSpPr>
        <p:spPr>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299" name="Body Level One…"/>
          <p:cNvSpPr txBox="1">
            <a:spLocks noGrp="1"/>
          </p:cNvSpPr>
          <p:nvPr>
            <p:ph type="body" sz="quarter" idx="1"/>
          </p:nvPr>
        </p:nvSpPr>
        <p:spPr>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13"/>
          </p:nvPr>
        </p:nvSpPr>
        <p:spPr>
          <a:xfrm>
            <a:off x="1472909"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30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08"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309" name="Picture Placeholder 2"/>
          <p:cNvSpPr>
            <a:spLocks noGrp="1"/>
          </p:cNvSpPr>
          <p:nvPr>
            <p:ph type="pic" sz="quarter" idx="13"/>
          </p:nvPr>
        </p:nvSpPr>
        <p:spPr>
          <a:xfrm>
            <a:off x="9090825" y="9586458"/>
            <a:ext cx="10825461" cy="11082232"/>
          </a:xfrm>
          <a:prstGeom prst="rect">
            <a:avLst/>
          </a:prstGeom>
          <a:ln w="12700"/>
        </p:spPr>
        <p:txBody>
          <a:bodyPr lIns="91439" tIns="45719" rIns="91439" bIns="45719"/>
          <a:lstStyle/>
          <a:p>
            <a:endParaRPr/>
          </a:p>
        </p:txBody>
      </p:sp>
      <p:sp>
        <p:nvSpPr>
          <p:cNvPr id="310" name="Body Level One…"/>
          <p:cNvSpPr txBox="1">
            <a:spLocks noGrp="1"/>
          </p:cNvSpPr>
          <p:nvPr>
            <p:ph type="body" sz="quarter" idx="1"/>
          </p:nvPr>
        </p:nvSpPr>
        <p:spPr>
          <a:xfrm>
            <a:off x="1472909"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31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18"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319"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15302657" y="8171394"/>
            <a:ext cx="4610845" cy="13215654"/>
          </a:xfrm>
          <a:prstGeom prst="rect">
            <a:avLst/>
          </a:prstGeom>
        </p:spPr>
        <p:txBody>
          <a:bodyPr>
            <a:normAutofit/>
          </a:bodyPr>
          <a:lstStyle>
            <a:lvl1pPr defTabSz="4036934">
              <a:defRPr sz="19200"/>
            </a:lvl1pPr>
          </a:lstStyle>
          <a:p>
            <a:r>
              <a:t>Title Text</a:t>
            </a:r>
          </a:p>
        </p:txBody>
      </p:sp>
      <p:sp>
        <p:nvSpPr>
          <p:cNvPr id="328" name="Body Level One…"/>
          <p:cNvSpPr txBox="1">
            <a:spLocks noGrp="1"/>
          </p:cNvSpPr>
          <p:nvPr>
            <p:ph type="body" sz="half" idx="1"/>
          </p:nvPr>
        </p:nvSpPr>
        <p:spPr>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472909" y="8171398"/>
            <a:ext cx="18443378" cy="3014225"/>
          </a:xfrm>
          <a:prstGeom prst="rect">
            <a:avLst/>
          </a:prstGeom>
        </p:spPr>
        <p:txBody>
          <a:bodyPr>
            <a:normAutofit/>
          </a:bodyPr>
          <a:lstStyle>
            <a:lvl1pPr defTabSz="4036934">
              <a:defRPr sz="19200"/>
            </a:lvl1pPr>
          </a:lstStyle>
          <a:p>
            <a:r>
              <a:t>Title Text</a:t>
            </a:r>
          </a:p>
        </p:txBody>
      </p:sp>
      <p:sp>
        <p:nvSpPr>
          <p:cNvPr id="62" name="Body Level One…"/>
          <p:cNvSpPr txBox="1">
            <a:spLocks noGrp="1"/>
          </p:cNvSpPr>
          <p:nvPr>
            <p:ph type="body" sz="quarter" idx="1"/>
          </p:nvPr>
        </p:nvSpPr>
        <p:spPr>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13"/>
          </p:nvPr>
        </p:nvSpPr>
        <p:spPr>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6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72"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87" name="Body Level One…"/>
          <p:cNvSpPr txBox="1">
            <a:spLocks noGrp="1"/>
          </p:cNvSpPr>
          <p:nvPr>
            <p:ph type="body" sz="quarter" idx="1"/>
          </p:nvPr>
        </p:nvSpPr>
        <p:spPr>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13"/>
          </p:nvPr>
        </p:nvSpPr>
        <p:spPr>
          <a:xfrm>
            <a:off x="1472909"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8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97" name="Picture Placeholder 2"/>
          <p:cNvSpPr>
            <a:spLocks noGrp="1"/>
          </p:cNvSpPr>
          <p:nvPr>
            <p:ph type="pic" sz="quarter" idx="13"/>
          </p:nvPr>
        </p:nvSpPr>
        <p:spPr>
          <a:xfrm>
            <a:off x="9090825" y="9586458"/>
            <a:ext cx="10825461" cy="11082232"/>
          </a:xfrm>
          <a:prstGeom prst="rect">
            <a:avLst/>
          </a:prstGeom>
          <a:ln w="12700"/>
        </p:spPr>
        <p:txBody>
          <a:bodyPr lIns="91439" tIns="45719" rIns="91439" bIns="45719"/>
          <a:lstStyle/>
          <a:p>
            <a:endParaRPr/>
          </a:p>
        </p:txBody>
      </p:sp>
      <p:sp>
        <p:nvSpPr>
          <p:cNvPr id="98" name="Body Level One…"/>
          <p:cNvSpPr txBox="1">
            <a:spLocks noGrp="1"/>
          </p:cNvSpPr>
          <p:nvPr>
            <p:ph type="body" sz="quarter" idx="1"/>
          </p:nvPr>
        </p:nvSpPr>
        <p:spPr>
          <a:xfrm>
            <a:off x="1472909"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07"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69181" y="7550500"/>
            <a:ext cx="19245263" cy="34293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nchor="ctr"/>
          <a:lstStyle/>
          <a:p>
            <a:r>
              <a:t>Title Text</a:t>
            </a:r>
          </a:p>
        </p:txBody>
      </p:sp>
      <p:sp>
        <p:nvSpPr>
          <p:cNvPr id="3" name="Body Level One…"/>
          <p:cNvSpPr txBox="1">
            <a:spLocks noGrp="1"/>
          </p:cNvSpPr>
          <p:nvPr>
            <p:ph type="body" idx="1"/>
          </p:nvPr>
        </p:nvSpPr>
        <p:spPr>
          <a:xfrm>
            <a:off x="1069181" y="10979856"/>
            <a:ext cx="19245263" cy="1195581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113231" y="21687826"/>
            <a:ext cx="211701" cy="214266"/>
          </a:xfrm>
          <a:prstGeom prst="rect">
            <a:avLst/>
          </a:prstGeom>
          <a:ln w="3175">
            <a:miter lim="400000"/>
          </a:ln>
        </p:spPr>
        <p:txBody>
          <a:bodyPr wrap="none" lIns="22277" tIns="22277" rIns="22277" bIns="22277" anchor="ctr">
            <a:spAutoFit/>
          </a:bodyPr>
          <a:lstStyle>
            <a:lvl1pPr algn="r">
              <a:defRPr sz="11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7" r:id="rId35"/>
    <p:sldLayoutId id="2147483688" r:id="rId36"/>
  </p:sldLayoutIdLst>
  <p:transition spd="med"/>
  <p:txStyles>
    <p:titleStyle>
      <a:lvl1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65645" marR="0" indent="-16564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1pPr>
      <a:lvl2pPr marL="571476" marR="0" indent="-190492"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2pPr>
      <a:lvl3pPr marL="1000085" marR="0" indent="-23811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3pPr>
      <a:lvl4pPr marL="1396944"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4pPr>
      <a:lvl5pPr marL="177792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5pPr>
      <a:lvl6pPr marL="215891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6pPr>
      <a:lvl7pPr marL="253989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7pPr>
      <a:lvl8pPr marL="292088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8pPr>
      <a:lvl9pPr marL="3301867"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9pPr>
    </p:bodyStyle>
    <p:otherStyle>
      <a:lvl1pPr marL="0" marR="0" indent="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18214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36428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54642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72856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9107006"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10928408"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1274981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14571211"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Rectangle 4"/>
          <p:cNvGrpSpPr/>
          <p:nvPr/>
        </p:nvGrpSpPr>
        <p:grpSpPr>
          <a:xfrm>
            <a:off x="571601" y="5516468"/>
            <a:ext cx="6364678" cy="660542"/>
            <a:chOff x="0" y="-45166"/>
            <a:chExt cx="6364677" cy="660540"/>
          </a:xfrm>
        </p:grpSpPr>
        <p:sp>
          <p:nvSpPr>
            <p:cNvPr id="362"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sz="4600"/>
            </a:p>
          </p:txBody>
        </p:sp>
        <p:sp>
          <p:nvSpPr>
            <p:cNvPr id="363" name="Introduction"/>
            <p:cNvSpPr txBox="1"/>
            <p:nvPr/>
          </p:nvSpPr>
          <p:spPr>
            <a:xfrm>
              <a:off x="0" y="-45166"/>
              <a:ext cx="6364677" cy="660540"/>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lang="en-GB" dirty="0"/>
                <a:t>Client Brief</a:t>
              </a:r>
              <a:endParaRPr dirty="0"/>
            </a:p>
          </p:txBody>
        </p:sp>
      </p:grpSp>
      <p:grpSp>
        <p:nvGrpSpPr>
          <p:cNvPr id="367" name="Rectangle 7"/>
          <p:cNvGrpSpPr/>
          <p:nvPr/>
        </p:nvGrpSpPr>
        <p:grpSpPr>
          <a:xfrm>
            <a:off x="571605" y="15131292"/>
            <a:ext cx="6364678" cy="660542"/>
            <a:chOff x="0" y="-45166"/>
            <a:chExt cx="6364677" cy="660540"/>
          </a:xfrm>
        </p:grpSpPr>
        <p:sp>
          <p:nvSpPr>
            <p:cNvPr id="365"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sz="4600"/>
            </a:p>
          </p:txBody>
        </p:sp>
        <p:sp>
          <p:nvSpPr>
            <p:cNvPr id="366" name="Project Aim"/>
            <p:cNvSpPr txBox="1"/>
            <p:nvPr/>
          </p:nvSpPr>
          <p:spPr>
            <a:xfrm>
              <a:off x="0" y="-45166"/>
              <a:ext cx="6364677" cy="660540"/>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lang="en-GB" dirty="0"/>
                <a:t>Implemented Solution</a:t>
              </a:r>
              <a:endParaRPr dirty="0"/>
            </a:p>
          </p:txBody>
        </p:sp>
      </p:grpSp>
      <p:grpSp>
        <p:nvGrpSpPr>
          <p:cNvPr id="373" name="Rectangle 13"/>
          <p:cNvGrpSpPr/>
          <p:nvPr/>
        </p:nvGrpSpPr>
        <p:grpSpPr>
          <a:xfrm>
            <a:off x="7509472" y="10643062"/>
            <a:ext cx="6364678" cy="660542"/>
            <a:chOff x="0" y="-45166"/>
            <a:chExt cx="6364677" cy="660540"/>
          </a:xfrm>
        </p:grpSpPr>
        <p:sp>
          <p:nvSpPr>
            <p:cNvPr id="371"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sz="4600"/>
            </a:p>
          </p:txBody>
        </p:sp>
        <p:sp>
          <p:nvSpPr>
            <p:cNvPr id="372" name="Figures and Results"/>
            <p:cNvSpPr txBox="1"/>
            <p:nvPr/>
          </p:nvSpPr>
          <p:spPr>
            <a:xfrm>
              <a:off x="0" y="-45166"/>
              <a:ext cx="6364677" cy="660540"/>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lang="en-GB" dirty="0"/>
                <a:t>Technical Details</a:t>
              </a:r>
              <a:endParaRPr dirty="0"/>
            </a:p>
          </p:txBody>
        </p:sp>
      </p:grpSp>
      <p:grpSp>
        <p:nvGrpSpPr>
          <p:cNvPr id="376" name="Rectangle 16"/>
          <p:cNvGrpSpPr/>
          <p:nvPr/>
        </p:nvGrpSpPr>
        <p:grpSpPr>
          <a:xfrm>
            <a:off x="14447340" y="3336813"/>
            <a:ext cx="6364680" cy="6357522"/>
            <a:chOff x="0" y="-660716"/>
            <a:chExt cx="6364678" cy="1891642"/>
          </a:xfrm>
        </p:grpSpPr>
        <p:sp>
          <p:nvSpPr>
            <p:cNvPr id="374" name="Rectangle"/>
            <p:cNvSpPr/>
            <p:nvPr/>
          </p:nvSpPr>
          <p:spPr>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sym typeface="Helvetica"/>
                </a:defRPr>
              </a:pPr>
              <a:endParaRPr sz="4600"/>
            </a:p>
          </p:txBody>
        </p:sp>
        <p:sp>
          <p:nvSpPr>
            <p:cNvPr id="375" name="Conclusion"/>
            <p:cNvSpPr txBox="1"/>
            <p:nvPr/>
          </p:nvSpPr>
          <p:spPr>
            <a:xfrm>
              <a:off x="0" y="-660716"/>
              <a:ext cx="6364678" cy="1891642"/>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mj-lt"/>
                  <a:ea typeface="+mj-ea"/>
                  <a:cs typeface="+mj-cs"/>
                  <a:sym typeface="Helvetica"/>
                </a:defRPr>
              </a:lvl1pPr>
            </a:lstStyle>
            <a:p>
              <a:r>
                <a:rPr lang="en-GB" dirty="0"/>
                <a:t>Collaboration &amp; Interdisciplinary Teamwork</a:t>
              </a:r>
              <a:endParaRPr dirty="0"/>
            </a:p>
          </p:txBody>
        </p:sp>
      </p:grpSp>
      <p:grpSp>
        <p:nvGrpSpPr>
          <p:cNvPr id="379" name="Rectangle 19"/>
          <p:cNvGrpSpPr/>
          <p:nvPr/>
        </p:nvGrpSpPr>
        <p:grpSpPr>
          <a:xfrm>
            <a:off x="14447339" y="17451643"/>
            <a:ext cx="6364680" cy="2541055"/>
            <a:chOff x="0" y="-352941"/>
            <a:chExt cx="6364678" cy="1276091"/>
          </a:xfrm>
        </p:grpSpPr>
        <p:sp>
          <p:nvSpPr>
            <p:cNvPr id="377" name="Rectangle"/>
            <p:cNvSpPr/>
            <p:nvPr/>
          </p:nvSpPr>
          <p:spPr>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sym typeface="Helvetica"/>
                </a:defRPr>
              </a:pPr>
              <a:endParaRPr sz="4600"/>
            </a:p>
          </p:txBody>
        </p:sp>
        <p:sp>
          <p:nvSpPr>
            <p:cNvPr id="378" name="Acknowledgments"/>
            <p:cNvSpPr txBox="1"/>
            <p:nvPr/>
          </p:nvSpPr>
          <p:spPr>
            <a:xfrm>
              <a:off x="0" y="-352941"/>
              <a:ext cx="6364678" cy="127609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mj-lt"/>
                  <a:ea typeface="+mj-ea"/>
                  <a:cs typeface="+mj-cs"/>
                  <a:sym typeface="Helvetica"/>
                </a:defRPr>
              </a:lvl1pPr>
            </a:lstStyle>
            <a:p>
              <a:r>
                <a:rPr lang="en-GB" dirty="0"/>
                <a:t>Conclusions &amp; Future Plans</a:t>
              </a:r>
              <a:endParaRPr dirty="0"/>
            </a:p>
          </p:txBody>
        </p:sp>
      </p:grpSp>
      <p:sp>
        <p:nvSpPr>
          <p:cNvPr id="380" name="TextBox 20"/>
          <p:cNvSpPr txBox="1"/>
          <p:nvPr/>
        </p:nvSpPr>
        <p:spPr>
          <a:xfrm>
            <a:off x="14447339" y="19499202"/>
            <a:ext cx="6364677" cy="7431627"/>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a:spAutoFit/>
          </a:bodyPr>
          <a:lstStyle>
            <a:lvl1pPr>
              <a:defRPr sz="2400">
                <a:latin typeface="Arial"/>
                <a:ea typeface="Arial"/>
                <a:cs typeface="Arial"/>
                <a:sym typeface="Arial"/>
              </a:defRPr>
            </a:lvl1pPr>
          </a:lstStyle>
          <a:p>
            <a:pPr algn="just"/>
            <a:r>
              <a:rPr lang="en-GB" dirty="0" err="1"/>
              <a:t>Vitam</a:t>
            </a:r>
            <a:r>
              <a:rPr lang="en-GB" dirty="0"/>
              <a:t> </a:t>
            </a:r>
            <a:r>
              <a:rPr lang="en-GB" dirty="0" err="1"/>
              <a:t>voloria</a:t>
            </a:r>
            <a:r>
              <a:rPr lang="en-GB" dirty="0"/>
              <a:t> con et, cum </a:t>
            </a:r>
            <a:r>
              <a:rPr lang="en-GB" dirty="0" err="1"/>
              <a:t>laboreium</a:t>
            </a:r>
            <a:r>
              <a:rPr lang="en-GB" dirty="0"/>
              <a:t>, </a:t>
            </a:r>
            <a:r>
              <a:rPr lang="en-GB" dirty="0" err="1"/>
              <a:t>nam</a:t>
            </a:r>
            <a:r>
              <a:rPr lang="en-GB" dirty="0"/>
              <a:t> cum, quat </a:t>
            </a:r>
            <a:r>
              <a:rPr lang="en-GB" dirty="0" err="1"/>
              <a:t>paris</a:t>
            </a:r>
            <a:r>
              <a:rPr lang="en-GB" dirty="0"/>
              <a:t> as core </a:t>
            </a:r>
            <a:r>
              <a:rPr lang="en-GB" dirty="0" err="1"/>
              <a:t>volorest</a:t>
            </a:r>
            <a:r>
              <a:rPr lang="en-GB" dirty="0"/>
              <a:t>, </a:t>
            </a:r>
            <a:r>
              <a:rPr lang="en-GB" dirty="0" err="1"/>
              <a:t>sust</a:t>
            </a:r>
            <a:r>
              <a:rPr lang="en-GB" dirty="0"/>
              <a:t> </a:t>
            </a:r>
            <a:r>
              <a:rPr lang="en-GB" dirty="0" err="1"/>
              <a:t>exceatur</a:t>
            </a:r>
            <a:r>
              <a:rPr lang="en-GB" dirty="0"/>
              <a:t> </a:t>
            </a:r>
            <a:r>
              <a:rPr lang="en-GB" dirty="0" err="1"/>
              <a:t>antio</a:t>
            </a:r>
            <a:r>
              <a:rPr lang="en-GB" dirty="0"/>
              <a:t> </a:t>
            </a:r>
            <a:r>
              <a:rPr lang="en-GB" dirty="0" err="1"/>
              <a:t>ea</a:t>
            </a:r>
            <a:r>
              <a:rPr lang="en-GB" dirty="0"/>
              <a:t> </a:t>
            </a:r>
            <a:r>
              <a:rPr lang="en-GB" dirty="0" err="1"/>
              <a:t>voluptas</a:t>
            </a:r>
            <a:r>
              <a:rPr lang="en-GB" dirty="0"/>
              <a:t> </a:t>
            </a:r>
            <a:r>
              <a:rPr lang="en-GB" dirty="0" err="1"/>
              <a:t>eumquatendit</a:t>
            </a:r>
            <a:r>
              <a:rPr lang="en-GB" dirty="0"/>
              <a:t> </a:t>
            </a:r>
            <a:r>
              <a:rPr lang="en-GB" dirty="0" err="1"/>
              <a:t>quas</a:t>
            </a:r>
            <a:r>
              <a:rPr lang="en-GB" dirty="0"/>
              <a:t> </a:t>
            </a:r>
            <a:r>
              <a:rPr lang="en-GB" dirty="0" err="1"/>
              <a:t>doluptatet</a:t>
            </a:r>
            <a:r>
              <a:rPr lang="en-GB" dirty="0"/>
              <a:t> </a:t>
            </a:r>
            <a:r>
              <a:rPr lang="en-GB" dirty="0" err="1"/>
              <a:t>aut</a:t>
            </a:r>
            <a:r>
              <a:rPr lang="en-GB" dirty="0"/>
              <a:t> </a:t>
            </a:r>
            <a:r>
              <a:rPr lang="en-GB" dirty="0" err="1"/>
              <a:t>landignam</a:t>
            </a:r>
            <a:r>
              <a:rPr lang="en-GB" dirty="0"/>
              <a:t> que </a:t>
            </a:r>
            <a:r>
              <a:rPr lang="en-GB" dirty="0" err="1"/>
              <a:t>lantur</a:t>
            </a:r>
            <a:r>
              <a:rPr lang="en-GB" dirty="0"/>
              <a:t> </a:t>
            </a:r>
            <a:r>
              <a:rPr lang="en-GB" dirty="0" err="1"/>
              <a:t>sania</a:t>
            </a:r>
            <a:r>
              <a:rPr lang="en-GB" dirty="0"/>
              <a:t> </a:t>
            </a:r>
            <a:r>
              <a:rPr lang="en-GB" dirty="0" err="1"/>
              <a:t>dem</a:t>
            </a:r>
            <a:r>
              <a:rPr lang="en-GB" dirty="0"/>
              <a:t> </a:t>
            </a:r>
            <a:r>
              <a:rPr lang="en-GB" dirty="0" err="1"/>
              <a:t>escidit</a:t>
            </a:r>
            <a:r>
              <a:rPr lang="en-GB" dirty="0"/>
              <a:t> min </a:t>
            </a:r>
            <a:r>
              <a:rPr lang="en-GB" dirty="0" err="1"/>
              <a:t>reruptiaero</a:t>
            </a:r>
            <a:r>
              <a:rPr lang="en-GB" dirty="0"/>
              <a:t> </a:t>
            </a:r>
            <a:r>
              <a:rPr lang="en-GB" dirty="0" err="1"/>
              <a:t>velis</a:t>
            </a:r>
            <a:r>
              <a:rPr lang="en-GB" dirty="0"/>
              <a:t> maximus </a:t>
            </a:r>
            <a:r>
              <a:rPr lang="en-GB" dirty="0" err="1"/>
              <a:t>aut</a:t>
            </a:r>
            <a:r>
              <a:rPr lang="en-GB" dirty="0"/>
              <a:t> que pe </a:t>
            </a:r>
            <a:r>
              <a:rPr lang="en-GB" dirty="0" err="1"/>
              <a:t>aliquas</a:t>
            </a:r>
            <a:r>
              <a:rPr lang="en-GB" dirty="0"/>
              <a:t> </a:t>
            </a:r>
            <a:r>
              <a:rPr lang="en-GB" dirty="0" err="1"/>
              <a:t>sequidisit</a:t>
            </a:r>
            <a:r>
              <a:rPr lang="en-GB" dirty="0"/>
              <a:t>, </a:t>
            </a:r>
            <a:r>
              <a:rPr lang="en-GB" dirty="0" err="1"/>
              <a:t>omnient</a:t>
            </a:r>
            <a:r>
              <a:rPr lang="en-GB" dirty="0"/>
              <a:t> hit lam </a:t>
            </a:r>
            <a:r>
              <a:rPr lang="en-GB" dirty="0" err="1"/>
              <a:t>eicias</a:t>
            </a:r>
            <a:r>
              <a:rPr lang="en-GB" dirty="0"/>
              <a:t> </a:t>
            </a:r>
            <a:r>
              <a:rPr lang="en-GB" dirty="0" err="1"/>
              <a:t>modio</a:t>
            </a:r>
            <a:r>
              <a:rPr lang="en-GB" dirty="0"/>
              <a:t> con nisin </a:t>
            </a:r>
            <a:r>
              <a:rPr lang="en-GB" dirty="0" err="1"/>
              <a:t>pediam</a:t>
            </a:r>
            <a:r>
              <a:rPr lang="en-GB" dirty="0"/>
              <a:t>, </a:t>
            </a:r>
            <a:r>
              <a:rPr lang="en-GB" dirty="0" err="1"/>
              <a:t>ent</a:t>
            </a:r>
            <a:r>
              <a:rPr lang="en-GB" dirty="0"/>
              <a:t>, </a:t>
            </a:r>
            <a:r>
              <a:rPr lang="en-GB" dirty="0" err="1"/>
              <a:t>cust</a:t>
            </a:r>
            <a:r>
              <a:rPr lang="en-GB" dirty="0"/>
              <a:t> </a:t>
            </a:r>
            <a:r>
              <a:rPr lang="en-GB" dirty="0" err="1"/>
              <a:t>accaborit</a:t>
            </a:r>
            <a:r>
              <a:rPr lang="en-GB" dirty="0"/>
              <a:t> </a:t>
            </a:r>
            <a:r>
              <a:rPr lang="en-GB" dirty="0" err="1"/>
              <a:t>odio</a:t>
            </a:r>
            <a:r>
              <a:rPr lang="en-GB" dirty="0"/>
              <a:t> </a:t>
            </a:r>
            <a:r>
              <a:rPr lang="en-GB" dirty="0" err="1"/>
              <a:t>corehen</a:t>
            </a:r>
            <a:r>
              <a:rPr lang="en-GB" dirty="0"/>
              <a:t> </a:t>
            </a:r>
            <a:r>
              <a:rPr lang="en-GB" dirty="0" err="1"/>
              <a:t>dendae</a:t>
            </a:r>
            <a:r>
              <a:rPr lang="en-GB" dirty="0"/>
              <a:t> nonet </a:t>
            </a:r>
            <a:r>
              <a:rPr lang="en-GB" dirty="0" err="1"/>
              <a:t>eliquam</a:t>
            </a:r>
            <a:r>
              <a:rPr lang="en-GB" dirty="0"/>
              <a:t>, </a:t>
            </a:r>
            <a:r>
              <a:rPr lang="en-GB" dirty="0" err="1"/>
              <a:t>aperorepe</a:t>
            </a:r>
            <a:r>
              <a:rPr lang="en-GB" dirty="0"/>
              <a:t> </a:t>
            </a:r>
            <a:r>
              <a:rPr lang="en-GB" dirty="0" err="1"/>
              <a:t>autatem</a:t>
            </a:r>
            <a:r>
              <a:rPr lang="en-GB" dirty="0"/>
              <a:t> voles int odic </a:t>
            </a:r>
            <a:r>
              <a:rPr lang="en-GB" dirty="0" err="1"/>
              <a:t>tem</a:t>
            </a:r>
            <a:r>
              <a:rPr lang="en-GB" dirty="0"/>
              <a:t> nis </a:t>
            </a:r>
            <a:r>
              <a:rPr lang="en-GB" dirty="0" err="1"/>
              <a:t>dolorrum</a:t>
            </a:r>
            <a:r>
              <a:rPr lang="en-GB" dirty="0"/>
              <a:t> que cores </a:t>
            </a:r>
            <a:r>
              <a:rPr lang="en-GB" dirty="0" err="1"/>
              <a:t>doluptaturi</a:t>
            </a:r>
            <a:r>
              <a:rPr lang="en-GB" dirty="0"/>
              <a:t> </a:t>
            </a:r>
            <a:r>
              <a:rPr lang="en-GB" dirty="0" err="1"/>
              <a:t>utemolorum</a:t>
            </a:r>
            <a:r>
              <a:rPr lang="en-GB" dirty="0"/>
              <a:t> </a:t>
            </a:r>
            <a:r>
              <a:rPr lang="en-GB" dirty="0" err="1"/>
              <a:t>imusam</a:t>
            </a:r>
            <a:r>
              <a:rPr lang="en-GB" dirty="0"/>
              <a:t>, </a:t>
            </a:r>
            <a:r>
              <a:rPr lang="en-GB" dirty="0" err="1"/>
              <a:t>idendaecabo</a:t>
            </a:r>
            <a:r>
              <a:rPr lang="en-GB" dirty="0"/>
              <a:t>. Nam quo </a:t>
            </a:r>
            <a:r>
              <a:rPr lang="en-GB" dirty="0" err="1"/>
              <a:t>moluptatur</a:t>
            </a:r>
            <a:r>
              <a:rPr lang="en-GB" dirty="0"/>
              <a:t>? </a:t>
            </a:r>
            <a:r>
              <a:rPr lang="en-GB" dirty="0" err="1"/>
              <a:t>aut</a:t>
            </a:r>
            <a:r>
              <a:rPr lang="en-GB" dirty="0"/>
              <a:t> </a:t>
            </a:r>
            <a:r>
              <a:rPr lang="en-GB" dirty="0" err="1"/>
              <a:t>omnienderi</a:t>
            </a:r>
            <a:r>
              <a:rPr lang="en-GB" dirty="0"/>
              <a:t> </a:t>
            </a:r>
            <a:r>
              <a:rPr lang="en-GB" dirty="0" err="1"/>
              <a:t>sinvele</a:t>
            </a:r>
            <a:r>
              <a:rPr lang="en-GB" dirty="0"/>
              <a:t> </a:t>
            </a:r>
            <a:r>
              <a:rPr lang="en-GB" dirty="0" err="1"/>
              <a:t>stiam</a:t>
            </a:r>
            <a:r>
              <a:rPr lang="en-GB" dirty="0"/>
              <a:t>, </a:t>
            </a:r>
            <a:r>
              <a:rPr lang="en-GB" dirty="0" err="1"/>
              <a:t>cus</a:t>
            </a:r>
            <a:r>
              <a:rPr lang="en-GB" dirty="0"/>
              <a:t> </a:t>
            </a:r>
            <a:r>
              <a:rPr lang="en-GB" dirty="0" err="1"/>
              <a:t>eos</a:t>
            </a:r>
            <a:r>
              <a:rPr lang="en-GB" dirty="0"/>
              <a:t> </a:t>
            </a:r>
            <a:r>
              <a:rPr lang="en-GB" dirty="0" err="1"/>
              <a:t>sime</a:t>
            </a:r>
            <a:r>
              <a:rPr lang="en-GB" dirty="0"/>
              <a:t> </a:t>
            </a:r>
            <a:r>
              <a:rPr lang="en-GB" dirty="0" err="1"/>
              <a:t>sed</a:t>
            </a:r>
            <a:r>
              <a:rPr lang="en-GB" dirty="0"/>
              <a:t> que </a:t>
            </a:r>
            <a:r>
              <a:rPr lang="en-GB" dirty="0" err="1"/>
              <a:t>occupta</a:t>
            </a:r>
            <a:r>
              <a:rPr lang="en-GB" dirty="0"/>
              <a:t> </a:t>
            </a:r>
            <a:r>
              <a:rPr lang="en-GB" dirty="0" err="1"/>
              <a:t>temquia</a:t>
            </a:r>
            <a:r>
              <a:rPr lang="en-GB" dirty="0"/>
              <a:t> </a:t>
            </a:r>
            <a:r>
              <a:rPr lang="en-GB" dirty="0" err="1"/>
              <a:t>nobisciur</a:t>
            </a:r>
            <a:r>
              <a:rPr lang="en-GB" dirty="0"/>
              <a:t>? </a:t>
            </a:r>
            <a:r>
              <a:rPr lang="en-GB" dirty="0" err="1"/>
              <a:t>Quis</a:t>
            </a:r>
            <a:r>
              <a:rPr lang="en-GB" dirty="0"/>
              <a:t> </a:t>
            </a:r>
            <a:r>
              <a:rPr lang="en-GB" dirty="0" err="1"/>
              <a:t>dolenem</a:t>
            </a:r>
            <a:r>
              <a:rPr lang="en-GB" dirty="0"/>
              <a:t> </a:t>
            </a:r>
            <a:r>
              <a:rPr lang="en-GB" dirty="0" err="1"/>
              <a:t>oluptam</a:t>
            </a:r>
            <a:r>
              <a:rPr lang="en-GB" dirty="0"/>
              <a:t> ne </a:t>
            </a:r>
            <a:r>
              <a:rPr lang="en-GB" dirty="0" err="1"/>
              <a:t>nonessumqui</a:t>
            </a:r>
            <a:r>
              <a:rPr lang="en-GB" dirty="0"/>
              <a:t>. </a:t>
            </a:r>
            <a:r>
              <a:rPr lang="en-GB" dirty="0" err="1"/>
              <a:t>Vitam</a:t>
            </a:r>
            <a:r>
              <a:rPr lang="en-GB" dirty="0"/>
              <a:t> </a:t>
            </a:r>
            <a:r>
              <a:rPr lang="en-GB" dirty="0" err="1"/>
              <a:t>voloria</a:t>
            </a:r>
            <a:r>
              <a:rPr lang="en-GB" dirty="0"/>
              <a:t> con et, cum </a:t>
            </a:r>
            <a:r>
              <a:rPr lang="en-GB" dirty="0" err="1"/>
              <a:t>laboreium</a:t>
            </a:r>
            <a:r>
              <a:rPr lang="en-GB" dirty="0"/>
              <a:t>, </a:t>
            </a:r>
            <a:r>
              <a:rPr lang="en-GB" dirty="0" err="1"/>
              <a:t>nam</a:t>
            </a:r>
            <a:r>
              <a:rPr lang="en-GB" dirty="0"/>
              <a:t> cum, quat </a:t>
            </a:r>
            <a:r>
              <a:rPr lang="en-GB" dirty="0" err="1"/>
              <a:t>paris</a:t>
            </a:r>
            <a:r>
              <a:rPr lang="en-GB" dirty="0"/>
              <a:t> as core </a:t>
            </a:r>
            <a:r>
              <a:rPr lang="en-GB" dirty="0" err="1"/>
              <a:t>volorest</a:t>
            </a:r>
            <a:r>
              <a:rPr lang="en-GB" dirty="0"/>
              <a:t>, </a:t>
            </a:r>
            <a:r>
              <a:rPr lang="en-GB" dirty="0" err="1"/>
              <a:t>sust</a:t>
            </a:r>
            <a:r>
              <a:rPr lang="en-GB" dirty="0"/>
              <a:t> </a:t>
            </a:r>
            <a:r>
              <a:rPr lang="en-GB" dirty="0" err="1"/>
              <a:t>exceatur</a:t>
            </a:r>
            <a:r>
              <a:rPr lang="en-GB" dirty="0"/>
              <a:t> </a:t>
            </a:r>
            <a:r>
              <a:rPr lang="en-GB" dirty="0" err="1"/>
              <a:t>antio</a:t>
            </a:r>
            <a:r>
              <a:rPr lang="en-GB" dirty="0"/>
              <a:t> </a:t>
            </a:r>
            <a:r>
              <a:rPr lang="en-GB" dirty="0" err="1"/>
              <a:t>ea</a:t>
            </a:r>
            <a:r>
              <a:rPr lang="en-GB" dirty="0"/>
              <a:t> </a:t>
            </a:r>
            <a:r>
              <a:rPr lang="en-GB" dirty="0" err="1"/>
              <a:t>voluptas</a:t>
            </a:r>
            <a:r>
              <a:rPr lang="en-GB" dirty="0"/>
              <a:t> </a:t>
            </a:r>
            <a:r>
              <a:rPr lang="en-GB" dirty="0" err="1"/>
              <a:t>eumquatendit</a:t>
            </a:r>
            <a:r>
              <a:rPr lang="en-GB" dirty="0"/>
              <a:t> </a:t>
            </a:r>
            <a:r>
              <a:rPr lang="en-GB" dirty="0" err="1"/>
              <a:t>quas</a:t>
            </a:r>
            <a:r>
              <a:rPr lang="en-GB" dirty="0"/>
              <a:t> </a:t>
            </a:r>
            <a:r>
              <a:rPr lang="en-GB" dirty="0" err="1"/>
              <a:t>doluptatet</a:t>
            </a:r>
            <a:r>
              <a:rPr lang="en-GB" dirty="0"/>
              <a:t> </a:t>
            </a:r>
            <a:r>
              <a:rPr lang="en-GB" dirty="0" err="1"/>
              <a:t>aut</a:t>
            </a:r>
            <a:r>
              <a:rPr lang="en-GB" dirty="0"/>
              <a:t> </a:t>
            </a:r>
            <a:r>
              <a:rPr lang="en-GB" dirty="0" err="1"/>
              <a:t>landignam</a:t>
            </a:r>
            <a:r>
              <a:rPr lang="en-GB" dirty="0"/>
              <a:t> que </a:t>
            </a:r>
            <a:r>
              <a:rPr lang="en-GB" dirty="0" err="1"/>
              <a:t>lantur</a:t>
            </a:r>
            <a:r>
              <a:rPr lang="en-GB" dirty="0"/>
              <a:t> </a:t>
            </a:r>
            <a:r>
              <a:rPr lang="en-GB" dirty="0" err="1"/>
              <a:t>sania</a:t>
            </a:r>
            <a:r>
              <a:rPr lang="en-GB" dirty="0"/>
              <a:t> </a:t>
            </a:r>
            <a:r>
              <a:rPr lang="en-GB" dirty="0" err="1"/>
              <a:t>dem</a:t>
            </a:r>
            <a:r>
              <a:rPr lang="en-GB" dirty="0"/>
              <a:t> </a:t>
            </a:r>
            <a:r>
              <a:rPr lang="en-GB" dirty="0" err="1"/>
              <a:t>escidit</a:t>
            </a:r>
            <a:r>
              <a:rPr lang="en-GB" dirty="0"/>
              <a:t> min </a:t>
            </a:r>
            <a:r>
              <a:rPr lang="en-GB" dirty="0" err="1"/>
              <a:t>reruptiaero</a:t>
            </a:r>
            <a:r>
              <a:rPr lang="en-GB" dirty="0"/>
              <a:t> </a:t>
            </a:r>
            <a:r>
              <a:rPr lang="en-GB" dirty="0" err="1"/>
              <a:t>velis</a:t>
            </a:r>
            <a:r>
              <a:rPr lang="en-GB" dirty="0"/>
              <a:t> maximus </a:t>
            </a:r>
            <a:r>
              <a:rPr lang="en-GB" dirty="0" err="1"/>
              <a:t>aut</a:t>
            </a:r>
            <a:r>
              <a:rPr lang="en-GB" dirty="0"/>
              <a:t> que pe </a:t>
            </a:r>
            <a:r>
              <a:rPr lang="en-GB" dirty="0" err="1"/>
              <a:t>aliquas</a:t>
            </a:r>
            <a:r>
              <a:rPr lang="en-GB" dirty="0"/>
              <a:t> </a:t>
            </a:r>
            <a:r>
              <a:rPr lang="en-GB" dirty="0" err="1"/>
              <a:t>sequidisit</a:t>
            </a:r>
            <a:r>
              <a:rPr lang="en-GB" dirty="0"/>
              <a:t>, </a:t>
            </a:r>
            <a:r>
              <a:rPr lang="en-GB" dirty="0" err="1"/>
              <a:t>omnient</a:t>
            </a:r>
            <a:r>
              <a:rPr lang="en-GB" dirty="0"/>
              <a:t> hit lam </a:t>
            </a:r>
            <a:r>
              <a:rPr lang="en-GB" dirty="0" err="1"/>
              <a:t>eicias</a:t>
            </a:r>
            <a:r>
              <a:rPr lang="en-GB" dirty="0"/>
              <a:t> </a:t>
            </a:r>
            <a:r>
              <a:rPr lang="en-GB" dirty="0" err="1"/>
              <a:t>modio</a:t>
            </a:r>
            <a:r>
              <a:rPr lang="en-GB" dirty="0"/>
              <a:t> con</a:t>
            </a:r>
          </a:p>
        </p:txBody>
      </p:sp>
      <p:sp>
        <p:nvSpPr>
          <p:cNvPr id="384" name="TextBox 23"/>
          <p:cNvSpPr txBox="1"/>
          <p:nvPr/>
        </p:nvSpPr>
        <p:spPr>
          <a:xfrm>
            <a:off x="14447339" y="7838086"/>
            <a:ext cx="6364679" cy="10016950"/>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sz="2400" dirty="0" err="1"/>
              <a:t>Vitam</a:t>
            </a:r>
            <a:r>
              <a:rPr sz="2400" dirty="0"/>
              <a:t> </a:t>
            </a:r>
            <a:r>
              <a:rPr sz="2400" dirty="0" err="1"/>
              <a:t>voloria</a:t>
            </a:r>
            <a:r>
              <a:rPr sz="2400" dirty="0"/>
              <a:t> con et, cum </a:t>
            </a:r>
            <a:r>
              <a:rPr sz="2400" dirty="0" err="1"/>
              <a:t>laboreium</a:t>
            </a:r>
            <a:r>
              <a:rPr sz="2400" dirty="0"/>
              <a:t>, </a:t>
            </a:r>
            <a:r>
              <a:rPr sz="2400" dirty="0" err="1"/>
              <a:t>nam</a:t>
            </a:r>
            <a:r>
              <a:rPr sz="2400" dirty="0"/>
              <a:t> cum, quat </a:t>
            </a:r>
            <a:r>
              <a:rPr sz="2400" dirty="0" err="1"/>
              <a:t>paris</a:t>
            </a:r>
            <a:r>
              <a:rPr sz="2400" dirty="0"/>
              <a:t> as core </a:t>
            </a:r>
            <a:r>
              <a:rPr sz="2400" dirty="0" err="1"/>
              <a:t>volorest</a:t>
            </a:r>
            <a:r>
              <a:rPr sz="2400" dirty="0"/>
              <a:t>, </a:t>
            </a:r>
            <a:r>
              <a:rPr sz="2400" dirty="0" err="1"/>
              <a:t>sust</a:t>
            </a:r>
            <a:r>
              <a:rPr sz="2400" dirty="0"/>
              <a:t> </a:t>
            </a:r>
            <a:r>
              <a:rPr sz="2400" dirty="0" err="1"/>
              <a:t>exceatur</a:t>
            </a:r>
            <a:r>
              <a:rPr sz="2400" dirty="0"/>
              <a:t> </a:t>
            </a:r>
            <a:r>
              <a:rPr sz="2400" dirty="0" err="1"/>
              <a:t>antio</a:t>
            </a:r>
            <a:r>
              <a:rPr sz="2400" dirty="0"/>
              <a:t> </a:t>
            </a:r>
            <a:r>
              <a:rPr sz="2400" dirty="0" err="1"/>
              <a:t>ea</a:t>
            </a:r>
            <a:r>
              <a:rPr sz="2400" dirty="0"/>
              <a:t> </a:t>
            </a:r>
            <a:r>
              <a:rPr sz="2400" dirty="0" err="1"/>
              <a:t>voluptas</a:t>
            </a:r>
            <a:r>
              <a:rPr sz="2400" dirty="0"/>
              <a:t> </a:t>
            </a:r>
            <a:r>
              <a:rPr sz="2400" dirty="0" err="1"/>
              <a:t>eumquatendit</a:t>
            </a:r>
            <a:r>
              <a:rPr sz="2400" dirty="0"/>
              <a:t> </a:t>
            </a:r>
            <a:r>
              <a:rPr sz="2400" dirty="0" err="1"/>
              <a:t>quas</a:t>
            </a:r>
            <a:r>
              <a:rPr sz="2400" dirty="0"/>
              <a:t> </a:t>
            </a:r>
            <a:r>
              <a:rPr sz="2400" dirty="0" err="1"/>
              <a:t>doluptatet</a:t>
            </a:r>
            <a:r>
              <a:rPr sz="2400" dirty="0"/>
              <a:t> </a:t>
            </a:r>
            <a:r>
              <a:rPr sz="2400" dirty="0" err="1"/>
              <a:t>aut</a:t>
            </a:r>
            <a:r>
              <a:rPr sz="2400" dirty="0"/>
              <a:t> </a:t>
            </a:r>
            <a:r>
              <a:rPr sz="2400" dirty="0" err="1"/>
              <a:t>landignam</a:t>
            </a:r>
            <a:r>
              <a:rPr sz="2400" dirty="0"/>
              <a:t> que </a:t>
            </a:r>
            <a:r>
              <a:rPr sz="2400" dirty="0" err="1"/>
              <a:t>lantur</a:t>
            </a:r>
            <a:r>
              <a:rPr sz="2400" dirty="0"/>
              <a:t> </a:t>
            </a:r>
            <a:r>
              <a:rPr sz="2400" dirty="0" err="1"/>
              <a:t>sania</a:t>
            </a:r>
            <a:r>
              <a:rPr sz="2400" dirty="0"/>
              <a:t> dem </a:t>
            </a:r>
            <a:r>
              <a:rPr sz="2400" dirty="0" err="1"/>
              <a:t>escidit</a:t>
            </a:r>
            <a:r>
              <a:rPr sz="2400" dirty="0"/>
              <a:t> min </a:t>
            </a:r>
            <a:r>
              <a:rPr sz="2400" dirty="0" err="1"/>
              <a:t>reruptiaero</a:t>
            </a:r>
            <a:r>
              <a:rPr sz="2400" dirty="0"/>
              <a:t> </a:t>
            </a:r>
            <a:r>
              <a:rPr sz="2400" dirty="0" err="1"/>
              <a:t>velis</a:t>
            </a:r>
            <a:r>
              <a:rPr sz="2400" dirty="0"/>
              <a:t> maximus </a:t>
            </a:r>
            <a:r>
              <a:rPr sz="2400" dirty="0" err="1"/>
              <a:t>aut</a:t>
            </a:r>
            <a:r>
              <a:rPr sz="2400" dirty="0"/>
              <a:t> que pe </a:t>
            </a:r>
            <a:r>
              <a:rPr sz="2400" dirty="0" err="1"/>
              <a:t>aliquas</a:t>
            </a:r>
            <a:r>
              <a:rPr sz="2400" dirty="0"/>
              <a:t> </a:t>
            </a:r>
            <a:r>
              <a:rPr sz="2400" dirty="0" err="1"/>
              <a:t>sequidisit</a:t>
            </a:r>
            <a:r>
              <a:rPr sz="2400" dirty="0"/>
              <a:t>, </a:t>
            </a:r>
            <a:r>
              <a:rPr sz="2400" dirty="0" err="1"/>
              <a:t>omnient</a:t>
            </a:r>
            <a:r>
              <a:rPr sz="2400" dirty="0"/>
              <a:t> hit lam </a:t>
            </a:r>
            <a:r>
              <a:rPr sz="2400" dirty="0" err="1"/>
              <a:t>eicias</a:t>
            </a:r>
            <a:r>
              <a:rPr sz="2400" dirty="0"/>
              <a:t> </a:t>
            </a:r>
            <a:r>
              <a:rPr sz="2400" dirty="0" err="1"/>
              <a:t>modio</a:t>
            </a:r>
            <a:r>
              <a:rPr sz="2400" dirty="0"/>
              <a:t> con nisin </a:t>
            </a:r>
            <a:r>
              <a:rPr sz="2400" dirty="0" err="1"/>
              <a:t>pediam</a:t>
            </a:r>
            <a:r>
              <a:rPr sz="2400" dirty="0"/>
              <a:t>, </a:t>
            </a:r>
            <a:r>
              <a:rPr sz="2400" dirty="0" err="1"/>
              <a:t>ent</a:t>
            </a:r>
            <a:r>
              <a:rPr sz="2400" dirty="0"/>
              <a:t>, </a:t>
            </a:r>
            <a:r>
              <a:rPr sz="2400" dirty="0" err="1"/>
              <a:t>cust</a:t>
            </a:r>
            <a:r>
              <a:rPr sz="2400" dirty="0"/>
              <a:t> </a:t>
            </a:r>
            <a:r>
              <a:rPr sz="2400" dirty="0" err="1"/>
              <a:t>accaborit</a:t>
            </a:r>
            <a:r>
              <a:rPr sz="2400" dirty="0"/>
              <a:t> </a:t>
            </a:r>
            <a:r>
              <a:rPr sz="2400" dirty="0" err="1"/>
              <a:t>odio</a:t>
            </a:r>
            <a:r>
              <a:rPr sz="2400" dirty="0"/>
              <a:t> </a:t>
            </a:r>
            <a:r>
              <a:rPr sz="2400" dirty="0" err="1"/>
              <a:t>corehen</a:t>
            </a:r>
            <a:r>
              <a:rPr sz="2400" dirty="0"/>
              <a:t> </a:t>
            </a:r>
            <a:r>
              <a:rPr sz="2400" dirty="0" err="1"/>
              <a:t>dendae</a:t>
            </a:r>
            <a:r>
              <a:rPr sz="2400" dirty="0"/>
              <a:t> nonet </a:t>
            </a:r>
            <a:r>
              <a:rPr sz="2400" dirty="0" err="1"/>
              <a:t>eliquam</a:t>
            </a:r>
            <a:r>
              <a:rPr sz="2400" dirty="0"/>
              <a:t>, </a:t>
            </a:r>
            <a:r>
              <a:rPr sz="2400" dirty="0" err="1"/>
              <a:t>aperorepe</a:t>
            </a:r>
            <a:r>
              <a:rPr sz="2400" dirty="0"/>
              <a:t> </a:t>
            </a:r>
            <a:r>
              <a:rPr sz="2400" dirty="0" err="1"/>
              <a:t>autatem</a:t>
            </a:r>
            <a:r>
              <a:rPr sz="2400" dirty="0"/>
              <a:t> voles int odic </a:t>
            </a:r>
            <a:r>
              <a:rPr sz="2400" dirty="0" err="1"/>
              <a:t>tem</a:t>
            </a:r>
            <a:r>
              <a:rPr sz="2400" dirty="0"/>
              <a:t> nis </a:t>
            </a:r>
            <a:r>
              <a:rPr sz="2400" dirty="0" err="1"/>
              <a:t>dolorrum</a:t>
            </a:r>
            <a:r>
              <a:rPr sz="2400" dirty="0"/>
              <a:t> que cores </a:t>
            </a:r>
            <a:r>
              <a:rPr sz="2400" dirty="0" err="1"/>
              <a:t>doluptaturi</a:t>
            </a:r>
            <a:r>
              <a:rPr sz="2400" dirty="0"/>
              <a:t> </a:t>
            </a:r>
            <a:r>
              <a:rPr sz="2400" dirty="0" err="1"/>
              <a:t>utemolorum</a:t>
            </a:r>
            <a:r>
              <a:rPr sz="2400" dirty="0"/>
              <a:t> </a:t>
            </a:r>
            <a:r>
              <a:rPr sz="2400" dirty="0" err="1"/>
              <a:t>imusam</a:t>
            </a:r>
            <a:r>
              <a:rPr sz="2400" dirty="0"/>
              <a:t>, </a:t>
            </a:r>
            <a:r>
              <a:rPr sz="2400" dirty="0" err="1"/>
              <a:t>idendaecabo</a:t>
            </a:r>
            <a:r>
              <a:rPr sz="2400" dirty="0"/>
              <a:t>. Nam quo </a:t>
            </a:r>
            <a:r>
              <a:rPr sz="2400" dirty="0" err="1"/>
              <a:t>moluptatur</a:t>
            </a:r>
            <a:r>
              <a:rPr sz="2400" dirty="0"/>
              <a:t>?</a:t>
            </a:r>
          </a:p>
          <a:p>
            <a:pPr algn="just">
              <a:defRPr sz="2400">
                <a:latin typeface="Arial"/>
                <a:ea typeface="Arial"/>
                <a:cs typeface="Arial"/>
                <a:sym typeface="Arial"/>
              </a:defRPr>
            </a:pPr>
            <a:r>
              <a:rPr sz="2400" dirty="0" err="1"/>
              <a:t>eicias</a:t>
            </a:r>
            <a:r>
              <a:rPr sz="2400" dirty="0"/>
              <a:t> </a:t>
            </a:r>
            <a:r>
              <a:rPr sz="2400" dirty="0" err="1"/>
              <a:t>modio</a:t>
            </a:r>
            <a:r>
              <a:rPr sz="2400" dirty="0"/>
              <a:t> con nisin </a:t>
            </a:r>
            <a:r>
              <a:rPr sz="2400" dirty="0" err="1"/>
              <a:t>pediam</a:t>
            </a:r>
            <a:r>
              <a:rPr sz="2400" dirty="0"/>
              <a:t>, </a:t>
            </a:r>
            <a:r>
              <a:rPr sz="2400" dirty="0" err="1"/>
              <a:t>ent</a:t>
            </a:r>
            <a:r>
              <a:rPr sz="2400" dirty="0"/>
              <a:t>, </a:t>
            </a:r>
            <a:r>
              <a:rPr sz="2400" dirty="0" err="1"/>
              <a:t>cust</a:t>
            </a:r>
            <a:r>
              <a:rPr sz="2400" dirty="0"/>
              <a:t> </a:t>
            </a:r>
            <a:r>
              <a:rPr sz="2400" dirty="0" err="1"/>
              <a:t>accaborit</a:t>
            </a:r>
            <a:r>
              <a:rPr sz="2400" dirty="0"/>
              <a:t> </a:t>
            </a:r>
            <a:r>
              <a:rPr sz="2400" dirty="0" err="1"/>
              <a:t>odio</a:t>
            </a:r>
            <a:r>
              <a:rPr sz="2400" dirty="0"/>
              <a:t> </a:t>
            </a:r>
            <a:r>
              <a:rPr sz="2400" dirty="0" err="1"/>
              <a:t>corehen</a:t>
            </a:r>
            <a:r>
              <a:rPr sz="2400" dirty="0"/>
              <a:t> </a:t>
            </a:r>
            <a:r>
              <a:rPr sz="2400" dirty="0" err="1"/>
              <a:t>dendae</a:t>
            </a:r>
            <a:r>
              <a:rPr sz="2400" dirty="0"/>
              <a:t> nonet </a:t>
            </a:r>
            <a:r>
              <a:rPr sz="2400" dirty="0" err="1"/>
              <a:t>eliquam</a:t>
            </a:r>
            <a:r>
              <a:rPr sz="2400" dirty="0"/>
              <a:t>, </a:t>
            </a:r>
            <a:r>
              <a:rPr sz="2400" dirty="0" err="1"/>
              <a:t>aperorepe</a:t>
            </a:r>
            <a:r>
              <a:rPr sz="2400" dirty="0"/>
              <a:t> </a:t>
            </a:r>
            <a:r>
              <a:rPr sz="2400" dirty="0" err="1"/>
              <a:t>autatem</a:t>
            </a:r>
            <a:r>
              <a:rPr sz="2400" dirty="0"/>
              <a:t> voles int odic </a:t>
            </a:r>
            <a:r>
              <a:rPr sz="2400" dirty="0" err="1"/>
              <a:t>tem</a:t>
            </a:r>
            <a:r>
              <a:rPr sz="2400" dirty="0"/>
              <a:t> nis </a:t>
            </a:r>
            <a:r>
              <a:rPr sz="2400" dirty="0" err="1"/>
              <a:t>dolorrum</a:t>
            </a:r>
            <a:r>
              <a:rPr sz="2400" dirty="0"/>
              <a:t> que</a:t>
            </a:r>
            <a:endParaRPr lang="en-GB" sz="2400" dirty="0"/>
          </a:p>
          <a:p>
            <a:pPr algn="just">
              <a:defRPr sz="2400">
                <a:latin typeface="Arial"/>
                <a:ea typeface="Arial"/>
                <a:cs typeface="Arial"/>
                <a:sym typeface="Arial"/>
              </a:defRPr>
            </a:pPr>
            <a:endParaRPr lang="en-GB" sz="2400" dirty="0"/>
          </a:p>
          <a:p>
            <a:pPr algn="just">
              <a:defRPr sz="2400">
                <a:latin typeface="Arial"/>
                <a:ea typeface="Arial"/>
                <a:cs typeface="Arial"/>
                <a:sym typeface="Arial"/>
              </a:defRPr>
            </a:pPr>
            <a:r>
              <a:rPr lang="en-GB" sz="2400" dirty="0" err="1"/>
              <a:t>Vitam</a:t>
            </a:r>
            <a:r>
              <a:rPr lang="en-GB" sz="2400" dirty="0"/>
              <a:t> </a:t>
            </a:r>
            <a:r>
              <a:rPr lang="en-GB" sz="2400" dirty="0" err="1"/>
              <a:t>voloria</a:t>
            </a:r>
            <a:r>
              <a:rPr lang="en-GB" sz="2400" dirty="0"/>
              <a:t> con et, cum </a:t>
            </a:r>
            <a:r>
              <a:rPr lang="en-GB" sz="2400" dirty="0" err="1"/>
              <a:t>laboreium</a:t>
            </a:r>
            <a:r>
              <a:rPr lang="en-GB" sz="2400" dirty="0"/>
              <a:t>, </a:t>
            </a:r>
            <a:r>
              <a:rPr lang="en-GB" sz="2400" dirty="0" err="1"/>
              <a:t>nam</a:t>
            </a:r>
            <a:r>
              <a:rPr lang="en-GB" sz="2400" dirty="0"/>
              <a:t> cum, quat </a:t>
            </a:r>
            <a:r>
              <a:rPr lang="en-GB" sz="2400" dirty="0" err="1"/>
              <a:t>paris</a:t>
            </a:r>
            <a:r>
              <a:rPr lang="en-GB" sz="2400" dirty="0"/>
              <a:t> as core </a:t>
            </a:r>
            <a:r>
              <a:rPr lang="en-GB" sz="2400" dirty="0" err="1"/>
              <a:t>volorest</a:t>
            </a:r>
            <a:r>
              <a:rPr lang="en-GB" sz="2400" dirty="0"/>
              <a:t>, </a:t>
            </a:r>
            <a:r>
              <a:rPr lang="en-GB" sz="2400" dirty="0" err="1"/>
              <a:t>sust</a:t>
            </a:r>
            <a:r>
              <a:rPr lang="en-GB" sz="2400" dirty="0"/>
              <a:t> </a:t>
            </a:r>
            <a:r>
              <a:rPr lang="en-GB" sz="2400" dirty="0" err="1"/>
              <a:t>exceatur</a:t>
            </a:r>
            <a:r>
              <a:rPr lang="en-GB" sz="2400" dirty="0"/>
              <a:t> </a:t>
            </a:r>
            <a:r>
              <a:rPr lang="en-GB" sz="2400" dirty="0" err="1"/>
              <a:t>antio</a:t>
            </a:r>
            <a:r>
              <a:rPr lang="en-GB" sz="2400" dirty="0"/>
              <a:t> </a:t>
            </a:r>
            <a:r>
              <a:rPr lang="en-GB" sz="2400" dirty="0" err="1"/>
              <a:t>ea</a:t>
            </a:r>
            <a:r>
              <a:rPr lang="en-GB" sz="2400" dirty="0"/>
              <a:t> </a:t>
            </a:r>
            <a:r>
              <a:rPr lang="en-GB" sz="2400" dirty="0" err="1"/>
              <a:t>voluptas</a:t>
            </a:r>
            <a:r>
              <a:rPr lang="en-GB" sz="2400" dirty="0"/>
              <a:t> </a:t>
            </a:r>
            <a:r>
              <a:rPr lang="en-GB" sz="2400" dirty="0" err="1"/>
              <a:t>eumquatendit</a:t>
            </a:r>
            <a:r>
              <a:rPr lang="en-GB" sz="2400" dirty="0"/>
              <a:t> </a:t>
            </a:r>
            <a:r>
              <a:rPr lang="en-GB" sz="2400" dirty="0" err="1"/>
              <a:t>quas</a:t>
            </a:r>
            <a:r>
              <a:rPr lang="en-GB" sz="2400" dirty="0"/>
              <a:t> </a:t>
            </a:r>
            <a:r>
              <a:rPr lang="en-GB" sz="2400" dirty="0" err="1"/>
              <a:t>doluptatet</a:t>
            </a:r>
            <a:r>
              <a:rPr lang="en-GB" sz="2400" dirty="0"/>
              <a:t> </a:t>
            </a:r>
            <a:r>
              <a:rPr lang="en-GB" sz="2400" dirty="0" err="1"/>
              <a:t>aut</a:t>
            </a:r>
            <a:r>
              <a:rPr lang="en-GB" sz="2400" dirty="0"/>
              <a:t> </a:t>
            </a:r>
            <a:r>
              <a:rPr lang="en-GB" sz="2400" dirty="0" err="1"/>
              <a:t>landignam</a:t>
            </a:r>
            <a:r>
              <a:rPr lang="en-GB" sz="2400" dirty="0"/>
              <a:t> que </a:t>
            </a:r>
            <a:r>
              <a:rPr lang="en-GB" sz="2400" dirty="0" err="1"/>
              <a:t>lantur</a:t>
            </a:r>
            <a:r>
              <a:rPr lang="en-GB" sz="2400" dirty="0"/>
              <a:t> </a:t>
            </a:r>
            <a:r>
              <a:rPr lang="en-GB" sz="2400" dirty="0" err="1"/>
              <a:t>sania</a:t>
            </a:r>
            <a:r>
              <a:rPr lang="en-GB" sz="2400" dirty="0"/>
              <a:t> </a:t>
            </a:r>
            <a:r>
              <a:rPr lang="en-GB" sz="2400" dirty="0" err="1"/>
              <a:t>dem</a:t>
            </a:r>
            <a:r>
              <a:rPr lang="en-GB" sz="2400" dirty="0"/>
              <a:t> </a:t>
            </a:r>
            <a:r>
              <a:rPr lang="en-GB" sz="2400" dirty="0" err="1"/>
              <a:t>escidit</a:t>
            </a:r>
            <a:r>
              <a:rPr lang="en-GB" sz="2400" dirty="0"/>
              <a:t> min </a:t>
            </a:r>
            <a:r>
              <a:rPr lang="en-GB" sz="2400" dirty="0" err="1"/>
              <a:t>reruptiaero</a:t>
            </a:r>
            <a:r>
              <a:rPr lang="en-GB" sz="2400" dirty="0"/>
              <a:t> </a:t>
            </a:r>
            <a:r>
              <a:rPr lang="en-GB" sz="2400" dirty="0" err="1"/>
              <a:t>velis</a:t>
            </a:r>
            <a:r>
              <a:rPr lang="en-GB" sz="2400" dirty="0"/>
              <a:t> maximus </a:t>
            </a:r>
            <a:r>
              <a:rPr lang="en-GB" sz="2400" dirty="0" err="1"/>
              <a:t>aut</a:t>
            </a:r>
            <a:r>
              <a:rPr lang="en-GB" sz="2400" dirty="0"/>
              <a:t> que pe </a:t>
            </a:r>
            <a:r>
              <a:rPr lang="en-GB" sz="2400" dirty="0" err="1"/>
              <a:t>aliquas</a:t>
            </a:r>
            <a:r>
              <a:rPr lang="en-GB" sz="2400" dirty="0"/>
              <a:t> </a:t>
            </a:r>
            <a:r>
              <a:rPr lang="en-GB" sz="2400" dirty="0" err="1"/>
              <a:t>sequidisit</a:t>
            </a:r>
            <a:r>
              <a:rPr lang="en-GB" sz="2400" dirty="0"/>
              <a:t>, </a:t>
            </a:r>
            <a:r>
              <a:rPr lang="en-GB" sz="2400" dirty="0" err="1"/>
              <a:t>omnient</a:t>
            </a:r>
            <a:r>
              <a:rPr lang="en-GB" sz="2400" dirty="0"/>
              <a:t> hit lam </a:t>
            </a:r>
            <a:r>
              <a:rPr lang="en-GB" sz="2400" dirty="0" err="1"/>
              <a:t>eicias</a:t>
            </a:r>
            <a:r>
              <a:rPr lang="en-GB" sz="2400" dirty="0"/>
              <a:t> </a:t>
            </a:r>
            <a:r>
              <a:rPr lang="en-GB" sz="2400" dirty="0" err="1"/>
              <a:t>modio</a:t>
            </a:r>
            <a:r>
              <a:rPr lang="en-GB" sz="2400" dirty="0"/>
              <a:t> con nisin </a:t>
            </a:r>
            <a:r>
              <a:rPr lang="en-GB" sz="2400" dirty="0" err="1"/>
              <a:t>pediam</a:t>
            </a:r>
            <a:r>
              <a:rPr lang="en-GB" sz="2400" dirty="0"/>
              <a:t>, </a:t>
            </a:r>
            <a:r>
              <a:rPr lang="en-GB" sz="2400" dirty="0" err="1"/>
              <a:t>ent</a:t>
            </a:r>
            <a:r>
              <a:rPr lang="en-GB" sz="2400" dirty="0"/>
              <a:t>, </a:t>
            </a:r>
            <a:r>
              <a:rPr lang="en-GB" sz="2400" dirty="0" err="1"/>
              <a:t>cust</a:t>
            </a:r>
            <a:r>
              <a:rPr lang="en-GB" sz="2400" dirty="0"/>
              <a:t> </a:t>
            </a:r>
            <a:r>
              <a:rPr lang="en-GB" sz="2400" dirty="0" err="1"/>
              <a:t>accaborit</a:t>
            </a:r>
            <a:r>
              <a:rPr lang="en-GB" sz="2400" dirty="0"/>
              <a:t> </a:t>
            </a:r>
            <a:r>
              <a:rPr lang="en-GB" sz="2400" dirty="0" err="1"/>
              <a:t>odio</a:t>
            </a:r>
            <a:r>
              <a:rPr lang="en-GB" sz="2400" dirty="0"/>
              <a:t> </a:t>
            </a:r>
            <a:r>
              <a:rPr lang="en-GB" sz="2400" dirty="0" err="1"/>
              <a:t>corehen</a:t>
            </a:r>
            <a:r>
              <a:rPr lang="en-GB" sz="2400" dirty="0"/>
              <a:t> </a:t>
            </a:r>
            <a:r>
              <a:rPr lang="en-GB" sz="2400" dirty="0" err="1"/>
              <a:t>dendae</a:t>
            </a:r>
            <a:r>
              <a:rPr lang="en-GB" sz="2400" dirty="0"/>
              <a:t> nonet </a:t>
            </a:r>
            <a:r>
              <a:rPr lang="en-GB" sz="2400" dirty="0" err="1"/>
              <a:t>eliquam</a:t>
            </a:r>
            <a:r>
              <a:rPr lang="en-GB" sz="2400" dirty="0"/>
              <a:t>, </a:t>
            </a:r>
            <a:r>
              <a:rPr lang="en-GB" sz="2400" dirty="0" err="1"/>
              <a:t>aperorepe</a:t>
            </a:r>
            <a:r>
              <a:rPr lang="en-GB" sz="2400" dirty="0"/>
              <a:t> </a:t>
            </a:r>
            <a:r>
              <a:rPr lang="en-GB" sz="2400" dirty="0" err="1"/>
              <a:t>autatem</a:t>
            </a:r>
            <a:r>
              <a:rPr lang="en-GB" sz="2400" dirty="0"/>
              <a:t> voles int odic </a:t>
            </a:r>
            <a:r>
              <a:rPr lang="en-GB" sz="2400" dirty="0" err="1"/>
              <a:t>tem</a:t>
            </a:r>
            <a:r>
              <a:rPr lang="en-GB" sz="2400" dirty="0"/>
              <a:t> nis </a:t>
            </a:r>
            <a:r>
              <a:rPr lang="en-GB" sz="2400" dirty="0" err="1"/>
              <a:t>dolorrum</a:t>
            </a:r>
            <a:r>
              <a:rPr lang="en-GB" sz="2400" dirty="0"/>
              <a:t> que cores </a:t>
            </a:r>
            <a:r>
              <a:rPr lang="en-GB" sz="2400" dirty="0" err="1"/>
              <a:t>doluptaturi</a:t>
            </a:r>
            <a:r>
              <a:rPr lang="en-GB" sz="2400" dirty="0"/>
              <a:t> </a:t>
            </a:r>
            <a:r>
              <a:rPr lang="en-GB" sz="2400" dirty="0" err="1"/>
              <a:t>utemolorum</a:t>
            </a:r>
            <a:r>
              <a:rPr lang="en-GB" sz="2400" dirty="0"/>
              <a:t> </a:t>
            </a:r>
            <a:r>
              <a:rPr lang="en-GB" sz="2400" dirty="0" err="1"/>
              <a:t>imusam</a:t>
            </a:r>
            <a:r>
              <a:rPr lang="en-GB" sz="2400" dirty="0"/>
              <a:t>, </a:t>
            </a:r>
            <a:r>
              <a:rPr lang="en-GB" sz="2400" dirty="0" err="1"/>
              <a:t>idendaecabo</a:t>
            </a:r>
            <a:r>
              <a:rPr lang="en-GB" sz="2400" dirty="0"/>
              <a:t>. Nam quo </a:t>
            </a:r>
            <a:r>
              <a:rPr lang="en-GB" sz="2400" dirty="0" err="1"/>
              <a:t>moluptatur</a:t>
            </a:r>
            <a:r>
              <a:rPr lang="en-GB" sz="2400" dirty="0"/>
              <a:t>?</a:t>
            </a:r>
            <a:endParaRPr sz="2400" dirty="0"/>
          </a:p>
        </p:txBody>
      </p:sp>
      <p:sp>
        <p:nvSpPr>
          <p:cNvPr id="385" name="TextBox 31"/>
          <p:cNvSpPr txBox="1"/>
          <p:nvPr/>
        </p:nvSpPr>
        <p:spPr>
          <a:xfrm>
            <a:off x="571605" y="6342658"/>
            <a:ext cx="6364677" cy="4107640"/>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lang="en-GB" sz="2400" dirty="0"/>
              <a:t>Created to address and help the mental health of students at RGU, Echo originally provided resources to help engineering and computing students but is now open to everyone who needs it. Echo provides exercises designed to help students, such as breathing exercises, and provides help for other issues ranging from anxiety and depression to issues with addiction or problems with sleep. There are also pages about counselling, and contacts for help. </a:t>
            </a:r>
          </a:p>
        </p:txBody>
      </p:sp>
      <p:sp>
        <p:nvSpPr>
          <p:cNvPr id="387" name="TextBox 33"/>
          <p:cNvSpPr txBox="1"/>
          <p:nvPr/>
        </p:nvSpPr>
        <p:spPr>
          <a:xfrm>
            <a:off x="623302" y="16022645"/>
            <a:ext cx="6364677" cy="4476972"/>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rPr lang="en-GB" dirty="0"/>
              <a:t>Once we had agreed upon the areas we should be focusing on, we conducted research on accessibility features as well as cyber security before coming together and developing a prototype of what these new features could look like. </a:t>
            </a:r>
            <a:endParaRPr lang="en-GB" sz="2400" dirty="0"/>
          </a:p>
          <a:p>
            <a:pPr algn="just"/>
            <a:endParaRPr lang="en-GB" dirty="0"/>
          </a:p>
          <a:p>
            <a:pPr algn="just"/>
            <a:r>
              <a:rPr lang="en-GB" dirty="0"/>
              <a:t>With work on the prototype complete, we showed it to our client and then took her feedback to create some web pages to better show what these features could look like.</a:t>
            </a:r>
          </a:p>
          <a:p>
            <a:pPr algn="just"/>
            <a:endParaRPr dirty="0"/>
          </a:p>
        </p:txBody>
      </p:sp>
      <p:sp>
        <p:nvSpPr>
          <p:cNvPr id="389" name="TextBox 35"/>
          <p:cNvSpPr txBox="1"/>
          <p:nvPr/>
        </p:nvSpPr>
        <p:spPr>
          <a:xfrm>
            <a:off x="7509472" y="11393189"/>
            <a:ext cx="6364678" cy="2260980"/>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rPr lang="en-GB" dirty="0"/>
              <a:t>Our protype was developed using Figma. We based it on the already existing Wix site for Echo, and one of our priorities was trying to stay as faithful to the original design as possible. We didn’t want to over complicate things</a:t>
            </a:r>
            <a:endParaRPr dirty="0"/>
          </a:p>
        </p:txBody>
      </p:sp>
      <p:grpSp>
        <p:nvGrpSpPr>
          <p:cNvPr id="392" name="Rectangle 36"/>
          <p:cNvGrpSpPr/>
          <p:nvPr/>
        </p:nvGrpSpPr>
        <p:grpSpPr>
          <a:xfrm>
            <a:off x="7509471" y="8544254"/>
            <a:ext cx="2956500" cy="1650220"/>
            <a:chOff x="-1" y="-1"/>
            <a:chExt cx="2956498" cy="1650218"/>
          </a:xfrm>
        </p:grpSpPr>
        <p:sp>
          <p:nvSpPr>
            <p:cNvPr id="390"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391" name="figures"/>
            <p:cNvSpPr txBox="1"/>
            <p:nvPr/>
          </p:nvSpPr>
          <p:spPr>
            <a:xfrm>
              <a:off x="-1" y="387117"/>
              <a:ext cx="2956498" cy="875985"/>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396" name="TextBox 38"/>
          <p:cNvSpPr txBox="1"/>
          <p:nvPr/>
        </p:nvSpPr>
        <p:spPr>
          <a:xfrm>
            <a:off x="7561166" y="15207792"/>
            <a:ext cx="6364678" cy="2630312"/>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rPr lang="en-GB" dirty="0"/>
              <a:t>We then created front end web pages based on our Figma prototype using HMTL, JavaScript and CSS. The accessibility features were added using JavaScript functions tied to buttons, normally using the onclick() method to trigger a change to the browsers local CSS file. </a:t>
            </a:r>
          </a:p>
        </p:txBody>
      </p:sp>
      <p:grpSp>
        <p:nvGrpSpPr>
          <p:cNvPr id="405" name="Rectangle 41"/>
          <p:cNvGrpSpPr/>
          <p:nvPr/>
        </p:nvGrpSpPr>
        <p:grpSpPr>
          <a:xfrm>
            <a:off x="7509472" y="5563159"/>
            <a:ext cx="6364678" cy="2697952"/>
            <a:chOff x="0" y="0"/>
            <a:chExt cx="6364677" cy="2697950"/>
          </a:xfrm>
        </p:grpSpPr>
        <p:sp>
          <p:nvSpPr>
            <p:cNvPr id="403" name="Rectangle"/>
            <p:cNvSpPr/>
            <p:nvPr/>
          </p:nvSpPr>
          <p:spPr>
            <a:xfrm>
              <a:off x="0" y="0"/>
              <a:ext cx="6364677" cy="269795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4" name="figures"/>
            <p:cNvSpPr txBox="1"/>
            <p:nvPr/>
          </p:nvSpPr>
          <p:spPr>
            <a:xfrm>
              <a:off x="0" y="910982"/>
              <a:ext cx="6364677" cy="875985"/>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08" name="Rectangle 42"/>
          <p:cNvGrpSpPr/>
          <p:nvPr/>
        </p:nvGrpSpPr>
        <p:grpSpPr>
          <a:xfrm>
            <a:off x="10917651" y="8544254"/>
            <a:ext cx="2956500" cy="1650220"/>
            <a:chOff x="-1" y="-1"/>
            <a:chExt cx="2956498" cy="1650218"/>
          </a:xfrm>
        </p:grpSpPr>
        <p:sp>
          <p:nvSpPr>
            <p:cNvPr id="406"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7" name="figures"/>
            <p:cNvSpPr txBox="1"/>
            <p:nvPr/>
          </p:nvSpPr>
          <p:spPr>
            <a:xfrm>
              <a:off x="-1" y="387117"/>
              <a:ext cx="2956498" cy="875985"/>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409" name="TextBox 27"/>
          <p:cNvSpPr txBox="1"/>
          <p:nvPr/>
        </p:nvSpPr>
        <p:spPr>
          <a:xfrm>
            <a:off x="8416710" y="397275"/>
            <a:ext cx="5001883" cy="13068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a:spAutoFit/>
          </a:bodyPr>
          <a:lstStyle>
            <a:lvl1pPr>
              <a:defRPr sz="8200" b="1">
                <a:latin typeface="Arial"/>
                <a:ea typeface="Arial"/>
                <a:cs typeface="Arial"/>
                <a:sym typeface="Arial"/>
              </a:defRPr>
            </a:lvl1pPr>
          </a:lstStyle>
          <a:p>
            <a:r>
              <a:rPr lang="en-GB" dirty="0"/>
              <a:t>Breadbox</a:t>
            </a:r>
          </a:p>
        </p:txBody>
      </p:sp>
      <p:sp>
        <p:nvSpPr>
          <p:cNvPr id="410" name="TextBox 28"/>
          <p:cNvSpPr txBox="1"/>
          <p:nvPr/>
        </p:nvSpPr>
        <p:spPr>
          <a:xfrm>
            <a:off x="571601" y="3268772"/>
            <a:ext cx="13094051" cy="115298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defRPr sz="3600">
                <a:latin typeface="Arial"/>
                <a:ea typeface="Arial"/>
                <a:cs typeface="Arial"/>
                <a:sym typeface="Arial"/>
              </a:defRPr>
            </a:pPr>
            <a:r>
              <a:rPr lang="en-GB" sz="3600" dirty="0"/>
              <a:t>Members: Emmanuel Friday Ugwu, Jack Thompson, Kieran Dingwall, Onyekachi Obiora, Ryan Jones, Stuart Lancaster</a:t>
            </a:r>
            <a:endParaRPr sz="3600" baseline="29777" dirty="0"/>
          </a:p>
        </p:txBody>
      </p:sp>
      <p:pic>
        <p:nvPicPr>
          <p:cNvPr id="3" name="Picture 2" descr="Logo&#10;&#10;Description automatically generated">
            <a:extLst>
              <a:ext uri="{FF2B5EF4-FFF2-40B4-BE49-F238E27FC236}">
                <a16:creationId xmlns:a16="http://schemas.microsoft.com/office/drawing/2014/main" id="{64916EFC-468D-2135-BA6E-544C125C6752}"/>
              </a:ext>
            </a:extLst>
          </p:cNvPr>
          <p:cNvPicPr>
            <a:picLocks noChangeAspect="1"/>
          </p:cNvPicPr>
          <p:nvPr/>
        </p:nvPicPr>
        <p:blipFill rotWithShape="1">
          <a:blip r:embed="rId2">
            <a:extLst>
              <a:ext uri="{28A0092B-C50C-407E-A947-70E740481C1C}">
                <a14:useLocalDpi xmlns:a14="http://schemas.microsoft.com/office/drawing/2010/main" val="0"/>
              </a:ext>
            </a:extLst>
          </a:blip>
          <a:srcRect t="24238" r="32264" b="23389"/>
          <a:stretch/>
        </p:blipFill>
        <p:spPr>
          <a:xfrm>
            <a:off x="-359911" y="27096616"/>
            <a:ext cx="7869382" cy="3320578"/>
          </a:xfrm>
          <a:prstGeom prst="rect">
            <a:avLst/>
          </a:prstGeom>
        </p:spPr>
      </p:pic>
      <p:sp>
        <p:nvSpPr>
          <p:cNvPr id="4" name="TextBox 28">
            <a:extLst>
              <a:ext uri="{FF2B5EF4-FFF2-40B4-BE49-F238E27FC236}">
                <a16:creationId xmlns:a16="http://schemas.microsoft.com/office/drawing/2014/main" id="{ABCFAADA-7552-80CC-B4AB-1027F8F66BC8}"/>
              </a:ext>
            </a:extLst>
          </p:cNvPr>
          <p:cNvSpPr txBox="1"/>
          <p:nvPr/>
        </p:nvSpPr>
        <p:spPr>
          <a:xfrm>
            <a:off x="571601" y="2483052"/>
            <a:ext cx="2084513" cy="59898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a:spAutoFit/>
          </a:bodyPr>
          <a:lstStyle/>
          <a:p>
            <a:pPr>
              <a:defRPr sz="3600">
                <a:latin typeface="Arial"/>
                <a:ea typeface="Arial"/>
                <a:cs typeface="Arial"/>
                <a:sym typeface="Arial"/>
              </a:defRPr>
            </a:pPr>
            <a:r>
              <a:rPr lang="en-GB" sz="3600" dirty="0"/>
              <a:t>Client: Jo</a:t>
            </a:r>
            <a:endParaRPr sz="3600" baseline="29777" dirty="0"/>
          </a:p>
        </p:txBody>
      </p:sp>
      <p:pic>
        <p:nvPicPr>
          <p:cNvPr id="5" name="Picture 4" descr="A wooden container with food on it&#10;&#10;Description automatically generated">
            <a:extLst>
              <a:ext uri="{FF2B5EF4-FFF2-40B4-BE49-F238E27FC236}">
                <a16:creationId xmlns:a16="http://schemas.microsoft.com/office/drawing/2014/main" id="{30E56964-C6AE-D1F2-0BC8-04F52C611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467" y="5687852"/>
            <a:ext cx="6467140" cy="4315738"/>
          </a:xfrm>
          <a:prstGeom prst="rect">
            <a:avLst/>
          </a:prstGeom>
        </p:spPr>
      </p:pic>
      <p:sp>
        <p:nvSpPr>
          <p:cNvPr id="2" name="TextBox 1">
            <a:extLst>
              <a:ext uri="{FF2B5EF4-FFF2-40B4-BE49-F238E27FC236}">
                <a16:creationId xmlns:a16="http://schemas.microsoft.com/office/drawing/2014/main" id="{777E86C4-EA51-CB52-4AEC-1E76B592364E}"/>
              </a:ext>
            </a:extLst>
          </p:cNvPr>
          <p:cNvSpPr txBox="1"/>
          <p:nvPr/>
        </p:nvSpPr>
        <p:spPr>
          <a:xfrm>
            <a:off x="571599" y="10988679"/>
            <a:ext cx="6364677" cy="36459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277" tIns="22277" rIns="22277" bIns="22277" numCol="1" spcCol="38100" rtlCol="0" anchor="t">
            <a:spAutoFit/>
          </a:bodyPr>
          <a:lstStyle/>
          <a:p>
            <a:pPr algn="just">
              <a:defRPr sz="2400">
                <a:latin typeface="Arial"/>
                <a:ea typeface="Arial"/>
                <a:cs typeface="Arial"/>
                <a:sym typeface="Arial"/>
              </a:defRPr>
            </a:pPr>
            <a:r>
              <a:rPr lang="en-GB" sz="2400" dirty="0">
                <a:latin typeface="Arial"/>
                <a:cs typeface="Arial"/>
              </a:rPr>
              <a:t>The project is still in its early stages though, and Jo is looking to continue expanding the app. Among the ideas presented for expanding and improving the site, the accessibility of it as well as its security stood out as the most important things that we should be looking at to tackle. </a:t>
            </a:r>
          </a:p>
          <a:p>
            <a:pPr marL="0" marR="0" indent="0" algn="l" defTabSz="3446207" rtl="0" fontAlgn="auto" latinLnBrk="0" hangingPunct="0">
              <a:lnSpc>
                <a:spcPct val="100000"/>
              </a:lnSpc>
              <a:spcBef>
                <a:spcPts val="0"/>
              </a:spcBef>
              <a:spcAft>
                <a:spcPts val="0"/>
              </a:spcAft>
              <a:buClrTx/>
              <a:buSzTx/>
              <a:buFontTx/>
              <a:buNone/>
              <a:tabLst/>
            </a:pPr>
            <a:endParaRPr kumimoji="0" lang="en-GB" sz="6600" b="0" i="0" u="none" strike="noStrike" cap="none" spc="0" normalizeH="0" baseline="0" dirty="0">
              <a:ln>
                <a:noFill/>
              </a:ln>
              <a:solidFill>
                <a:srgbClr val="000000"/>
              </a:solidFill>
              <a:effectLst/>
              <a:uFillTx/>
              <a:latin typeface="+mn-lt"/>
              <a:ea typeface="+mn-ea"/>
              <a:cs typeface="+mn-cs"/>
              <a:sym typeface="Calibri"/>
            </a:endParaRPr>
          </a:p>
        </p:txBody>
      </p:sp>
      <p:pic>
        <p:nvPicPr>
          <p:cNvPr id="10" name="Picture 9" descr="A screenshot of a computer&#10;&#10;Description automatically generated">
            <a:extLst>
              <a:ext uri="{FF2B5EF4-FFF2-40B4-BE49-F238E27FC236}">
                <a16:creationId xmlns:a16="http://schemas.microsoft.com/office/drawing/2014/main" id="{8446E1F2-6AED-D9EA-E08D-6CD6A81C37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194" y="20499617"/>
            <a:ext cx="13042350" cy="7102957"/>
          </a:xfrm>
          <a:prstGeom prst="rect">
            <a:avLst/>
          </a:prstGeom>
        </p:spPr>
      </p:pic>
    </p:spTree>
  </p:cSld>
  <p:clrMapOvr>
    <a:masterClrMapping/>
  </p:clrMapOvr>
  <p:transition spd="med"/>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351</TotalTime>
  <Words>676</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FOUR COLUMN - 1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dc:title>
  <cp:lastModifiedBy>STUART LANCASTER (2207186)</cp:lastModifiedBy>
  <cp:revision>9</cp:revision>
  <dcterms:modified xsi:type="dcterms:W3CDTF">2024-11-20T15:05:02Z</dcterms:modified>
</cp:coreProperties>
</file>