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418F-3EFB-4B45-8365-9AE5947CB66E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4AF2-72E1-4944-A13D-45D684E4F3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420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418F-3EFB-4B45-8365-9AE5947CB66E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4AF2-72E1-4944-A13D-45D684E4F3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083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418F-3EFB-4B45-8365-9AE5947CB66E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4AF2-72E1-4944-A13D-45D684E4F36A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70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418F-3EFB-4B45-8365-9AE5947CB66E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4AF2-72E1-4944-A13D-45D684E4F3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23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418F-3EFB-4B45-8365-9AE5947CB66E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4AF2-72E1-4944-A13D-45D684E4F36A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683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418F-3EFB-4B45-8365-9AE5947CB66E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4AF2-72E1-4944-A13D-45D684E4F3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8846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418F-3EFB-4B45-8365-9AE5947CB66E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4AF2-72E1-4944-A13D-45D684E4F3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412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418F-3EFB-4B45-8365-9AE5947CB66E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4AF2-72E1-4944-A13D-45D684E4F3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21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418F-3EFB-4B45-8365-9AE5947CB66E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4AF2-72E1-4944-A13D-45D684E4F3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48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418F-3EFB-4B45-8365-9AE5947CB66E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4AF2-72E1-4944-A13D-45D684E4F3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423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418F-3EFB-4B45-8365-9AE5947CB66E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4AF2-72E1-4944-A13D-45D684E4F3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906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418F-3EFB-4B45-8365-9AE5947CB66E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4AF2-72E1-4944-A13D-45D684E4F3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172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418F-3EFB-4B45-8365-9AE5947CB66E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4AF2-72E1-4944-A13D-45D684E4F3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2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418F-3EFB-4B45-8365-9AE5947CB66E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4AF2-72E1-4944-A13D-45D684E4F3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809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418F-3EFB-4B45-8365-9AE5947CB66E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4AF2-72E1-4944-A13D-45D684E4F3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540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418F-3EFB-4B45-8365-9AE5947CB66E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4AF2-72E1-4944-A13D-45D684E4F3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7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418F-3EFB-4B45-8365-9AE5947CB66E}" type="datetimeFigureOut">
              <a:rPr lang="es-CO" smtClean="0"/>
              <a:t>30/11/2017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764AF2-72E1-4944-A13D-45D684E4F3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40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3004FA-436E-43FA-9559-4F1E89547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28750"/>
            <a:ext cx="7903634" cy="2622086"/>
          </a:xfrm>
        </p:spPr>
        <p:txBody>
          <a:bodyPr/>
          <a:lstStyle/>
          <a:p>
            <a:pPr algn="l"/>
            <a:r>
              <a:rPr lang="es-CO" b="1" dirty="0"/>
              <a:t>Sistema de gestión de Seguridad y Salud en el Trabajo OHSAS 18001 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ADE1154-BCAE-45B1-AFE7-370B686D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JULIANA GERALDINE GARCIA CORREDOR</a:t>
            </a:r>
          </a:p>
        </p:txBody>
      </p:sp>
    </p:spTree>
    <p:extLst>
      <p:ext uri="{BB962C8B-B14F-4D97-AF65-F5344CB8AC3E}">
        <p14:creationId xmlns:p14="http://schemas.microsoft.com/office/powerpoint/2010/main" val="10975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DCD586-9A06-42D8-B377-B8C03C4E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/>
              <a:t>Norma OHSAS 18001 - Gestión de la Seguridad y Salud Labora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4D96122-40AC-45C7-B1D7-05D687F1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600" dirty="0"/>
              <a:t>La norma OHSAS 18001 establece los requisitos mínimos de las mejores prácticas en gestión de Seguridad y Salud en el Trabajo</a:t>
            </a:r>
          </a:p>
        </p:txBody>
      </p:sp>
    </p:spTree>
    <p:extLst>
      <p:ext uri="{BB962C8B-B14F-4D97-AF65-F5344CB8AC3E}">
        <p14:creationId xmlns:p14="http://schemas.microsoft.com/office/powerpoint/2010/main" val="189097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D81C78-0E01-401A-93B5-63933FDE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419100"/>
            <a:ext cx="8981016" cy="1847850"/>
          </a:xfrm>
        </p:spPr>
        <p:txBody>
          <a:bodyPr>
            <a:normAutofit/>
          </a:bodyPr>
          <a:lstStyle/>
          <a:p>
            <a:r>
              <a:rPr lang="es-CO" b="1" dirty="0"/>
              <a:t>La norma OHSAS 18001:2007 trata de los siguientes puntos clave:</a:t>
            </a:r>
            <a:r>
              <a:rPr lang="es-CO" dirty="0"/>
              <a:t> 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AD85C2-D15B-46B7-B612-048A9E7D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27500"/>
          </a:xfrm>
        </p:spPr>
        <p:txBody>
          <a:bodyPr>
            <a:normAutofit fontScale="92500" lnSpcReduction="10000"/>
          </a:bodyPr>
          <a:lstStyle/>
          <a:p>
            <a:r>
              <a:rPr lang="es-CO" sz="2600" dirty="0"/>
              <a:t>Identificación de peligros, evaluación de riesgos y establecimiento de controles</a:t>
            </a:r>
          </a:p>
          <a:p>
            <a:r>
              <a:rPr lang="es-CO" sz="2600" dirty="0"/>
              <a:t>Requisitos legales y de otro tipo </a:t>
            </a:r>
          </a:p>
          <a:p>
            <a:r>
              <a:rPr lang="es-CO" sz="2600" dirty="0"/>
              <a:t>Recursos, funciones, responsabilidad, rendición de cuentas y autoridad </a:t>
            </a:r>
          </a:p>
          <a:p>
            <a:r>
              <a:rPr lang="es-CO" sz="2600" dirty="0"/>
              <a:t>Competencia, formación y concienciación</a:t>
            </a:r>
          </a:p>
          <a:p>
            <a:r>
              <a:rPr lang="es-CO" sz="2600" dirty="0"/>
              <a:t>Comunicación, participación y consulta </a:t>
            </a:r>
          </a:p>
          <a:p>
            <a:r>
              <a:rPr lang="es-CO" sz="2600" dirty="0"/>
              <a:t>Control operativo </a:t>
            </a:r>
          </a:p>
          <a:p>
            <a:r>
              <a:rPr lang="es-CO" sz="2600" dirty="0"/>
              <a:t>Medición, seguimiento y control del rendimiento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4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4D13AD-B626-4D9B-9A38-7033C539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Beneficios de la norma OHSAS 18001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BC58CB3-6F68-4A7C-8D70-115F5D649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sz="2600" dirty="0"/>
              <a:t>Crear las mejores condiciones de trabajo posibles en toda su organización </a:t>
            </a:r>
          </a:p>
          <a:p>
            <a:r>
              <a:rPr lang="es-CO" sz="2600" dirty="0"/>
              <a:t>Identificar los riesgos y establecer controles para gestionarlos</a:t>
            </a:r>
          </a:p>
          <a:p>
            <a:r>
              <a:rPr lang="es-CO" sz="2600" dirty="0"/>
              <a:t>Reducir el número de accidentes laborales y bajas por enfermedad para disminuir los costes y tiempos de inactividad ligados a ellos </a:t>
            </a:r>
          </a:p>
          <a:p>
            <a:r>
              <a:rPr lang="es-CO" sz="2600" dirty="0"/>
              <a:t>Comprometer y motivar al personal con unas condiciones laborales mejores y más seguras </a:t>
            </a:r>
          </a:p>
          <a:p>
            <a:r>
              <a:rPr lang="es-CO" sz="2600" dirty="0"/>
              <a:t>Demostrar la conformidad a clientes y proveedores 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139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F40FEBB0-2F52-4CA7-AB30-A0559C9F7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52" y="-219737"/>
            <a:ext cx="8003698" cy="66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1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FB48B6-7BA7-4278-8E50-8C3BF7B0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Metodología </a:t>
            </a:r>
            <a:r>
              <a:rPr lang="es-CO" dirty="0" err="1"/>
              <a:t>phva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xmlns="" id="{6FB05455-1637-4337-9353-1019A24D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Planificar: </a:t>
            </a:r>
            <a:r>
              <a:rPr lang="es-CO" dirty="0"/>
              <a:t>establecer los objetivos y procesos necesarios para conseguir resultados de acuerdo con la política de seguridad y salud ocupacional de la organización </a:t>
            </a:r>
          </a:p>
          <a:p>
            <a:r>
              <a:rPr lang="es-CO" b="1" dirty="0"/>
              <a:t>Hacer: </a:t>
            </a:r>
            <a:r>
              <a:rPr lang="es-CO" dirty="0"/>
              <a:t>Implementar los procesos </a:t>
            </a:r>
          </a:p>
          <a:p>
            <a:r>
              <a:rPr lang="es-CO" b="1" dirty="0"/>
              <a:t>Verificar: </a:t>
            </a:r>
            <a:r>
              <a:rPr lang="es-CO" dirty="0"/>
              <a:t>Realizar el seguimiento y la medición de los procesos con respecto a la política, objetivos, requisitos legales y otros de seguridad y salud ocupacional </a:t>
            </a:r>
          </a:p>
          <a:p>
            <a:r>
              <a:rPr lang="es-CO" b="1" dirty="0"/>
              <a:t>Actuar: </a:t>
            </a:r>
            <a:r>
              <a:rPr lang="es-CO" dirty="0"/>
              <a:t>Tomar acciones para mejorar continuamente el desempeño de seguridad y salud ocupacional</a:t>
            </a:r>
          </a:p>
        </p:txBody>
      </p:sp>
    </p:spTree>
    <p:extLst>
      <p:ext uri="{BB962C8B-B14F-4D97-AF65-F5344CB8AC3E}">
        <p14:creationId xmlns:p14="http://schemas.microsoft.com/office/powerpoint/2010/main" val="295102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2AEBE9-B9FE-41F4-8971-492465DA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Implementación de la norma ohsas-18001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BA6EF590-9467-428A-9825-7BE53CEBE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75" y="1306121"/>
            <a:ext cx="4648200" cy="55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0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458" y="2012731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ES" sz="11500" dirty="0" smtClean="0"/>
              <a:t>GRACIAS</a:t>
            </a:r>
            <a:endParaRPr lang="es-ES" sz="11500" dirty="0"/>
          </a:p>
        </p:txBody>
      </p:sp>
    </p:spTree>
    <p:extLst>
      <p:ext uri="{BB962C8B-B14F-4D97-AF65-F5344CB8AC3E}">
        <p14:creationId xmlns:p14="http://schemas.microsoft.com/office/powerpoint/2010/main" val="19986597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251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Sistema de gestión de Seguridad y Salud en el Trabajo OHSAS 18001  </vt:lpstr>
      <vt:lpstr>Norma OHSAS 18001 - Gestión de la Seguridad y Salud Labora </vt:lpstr>
      <vt:lpstr>La norma OHSAS 18001:2007 trata de los siguientes puntos clave:  </vt:lpstr>
      <vt:lpstr>Beneficios de la norma OHSAS 18001 </vt:lpstr>
      <vt:lpstr>Presentación de PowerPoint</vt:lpstr>
      <vt:lpstr>Metodología phva</vt:lpstr>
      <vt:lpstr>Implementación de la norma ohsas-18001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de Seguridad y Salud en el Trabajo OHSAS 18001</dc:title>
  <dc:creator>JULIANA</dc:creator>
  <cp:lastModifiedBy>SOPORTE</cp:lastModifiedBy>
  <cp:revision>6</cp:revision>
  <dcterms:created xsi:type="dcterms:W3CDTF">2017-11-29T00:05:34Z</dcterms:created>
  <dcterms:modified xsi:type="dcterms:W3CDTF">2017-11-30T21:39:12Z</dcterms:modified>
</cp:coreProperties>
</file>