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295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DC5C7FC-622E-4805-B14E-AAB84AC52E69}">
  <a:tblStyle styleId="{BDC5C7FC-622E-4805-B14E-AAB84AC52E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5FEA9E-5369-44A1-AD94-1465721E7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94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435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49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39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7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0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15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01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93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19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775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6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50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81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45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250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667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568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824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5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594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10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631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356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561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47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12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0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85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2426" cy="51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Cuestionario%20para%20encuesta%20clientes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Procesos/Sistema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prte%20del%20acta%20de%20software%20y%20hardware%20del%20proyecto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Requerimientos/Requerimientos/Informe/Informe-de-requerimientos.2.1.0(1)(1)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2.1.0.xls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2.1.0.xls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Diccionario%20de%20Datos/Nuevo/Diccionario%20de%20dato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Normalizacion/Nuevo/NORMALIZACION.doc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Base%20de%20Datos/Modelos%20WorkBenck/modelo%20nuevo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Planeacion%20Oficial.mp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../../Planeacion/diagrama%20de%20gant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Diagrama%20de%20gantt%20Imagen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lases/Diagrama%20de%20clases.jp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../Pruebas/Pruebas%20caja%20blanca%20CRUD%20persona.doc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de%20usuario/Manual%20de%20usuario.doc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tecnico/Manual%20t&#233;cnico.doc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0" y="270656"/>
            <a:ext cx="6742323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80375" y="108517"/>
            <a:ext cx="6451779" cy="1770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ALBERT QUINTERO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JULIANA GERALDINE GARCÍA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FERNANDO JOSE PRADA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JEISON  ALEXANDER DIAZ  </a:t>
            </a:r>
            <a:endParaRPr lang="es-ES" sz="1600" b="0" i="0" u="none" strike="noStrike" cap="none" dirty="0" smtClea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SEBASTIAN RUIZ</a:t>
            </a:r>
            <a:endParaRPr lang="es-ES"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0" y="2213058"/>
            <a:ext cx="7002624" cy="993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DE INFORMACIÓN  DOMICILIOS PIZZERIA LA ABUELA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180375" y="4073788"/>
            <a:ext cx="3707890" cy="605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42D"/>
              </a:buClr>
              <a:buSzPts val="450"/>
              <a:buFont typeface="Calibri"/>
              <a:buNone/>
            </a:pPr>
            <a:r>
              <a:rPr lang="es-ES" sz="1800" b="1" i="0" u="none" strike="noStrike" cap="none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CUARTO </a:t>
            </a:r>
            <a:r>
              <a:rPr lang="es-ES" sz="1800" b="1" i="0" u="none" strike="noStrike" cap="none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TRIMESTRE ADSI 1366240 G1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635566" y="0"/>
            <a:ext cx="5508434" cy="5154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 le gustaría que fuera su plataforma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Principalmente que muestre cada menú y todos los productos que se venden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¿Quién maneja la plataforma?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dueño de la pizzería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plataforma local requiere de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85" name="Shape 85"/>
          <p:cNvSpPr/>
          <p:nvPr/>
        </p:nvSpPr>
        <p:spPr>
          <a:xfrm>
            <a:off x="-161242" y="1939440"/>
            <a:ext cx="3796808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44136" y="2094617"/>
            <a:ext cx="2315057" cy="69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1" name="Shape 91">
            <a:hlinkClick r:id="rId3" action="ppaction://hlinkfil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176" y="0"/>
            <a:ext cx="5414410" cy="2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7177" y="2910046"/>
            <a:ext cx="67621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177" y="2603359"/>
            <a:ext cx="5430594" cy="24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80766" y="273223"/>
            <a:ext cx="8463233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BPMN DEL SISTEMA 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18" y="965368"/>
            <a:ext cx="4570503" cy="417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43220" y="1602254"/>
            <a:ext cx="3205908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707176" y="0"/>
            <a:ext cx="5293604" cy="49369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Monitor, Placa madre, CPU, Memoria RAM, Tarjeta de expansión, Fuente de alimentación, Unidad óptica, Disco duro, Teclado, Mouse</a:t>
            </a:r>
          </a:p>
          <a:p>
            <a:pPr marL="0" marR="0" lvl="0" indent="-1524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operativo Windows 10 pro 64bits (10.0, compilación 15063), Idioma: español (configuración regional español), Fabricante del sistema: PCSMART, Modelos del sistema: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Procesador: Intel(R) Core(TM) i3-2120 CPU @ 3.30ghz (4CPUs), -3.3GHz, Memoria: 4096MB RAM, Versión de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055703" y="132590"/>
            <a:ext cx="177003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s-E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8" y="960377"/>
            <a:ext cx="8284907" cy="4183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771181" y="178757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s-E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EMPLEADO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44" y="939654"/>
            <a:ext cx="6601351" cy="4203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92348" y="132590"/>
            <a:ext cx="201369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s-E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5" y="977515"/>
            <a:ext cx="6943308" cy="416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01600" y="226464"/>
            <a:ext cx="9245600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-E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IMPRIMIR DATOS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 </a:t>
            </a:r>
            <a:endParaRPr lang="es-ES"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17101"/>
              </p:ext>
            </p:extLst>
          </p:nvPr>
        </p:nvGraphicFramePr>
        <p:xfrm>
          <a:off x="673652" y="1324036"/>
          <a:ext cx="7695096" cy="34069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36827">
                  <a:extLst>
                    <a:ext uri="{9D8B030D-6E8A-4147-A177-3AD203B41FA5}">
                      <a16:colId xmlns:a16="http://schemas.microsoft.com/office/drawing/2014/main" val="989727314"/>
                    </a:ext>
                  </a:extLst>
                </a:gridCol>
                <a:gridCol w="5958269">
                  <a:extLst>
                    <a:ext uri="{9D8B030D-6E8A-4147-A177-3AD203B41FA5}">
                      <a16:colId xmlns:a16="http://schemas.microsoft.com/office/drawing/2014/main" val="3484507881"/>
                    </a:ext>
                  </a:extLst>
                </a:gridCol>
              </a:tblGrid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RF03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438765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Registrar datos del pedido.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528634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sistema permite al cliente revisar y elegir en el menú disponible y realizar el pedido a domicilio.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902746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cliente ingresa los datos del pedido a domicilio, (pizza, bebida, dirección)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434205"/>
                  </a:ext>
                </a:extLst>
              </a:tr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RNF03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995208"/>
                  </a:ext>
                </a:extLst>
              </a:tr>
              <a:tr h="4801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419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929590" y="0"/>
            <a:ext cx="806017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EXTENDIDO CONSULTAR OPINION DEL CLIENTE</a:t>
            </a:r>
            <a:r>
              <a:rPr lang="es-ES" sz="30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96042"/>
              </p:ext>
            </p:extLst>
          </p:nvPr>
        </p:nvGraphicFramePr>
        <p:xfrm>
          <a:off x="0" y="954159"/>
          <a:ext cx="9064487" cy="398951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1601">
                  <a:extLst>
                    <a:ext uri="{9D8B030D-6E8A-4147-A177-3AD203B41FA5}">
                      <a16:colId xmlns:a16="http://schemas.microsoft.com/office/drawing/2014/main" val="3873724575"/>
                    </a:ext>
                  </a:extLst>
                </a:gridCol>
                <a:gridCol w="552816">
                  <a:extLst>
                    <a:ext uri="{9D8B030D-6E8A-4147-A177-3AD203B41FA5}">
                      <a16:colId xmlns:a16="http://schemas.microsoft.com/office/drawing/2014/main" val="4003013749"/>
                    </a:ext>
                  </a:extLst>
                </a:gridCol>
                <a:gridCol w="1566574">
                  <a:extLst>
                    <a:ext uri="{9D8B030D-6E8A-4147-A177-3AD203B41FA5}">
                      <a16:colId xmlns:a16="http://schemas.microsoft.com/office/drawing/2014/main" val="277165094"/>
                    </a:ext>
                  </a:extLst>
                </a:gridCol>
                <a:gridCol w="4953496">
                  <a:extLst>
                    <a:ext uri="{9D8B030D-6E8A-4147-A177-3AD203B41FA5}">
                      <a16:colId xmlns:a16="http://schemas.microsoft.com/office/drawing/2014/main" val="3244557486"/>
                    </a:ext>
                  </a:extLst>
                </a:gridCol>
              </a:tblGrid>
              <a:tr h="578487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Nombre del caso de uso 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Consultar opinion del cliente/CU9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365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568642258"/>
                  </a:ext>
                </a:extLst>
              </a:tr>
              <a:tr h="66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Descripción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gerente </a:t>
                      </a:r>
                      <a:r>
                        <a:rPr lang="es-MX" sz="1400" u="none" strike="noStrike" dirty="0" err="1">
                          <a:effectLst/>
                        </a:rPr>
                        <a:t>podra</a:t>
                      </a:r>
                      <a:r>
                        <a:rPr lang="es-MX" sz="1400" u="none" strike="noStrike" dirty="0">
                          <a:effectLst/>
                        </a:rPr>
                        <a:t> ver las opiniones registradas por los usuarios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3348850072"/>
                  </a:ext>
                </a:extLst>
              </a:tr>
              <a:tr h="29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1.Ingresar con el usuario y contraseña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32451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2.Los clientes hayan realizado su opinion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75572"/>
                  </a:ext>
                </a:extLst>
              </a:tr>
              <a:tr h="88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Acción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2935761313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gerente ingresará a la opción consultar opinion de clientes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1478161395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cliente visulizara las opiniones que los clientes han registrado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541481467"/>
                  </a:ext>
                </a:extLst>
              </a:tr>
              <a:tr h="29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1587723366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Tipo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Secundario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8265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69181" y="7950"/>
            <a:ext cx="8901629" cy="1407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USO EXTENDIDO  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ES" sz="2000" b="1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2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31570"/>
              </p:ext>
            </p:extLst>
          </p:nvPr>
        </p:nvGraphicFramePr>
        <p:xfrm>
          <a:off x="433633" y="1478242"/>
          <a:ext cx="8372723" cy="31589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14854">
                  <a:extLst>
                    <a:ext uri="{9D8B030D-6E8A-4147-A177-3AD203B41FA5}">
                      <a16:colId xmlns:a16="http://schemas.microsoft.com/office/drawing/2014/main" val="916269891"/>
                    </a:ext>
                  </a:extLst>
                </a:gridCol>
                <a:gridCol w="444988">
                  <a:extLst>
                    <a:ext uri="{9D8B030D-6E8A-4147-A177-3AD203B41FA5}">
                      <a16:colId xmlns:a16="http://schemas.microsoft.com/office/drawing/2014/main" val="2804435175"/>
                    </a:ext>
                  </a:extLst>
                </a:gridCol>
                <a:gridCol w="5204922">
                  <a:extLst>
                    <a:ext uri="{9D8B030D-6E8A-4147-A177-3AD203B41FA5}">
                      <a16:colId xmlns:a16="http://schemas.microsoft.com/office/drawing/2014/main" val="1159216118"/>
                    </a:ext>
                  </a:extLst>
                </a:gridCol>
                <a:gridCol w="1207959">
                  <a:extLst>
                    <a:ext uri="{9D8B030D-6E8A-4147-A177-3AD203B41FA5}">
                      <a16:colId xmlns:a16="http://schemas.microsoft.com/office/drawing/2014/main" val="370459741"/>
                    </a:ext>
                  </a:extLst>
                </a:gridCol>
              </a:tblGrid>
              <a:tr h="25401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Nombre del caso de uso 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Login/CU1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1481055751"/>
                  </a:ext>
                </a:extLst>
              </a:tr>
              <a:tr h="305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Cliente-Empleado-Gerente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1375321284"/>
                  </a:ext>
                </a:extLst>
              </a:tr>
              <a:tr h="111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Descripción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usuario iniciará </a:t>
                      </a:r>
                      <a:r>
                        <a:rPr lang="es-MX" sz="1400" u="none" strike="noStrike" dirty="0" smtClean="0">
                          <a:effectLst/>
                        </a:rPr>
                        <a:t>sesión </a:t>
                      </a:r>
                      <a:r>
                        <a:rPr lang="es-MX" sz="1400" u="none" strike="noStrike" dirty="0">
                          <a:effectLst/>
                        </a:rPr>
                        <a:t>para ingresar al sistema y ser reconocido con su rol en el sistema (cliente, empleado, gerente).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674842109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1.Estar previamente registrado en el sistema.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98905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5443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055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en la opción login de la página web. 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50418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su nombre de usuario y contraseña.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97254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El usuario ingresa al sistema.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23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1639809"/>
            <a:ext cx="359149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800819" y="1149997"/>
            <a:ext cx="5155893" cy="4490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restaurante pizzería la abuela no dispone de un sistema de información que facilite la manera por la cual se hacen pedidos para entregas a domicilio de las pizzas, lo cual ha generado desorden y decadencia del sistema de ventas.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217714" y="72571"/>
            <a:ext cx="9280388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</p:txBody>
      </p:sp>
      <p:pic>
        <p:nvPicPr>
          <p:cNvPr id="4" name="Imagen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47" y="1088371"/>
            <a:ext cx="9006854" cy="343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416" y="0"/>
            <a:ext cx="434576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" y="970436"/>
            <a:ext cx="8284026" cy="4173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r>
              <a:rPr lang="es-ES" sz="3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.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Imagen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97" y="1535178"/>
            <a:ext cx="9144000" cy="300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 COSTOS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933811"/>
            <a:ext cx="7924800" cy="40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1461588"/>
            <a:ext cx="8643068" cy="289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DISTRIBUCIÓN</a:t>
            </a:r>
          </a:p>
        </p:txBody>
      </p:sp>
      <p:sp>
        <p:nvSpPr>
          <p:cNvPr id="201" name="Shape 201" descr="Imágenes integradas 1"/>
          <p:cNvSpPr/>
          <p:nvPr/>
        </p:nvSpPr>
        <p:spPr>
          <a:xfrm>
            <a:off x="84831" y="1789590"/>
            <a:ext cx="3171485" cy="3171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 descr="Imágenes integradas 1"/>
          <p:cNvSpPr/>
          <p:nvPr/>
        </p:nvSpPr>
        <p:spPr>
          <a:xfrm>
            <a:off x="155575" y="9235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92" y="966596"/>
            <a:ext cx="7259882" cy="40703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BASES DE DATOS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75" y="1166670"/>
            <a:ext cx="8839200" cy="355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INSERCIÓN DE DATOS</a:t>
            </a:r>
          </a:p>
        </p:txBody>
      </p:sp>
      <p:sp>
        <p:nvSpPr>
          <p:cNvPr id="215" name="Shape 215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25" y="1260608"/>
            <a:ext cx="6257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338" y="2831733"/>
            <a:ext cx="5524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CONSULTAS JOINS</a:t>
            </a:r>
          </a:p>
        </p:txBody>
      </p:sp>
      <p:sp>
        <p:nvSpPr>
          <p:cNvPr id="223" name="Shape 223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1523172"/>
            <a:ext cx="71056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4260646" y="735338"/>
            <a:ext cx="3715566" cy="10130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60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5"/>
              <a:buFont typeface="Calibri"/>
              <a:buNone/>
            </a:pPr>
            <a:r>
              <a:rPr lang="es-ES" sz="2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Información general del proyecto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-151729" y="1463436"/>
            <a:ext cx="3808954" cy="2148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-1905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DOMICILIOS PIZZERIA LA ABUELA</a:t>
            </a:r>
          </a:p>
        </p:txBody>
      </p:sp>
      <p:sp>
        <p:nvSpPr>
          <p:cNvPr id="33" name="Shape 33"/>
          <p:cNvSpPr/>
          <p:nvPr/>
        </p:nvSpPr>
        <p:spPr>
          <a:xfrm>
            <a:off x="3828362" y="2098674"/>
            <a:ext cx="4930048" cy="2397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 pretende realizar un sistema de información que facilite a  los clientes de la pizzería  hacer pedidos a domicilios por medio de la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80865" y="164568"/>
            <a:ext cx="9224746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dirty="0" smtClean="0">
                <a:solidFill>
                  <a:schemeClr val="lt1"/>
                </a:solidFill>
              </a:rPr>
              <a:t>SISTEMA CONTROL DE VERSIONES</a:t>
            </a:r>
            <a:endParaRPr lang="es-ES" sz="3600" b="1" dirty="0">
              <a:solidFill>
                <a:schemeClr val="lt1"/>
              </a:solidFill>
            </a:endParaRPr>
          </a:p>
        </p:txBody>
      </p:sp>
      <p:sp>
        <p:nvSpPr>
          <p:cNvPr id="230" name="Shape 230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918293"/>
            <a:ext cx="6103299" cy="402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59" y="0"/>
            <a:ext cx="3329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3" y="-2"/>
            <a:ext cx="3320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29" y="895348"/>
            <a:ext cx="4162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TECNICO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28" y="1054987"/>
            <a:ext cx="3427185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1871955"/>
            <a:ext cx="3539752" cy="595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069" y="226247"/>
            <a:ext cx="1711363" cy="14579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4084991" y="1792791"/>
            <a:ext cx="4572000" cy="2858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Implementar un sistema de información que permita facilitar el manejo y administración de domicilios e inventario del restaurante pizzería la abuela.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28767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3" name="Shape 53"/>
          <p:cNvSpPr/>
          <p:nvPr/>
        </p:nvSpPr>
        <p:spPr>
          <a:xfrm>
            <a:off x="3759891" y="250084"/>
            <a:ext cx="5384109" cy="5262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Gestionar información del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información del domicilio (menú, dirección y usuario</a:t>
            </a:r>
            <a:r>
              <a:rPr lang="es-E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la opinión de usuario</a:t>
            </a:r>
          </a:p>
          <a:p>
            <a:pPr>
              <a:lnSpc>
                <a:spcPct val="107000"/>
              </a:lnSpc>
              <a:buClr>
                <a:srgbClr val="595959"/>
              </a:buClr>
              <a:buSzPts val="2800"/>
            </a:pPr>
            <a:endParaRPr lang="es-E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endParaRPr lang="es-ES"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1339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9" name="Shape 59"/>
          <p:cNvSpPr/>
          <p:nvPr/>
        </p:nvSpPr>
        <p:spPr>
          <a:xfrm>
            <a:off x="3973046" y="568404"/>
            <a:ext cx="5170954" cy="42415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Generar los datos de cada pedido a  domicilio que se debe realizar.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 Consultar los ingresos obtenidos por cada domicilio realizado.</a:t>
            </a: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6.Consultar estado del inventario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7853" y="19734"/>
            <a:ext cx="1848794" cy="11182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772030" y="1024390"/>
            <a:ext cx="5148301" cy="4933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Debido a que en la pizzería en el momento de realizar pedidos a domicilio se genera desorden se </a:t>
            </a:r>
            <a:r>
              <a:rPr lang="es-ES" sz="2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sistema de información el cual permita controlar y gestionar los pedidos a domicilio. Esto mejoraría las ventas y los ingresos económicos de la pizzería y facilitara a los clientes realizar sus pedidos a domicilio.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81735" y="2279362"/>
            <a:ext cx="27350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229884"/>
            <a:ext cx="3622032" cy="157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747315" y="74647"/>
            <a:ext cx="5197902" cy="5006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177800">
              <a:lnSpc>
                <a:spcPct val="107000"/>
              </a:lnSpc>
              <a:buClr>
                <a:srgbClr val="595959"/>
              </a:buClr>
              <a:buSzPts val="2800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sistema de información será desarrollado hasta su verificación de funcionamiento e implementación, destinado a la pizzería la abuela y sus clientes para su uso en la realización de pedidos a domicilio web.</a:t>
            </a:r>
            <a:endParaRPr lang="es-ES" sz="28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226" y="3649505"/>
            <a:ext cx="1229899" cy="12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1994669"/>
            <a:ext cx="3395035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  <p:sp>
        <p:nvSpPr>
          <p:cNvPr id="79" name="Shape 79"/>
          <p:cNvSpPr/>
          <p:nvPr/>
        </p:nvSpPr>
        <p:spPr>
          <a:xfrm>
            <a:off x="3690651" y="0"/>
            <a:ext cx="5453349" cy="4529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empresa cuenta con conexión a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manejan internet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¿poseen dispositivos tecnológicos?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¿cuentan con </a:t>
            </a: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700</Words>
  <Application>Microsoft Office PowerPoint</Application>
  <PresentationFormat>Presentación en pantalla (16:9)</PresentationFormat>
  <Paragraphs>146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JULIANA</cp:lastModifiedBy>
  <cp:revision>53</cp:revision>
  <dcterms:modified xsi:type="dcterms:W3CDTF">2018-03-31T14:28:17Z</dcterms:modified>
</cp:coreProperties>
</file>