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3" r:id="rId2"/>
    <p:sldId id="325" r:id="rId3"/>
    <p:sldId id="334" r:id="rId4"/>
    <p:sldId id="330" r:id="rId5"/>
    <p:sldId id="331" r:id="rId6"/>
    <p:sldId id="332" r:id="rId7"/>
    <p:sldId id="333" r:id="rId8"/>
    <p:sldId id="339" r:id="rId9"/>
    <p:sldId id="335" r:id="rId10"/>
    <p:sldId id="340" r:id="rId11"/>
    <p:sldId id="341" r:id="rId12"/>
    <p:sldId id="345" r:id="rId13"/>
    <p:sldId id="342" r:id="rId14"/>
    <p:sldId id="343" r:id="rId15"/>
    <p:sldId id="344" r:id="rId16"/>
    <p:sldId id="336" r:id="rId17"/>
    <p:sldId id="337" r:id="rId18"/>
    <p:sldId id="338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3526" autoAdjust="0"/>
  </p:normalViewPr>
  <p:slideViewPr>
    <p:cSldViewPr snapToGrid="0" snapToObjects="1">
      <p:cViewPr>
        <p:scale>
          <a:sx n="100" d="100"/>
          <a:sy n="100" d="100"/>
        </p:scale>
        <p:origin x="153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15/06/2017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15/06/2017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7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31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73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51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63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Primer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071054"/>
            <a:ext cx="4416725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/>
              <a:t> </a:t>
            </a:r>
          </a:p>
          <a:p>
            <a:pPr algn="l" defTabSz="288000"/>
            <a:endParaRPr lang="es-CO" sz="48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1335" y="576035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FERNANDO JOSE PRADA 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ALBERT QUINTERO 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JEISON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ALEXANDER DIAZ  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JULIANA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GERALDINE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GARCÍA    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25275" y="710139"/>
            <a:ext cx="480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BPMN DEL NEGOCIO 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789"/>
            <a:ext cx="9144000" cy="5261212"/>
          </a:xfrm>
          <a:prstGeom prst="rect">
            <a:avLst/>
          </a:prstGeom>
        </p:spPr>
      </p:pic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21" y="288992"/>
            <a:ext cx="1989055" cy="121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39109" y="625590"/>
            <a:ext cx="5665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BPMN QUE SE SISTEMATISARA 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890" y="232782"/>
            <a:ext cx="1739109" cy="1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857"/>
            <a:ext cx="9144000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08"/>
            <a:ext cx="9143999" cy="526659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23394" y="675287"/>
            <a:ext cx="5424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DIAGRAMA BPMN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 SISTEMA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8" y="232782"/>
            <a:ext cx="1739109" cy="1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72046" y="627581"/>
            <a:ext cx="6283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Hardware, software con el que cuenta el cliente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2880" y="1746378"/>
            <a:ext cx="8961120" cy="49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realizó una reunión con el gerente de la pizzería para saber con que hardware y software cuenta la pizzería, el gerente nos cuenta que tiene dos equipos con las siguientes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Monitor, Placa madre, CPU, Memoria RAM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Tarjeta de expansión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alimentación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 óptica, Disco duro,</a:t>
            </a:r>
            <a:r>
              <a:rPr lang="es-ES" sz="1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Teclado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</a:t>
            </a:r>
            <a:endParaRPr lang="es-ES" sz="14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5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</a:t>
            </a: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operativo Windows 10 pro 64bits (10.0, compilación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15063)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Idioma: español (configuración regional español)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Fabricante </a:t>
            </a: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sistema: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PCSMART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del sistema: </a:t>
            </a:r>
            <a:r>
              <a:rPr lang="es-ES" sz="145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Procesador</a:t>
            </a: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Intel(R) Core(TM) i3-2120 CPU @ 3.30ghz (4CPUs), -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3.3GHz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Memoria</a:t>
            </a: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4096MB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es-ES" sz="14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Versión de </a:t>
            </a:r>
            <a:r>
              <a:rPr lang="es-ES" sz="145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45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lang="es-ES" sz="145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</a:t>
            </a:r>
            <a:endParaRPr lang="es-ES" sz="14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                 ___________________</a:t>
            </a:r>
            <a:endParaRPr lang="es-ES" sz="14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Firma gerente pizzería                 firma líder del proyecto </a:t>
            </a:r>
            <a:endParaRPr lang="es-ES" sz="14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hardware y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957" y="313899"/>
            <a:ext cx="1591511" cy="11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IEEE 1362 y 1233</a:t>
            </a:r>
            <a:endParaRPr lang="es-CO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Extendido 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1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7703" y="72839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Requerimientos funcionales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91667" y="1840290"/>
            <a:ext cx="4689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Consulta de número de pedidos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Imprimir ingresos de pedido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Consulta opiniones del cliente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Imprimir datos del pedido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Conocer ubicación del pedido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Registrar confirmación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 Registrar realización del pedido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Bloquear cuando no hay disponibilidad       de pedidos 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domicilio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Registrar datos personales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Registrar datos del pedido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Imprimir disponibilidad de pedidos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	Registro de opinión </a:t>
            </a:r>
          </a:p>
        </p:txBody>
      </p:sp>
      <p:pic>
        <p:nvPicPr>
          <p:cNvPr id="1026" name="Picture 2" descr="Resultado de imagen para requerimi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53" y="483325"/>
            <a:ext cx="976156" cy="10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/>
          <p:cNvSpPr/>
          <p:nvPr/>
        </p:nvSpPr>
        <p:spPr>
          <a:xfrm>
            <a:off x="3648781" y="409367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09" name="Picture 61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8035" r="18616" b="905"/>
          <a:stretch/>
        </p:blipFill>
        <p:spPr bwMode="auto">
          <a:xfrm>
            <a:off x="5447212" y="153070"/>
            <a:ext cx="1227909" cy="156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1834209"/>
            <a:ext cx="3011467" cy="40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99134" y="706361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esultado de imagen para empleado dibuj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10093" r="5837" b="12018"/>
          <a:stretch/>
        </p:blipFill>
        <p:spPr bwMode="auto">
          <a:xfrm>
            <a:off x="5274532" y="319911"/>
            <a:ext cx="2223548" cy="12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734064"/>
            <a:ext cx="4495800" cy="38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30562" y="763625"/>
            <a:ext cx="1197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Resultado de imagen para cl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59" y="455277"/>
            <a:ext cx="2088244" cy="10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45" y="1985480"/>
            <a:ext cx="6172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290706" y="2132307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 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Que, como, donde, cuando, porque y costo?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9683" y="619608"/>
            <a:ext cx="584166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Proyecto: domicilios </a:t>
            </a:r>
            <a:r>
              <a:rPr lang="es-ES" sz="24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Pizzería </a:t>
            </a:r>
            <a:r>
              <a:rPr lang="es-E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abuela</a:t>
            </a:r>
            <a:endParaRPr lang="es-E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5056" y="3609085"/>
            <a:ext cx="421144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pretende realizar una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que facilite a  los clientes de la pizzería  hacer pedidos a domicilios por medio de la internet. 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2501" y="2971182"/>
            <a:ext cx="4314001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general del proyecto: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2227517"/>
            <a:ext cx="2004097" cy="25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9123" y="3211829"/>
            <a:ext cx="4441918" cy="96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web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permita facilitar la manera por la cual el usuario hace pedidos a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domicilio. 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37101" y="661933"/>
            <a:ext cx="2670924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objetivos genera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81" y="2621727"/>
            <a:ext cx="3394180" cy="36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53915" y="2611316"/>
            <a:ext cx="4910158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Consultar los ingresos obtenidos por cada domicilio realizado por medio de la página web</a:t>
            </a:r>
            <a:endParaRPr lang="es-E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los datos de cada pedido a domicilio que se realizará.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información del domicilio.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información del usuario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la opinión de </a:t>
            </a:r>
            <a:r>
              <a:rPr lang="es-ES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ususario</a:t>
            </a:r>
            <a:endParaRPr lang="es-E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63461" y="832414"/>
            <a:ext cx="3424335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sultado de imagen para objetivos especif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3" y="1664713"/>
            <a:ext cx="2651760" cy="39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4108" y="3165427"/>
            <a:ext cx="466212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restaurante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pizzería la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abuela no dispone de una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que facilite la manera por la cual se hacen pedidos para entregas a domicilio de las pizzas, lo cual ha generado desorden y decadencia del sistema de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ventas.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40784" y="801418"/>
            <a:ext cx="4286751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Planteamiento del problema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Resultado de imagen para planteamiento del problem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57" y="1861320"/>
            <a:ext cx="3802471" cy="46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4768" y="3108038"/>
            <a:ext cx="4572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pretende que los usuarios puedan acceder fácilmente al menú de la pizzería  para realizar sus pedidos desde su navegador de internet por medio de la página web  e inmediatamente se obtenga la ubicación de donde están realizando el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56200" y="816917"/>
            <a:ext cx="3978974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Justificación del proyecto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51" y="2138906"/>
            <a:ext cx="3043645" cy="410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de la Organización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5198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6753" y="2658464"/>
            <a:ext cx="4389122" cy="360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dirty="0"/>
          </a:p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¿la empresa cuenta con conexión a internet?</a:t>
            </a:r>
            <a:endParaRPr lang="es-ES" sz="1400" dirty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manejan internet</a:t>
            </a: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¿poseen dispositivos tecnológicos?</a:t>
            </a:r>
            <a:endParaRPr lang="es-ES" sz="1400" dirty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Si</a:t>
            </a:r>
            <a:endParaRPr lang="es-ES" sz="1400" dirty="0"/>
          </a:p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¿cuentan con </a:t>
            </a: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pagina </a:t>
            </a: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web?</a:t>
            </a:r>
            <a:endParaRPr lang="es-ES" sz="1400" dirty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No</a:t>
            </a:r>
            <a:endParaRPr lang="es-ES" sz="1400" dirty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¿Por qué?</a:t>
            </a:r>
            <a:endParaRPr lang="es-ES" sz="1400" dirty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</a:rPr>
              <a:t>El entrevistado no posee información sobre </a:t>
            </a: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esto</a:t>
            </a:r>
            <a:endParaRPr lang="es-ES" sz="1400" dirty="0"/>
          </a:p>
        </p:txBody>
      </p:sp>
      <p:sp>
        <p:nvSpPr>
          <p:cNvPr id="3" name="Rectángulo 2"/>
          <p:cNvSpPr/>
          <p:nvPr/>
        </p:nvSpPr>
        <p:spPr>
          <a:xfrm>
            <a:off x="3117434" y="771999"/>
            <a:ext cx="309411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Preguntas entrevista 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45875" y="2932391"/>
            <a:ext cx="4572000" cy="3390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¿Cómo le gustaría que fuera su plataforma web?</a:t>
            </a:r>
            <a:endParaRPr lang="es-ES" sz="1400" dirty="0" smtClean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Principalmente que muestre cada menú y todos los productos que se venden</a:t>
            </a:r>
            <a:endParaRPr lang="es-ES" sz="1400" dirty="0" smtClean="0"/>
          </a:p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¿Poseen plataforma local?</a:t>
            </a:r>
            <a:endParaRPr lang="es-ES" sz="1400" dirty="0" smtClean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Si con esta plataforma se maneja el inventario y el control de ventas</a:t>
            </a:r>
            <a:endParaRPr lang="es-ES" sz="1400" dirty="0" smtClean="0"/>
          </a:p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¿Quién maneja la plataforma?</a:t>
            </a:r>
            <a:endParaRPr lang="es-ES" sz="1400" dirty="0" smtClean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El dueño de la pizzería</a:t>
            </a:r>
            <a:endParaRPr lang="es-ES" sz="1400" dirty="0" smtClean="0"/>
          </a:p>
          <a:p>
            <a:pPr marL="342900" lvl="0" indent="-342900">
              <a:lnSpc>
                <a:spcPct val="106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¿La plataforma local requiere de internet?</a:t>
            </a:r>
            <a:endParaRPr lang="es-ES" sz="1400" dirty="0" smtClean="0"/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NO</a:t>
            </a:r>
            <a:endParaRPr lang="es-ES" sz="1400" dirty="0"/>
          </a:p>
        </p:txBody>
      </p:sp>
      <p:pic>
        <p:nvPicPr>
          <p:cNvPr id="1026" name="Picture 2" descr="Resultado de imagen para entrevista imagen sin 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7"/>
          <a:stretch/>
        </p:blipFill>
        <p:spPr bwMode="auto">
          <a:xfrm>
            <a:off x="3846738" y="1684560"/>
            <a:ext cx="1398274" cy="12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479</Words>
  <Application>Microsoft Office PowerPoint</Application>
  <PresentationFormat>Presentación en pantalla (4:3)</PresentationFormat>
  <Paragraphs>105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PERSONAL</cp:lastModifiedBy>
  <cp:revision>183</cp:revision>
  <dcterms:created xsi:type="dcterms:W3CDTF">2014-06-25T16:18:26Z</dcterms:created>
  <dcterms:modified xsi:type="dcterms:W3CDTF">2017-06-15T21:45:17Z</dcterms:modified>
</cp:coreProperties>
</file>