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61" r:id="rId6"/>
    <p:sldId id="741" r:id="rId7"/>
    <p:sldId id="742" r:id="rId8"/>
    <p:sldId id="743" r:id="rId9"/>
    <p:sldId id="744" r:id="rId10"/>
    <p:sldId id="745" r:id="rId11"/>
    <p:sldId id="746" r:id="rId12"/>
    <p:sldId id="72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C3C"/>
    <a:srgbClr val="F7F7F7"/>
    <a:srgbClr val="E6E6E6"/>
    <a:srgbClr val="1C1E26"/>
    <a:srgbClr val="303342"/>
    <a:srgbClr val="485F74"/>
    <a:srgbClr val="354655"/>
    <a:srgbClr val="C80000"/>
    <a:srgbClr val="85B31F"/>
    <a:srgbClr val="3C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5CEDC0-C954-405E-90B8-E57B2C4648B7}" type="datetime1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395-CC24-4548-A64C-C25C74761FA3}" type="datetime1">
              <a:rPr lang="fr-FR" smtClean="0"/>
              <a:pPr/>
              <a:t>17/02/2023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37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53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91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9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54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0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Glissez et déplacez une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 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Zone de texte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fr-FR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‹N°›</a:t>
            </a:fld>
            <a:endParaRPr lang="fr-FR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Zone de texte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1200" b="1" noProof="0">
                <a:solidFill>
                  <a:schemeClr val="accent1"/>
                </a:solidFill>
                <a:latin typeface="+mn-lt"/>
              </a:rPr>
              <a:t>Votre café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2" name="Espace réservé d’image 1" descr="Illustration et icônes d’un café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r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4" name="Image 3" descr="Illustration d’une tasse à café et d’une soucoupe. De la vapeur s’échappe de la tasse et les mots « Coffee Shop » sont intégrés dans la vapeu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Zone de texte 21"/>
          <p:cNvSpPr txBox="1"/>
          <p:nvPr/>
        </p:nvSpPr>
        <p:spPr>
          <a:xfrm>
            <a:off x="4027970" y="4658381"/>
            <a:ext cx="413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fr-FR" sz="3200" b="1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Travaux Dirigé 01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4484817" y="6423298"/>
            <a:ext cx="322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fr-FR" sz="1600" spc="6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Arbre de décision 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hoto d’une tasse à café pleine, posée sur une table et entourée de grains de caf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8" name="Zone de texte 17"/>
          <p:cNvSpPr txBox="1"/>
          <p:nvPr/>
        </p:nvSpPr>
        <p:spPr>
          <a:xfrm>
            <a:off x="961229" y="1811629"/>
            <a:ext cx="7043646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IDÉE General sur ID3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2180" y="2307534"/>
            <a:ext cx="11010813" cy="19050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sz="2000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ID3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(uterative dichotomiser 3)  est le précurseur de l'algorithme (classificateur statistique) en utilisant le concept d' entropie de l'information , les données d'entraînement sont d'échantillons déjà classés .</a:t>
            </a:r>
          </a:p>
          <a:p>
            <a:pPr algn="just">
              <a:lnSpc>
                <a:spcPct val="120000"/>
              </a:lnSpc>
            </a:pP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Il est parmi les top 10 d’algorithme in Data Mining et généralement utilisé dans les domaines de l'apprentissage automatique et du traitement du langage naturel .</a:t>
            </a:r>
          </a:p>
        </p:txBody>
      </p:sp>
      <p:pic>
        <p:nvPicPr>
          <p:cNvPr id="38" name="Image 37" descr="Illustration d’une tasse à café et d’une soucoupe. De la vapeur s’échappe de la tasse et les mots « Coffee Shop » sont intégrés dans la vapeur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998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652265" y="565059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EXERCICE 00 </a:t>
            </a:r>
          </a:p>
        </p:txBody>
      </p:sp>
      <p:pic>
        <p:nvPicPr>
          <p:cNvPr id="38" name="Image 37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" y="1314567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5634" y="1139616"/>
            <a:ext cx="11756368" cy="70421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(T,C1) = 3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(T,C0) = 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info(T) 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 -3/8logde base deux 3/8 -5/8log de base deux 5/8log base deux =  0,954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(cheveux) = {blonde , brun , roux , }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                   cheveux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               blond  brun  roux</a:t>
            </a:r>
          </a:p>
          <a:p>
            <a:pPr rtl="0"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T,blond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T,brun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T,roux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T,blond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4    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T,brun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3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 roux) = 1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T,blond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-2/4log de base deux 2/4 -2/4log base deux 2 2/4  =  1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T,brun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-3/3log de base deux 3/3 =  0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T,roux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-1/1log de base deux 1/1 =  0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(cheveux) = 4/8info(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T,blond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+ 3/8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T,brun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+ 1/8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T,roux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 0,5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T,cheveux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info(T) –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INFOcheveux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(T) = 0,454 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T,cheveux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-4/8log base de deux 4/8 – 3/8log base de deux 3/8 – 1/8 log base de deux 1/8 = 1,405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GainRatio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T,Cheveux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T,cheveux</a:t>
            </a:r>
            <a:r>
              <a:rPr lang="fr-FR" b="1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T,Cheveux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0,355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 30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93"/>
            <a:ext cx="343070" cy="494211"/>
          </a:xfrm>
          <a:prstGeom prst="rect">
            <a:avLst/>
          </a:prstGeom>
        </p:spPr>
      </p:pic>
      <p:pic>
        <p:nvPicPr>
          <p:cNvPr id="34" name="Image 33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" y="4166497"/>
            <a:ext cx="343070" cy="494211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2A0E7B-C1F6-06A7-FBD4-211773938DF7}"/>
              </a:ext>
            </a:extLst>
          </p:cNvPr>
          <p:cNvCxnSpPr>
            <a:cxnSpLocks/>
          </p:cNvCxnSpPr>
          <p:nvPr/>
        </p:nvCxnSpPr>
        <p:spPr>
          <a:xfrm flipH="1">
            <a:off x="6347509" y="2907652"/>
            <a:ext cx="127083" cy="40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737F3E-0C75-95C4-D069-8FCE4AE606EF}"/>
              </a:ext>
            </a:extLst>
          </p:cNvPr>
          <p:cNvCxnSpPr/>
          <p:nvPr/>
        </p:nvCxnSpPr>
        <p:spPr>
          <a:xfrm>
            <a:off x="6895060" y="2805741"/>
            <a:ext cx="0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02CB974-14B6-2FFB-8F65-4E153485370D}"/>
              </a:ext>
            </a:extLst>
          </p:cNvPr>
          <p:cNvCxnSpPr/>
          <p:nvPr/>
        </p:nvCxnSpPr>
        <p:spPr>
          <a:xfrm>
            <a:off x="7290695" y="2822895"/>
            <a:ext cx="207389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73C896-4938-0104-E546-864FBB3653BC}"/>
              </a:ext>
            </a:extLst>
          </p:cNvPr>
          <p:cNvCxnSpPr>
            <a:cxnSpLocks/>
          </p:cNvCxnSpPr>
          <p:nvPr/>
        </p:nvCxnSpPr>
        <p:spPr>
          <a:xfrm flipH="1">
            <a:off x="6148127" y="3467847"/>
            <a:ext cx="120877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F339B5-03C0-E5F0-F12A-4CA9583E16E1}"/>
              </a:ext>
            </a:extLst>
          </p:cNvPr>
          <p:cNvCxnSpPr>
            <a:cxnSpLocks/>
          </p:cNvCxnSpPr>
          <p:nvPr/>
        </p:nvCxnSpPr>
        <p:spPr>
          <a:xfrm>
            <a:off x="6998756" y="3429000"/>
            <a:ext cx="0" cy="48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280225-32B5-FF36-0265-F8F289106EB4}"/>
              </a:ext>
            </a:extLst>
          </p:cNvPr>
          <p:cNvCxnSpPr>
            <a:cxnSpLocks/>
          </p:cNvCxnSpPr>
          <p:nvPr/>
        </p:nvCxnSpPr>
        <p:spPr>
          <a:xfrm>
            <a:off x="7871381" y="3480372"/>
            <a:ext cx="422084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9" y="-4089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4693334" y="507192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Pour le poids  </a:t>
            </a:r>
          </a:p>
        </p:txBody>
      </p:sp>
      <p:pic>
        <p:nvPicPr>
          <p:cNvPr id="38" name="Image 37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7" y="1059806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52" y="1211164"/>
            <a:ext cx="11614648" cy="73745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(T,C1) = 3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(T,C0) = 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info(T) 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 -3/8logde base deux 3/8 -5/8log de base deux 5/8log base deux =  0,954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(cheveux) = {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leger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, moyen , lourd , }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                   poids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leger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moyen  lourds</a:t>
            </a:r>
          </a:p>
          <a:p>
            <a:pPr rtl="0"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T,leger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T,lourd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T,leger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2   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3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 lourd) = 3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T,leger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-1/8log de base deux 1/8 -1/8log base deux 2 1/8  =  1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-2/8log de base deux 2/8 – 1/8log base de deux 1/8  =  0,875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T,lourd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-1/8log de base deux 1/8 – 2/8log base deux 2/8 =  0,875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(Poids) = 2/8info(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T,leger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+ 3/8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+ 3/8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T,lourd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0,906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T,Poids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info(T) –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INFOpoids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(T) = 0,048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T,poids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-2/8log base de deux 2/8 – 2/8log base de deux 2/8 – 2/8 log base de deux 2/8 = 0 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GainRatio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T,Poids</a:t>
            </a:r>
            <a:r>
              <a:rPr lang="fr-FR" b="1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T,Poids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 30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" y="1942410"/>
            <a:ext cx="343070" cy="494211"/>
          </a:xfrm>
          <a:prstGeom prst="rect">
            <a:avLst/>
          </a:prstGeom>
        </p:spPr>
      </p:pic>
      <p:pic>
        <p:nvPicPr>
          <p:cNvPr id="34" name="Image 33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" y="5303983"/>
            <a:ext cx="343070" cy="494211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2A0E7B-C1F6-06A7-FBD4-211773938DF7}"/>
              </a:ext>
            </a:extLst>
          </p:cNvPr>
          <p:cNvCxnSpPr>
            <a:cxnSpLocks/>
          </p:cNvCxnSpPr>
          <p:nvPr/>
        </p:nvCxnSpPr>
        <p:spPr>
          <a:xfrm flipH="1">
            <a:off x="6347509" y="2907652"/>
            <a:ext cx="127083" cy="40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737F3E-0C75-95C4-D069-8FCE4AE606EF}"/>
              </a:ext>
            </a:extLst>
          </p:cNvPr>
          <p:cNvCxnSpPr/>
          <p:nvPr/>
        </p:nvCxnSpPr>
        <p:spPr>
          <a:xfrm>
            <a:off x="6843859" y="3020774"/>
            <a:ext cx="0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02CB974-14B6-2FFB-8F65-4E153485370D}"/>
              </a:ext>
            </a:extLst>
          </p:cNvPr>
          <p:cNvCxnSpPr/>
          <p:nvPr/>
        </p:nvCxnSpPr>
        <p:spPr>
          <a:xfrm>
            <a:off x="7276668" y="2999864"/>
            <a:ext cx="207389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73C896-4938-0104-E546-864FBB3653BC}"/>
              </a:ext>
            </a:extLst>
          </p:cNvPr>
          <p:cNvCxnSpPr>
            <a:cxnSpLocks/>
          </p:cNvCxnSpPr>
          <p:nvPr/>
        </p:nvCxnSpPr>
        <p:spPr>
          <a:xfrm flipH="1">
            <a:off x="6114119" y="3591612"/>
            <a:ext cx="120877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F339B5-03C0-E5F0-F12A-4CA9583E16E1}"/>
              </a:ext>
            </a:extLst>
          </p:cNvPr>
          <p:cNvCxnSpPr>
            <a:cxnSpLocks/>
          </p:cNvCxnSpPr>
          <p:nvPr/>
        </p:nvCxnSpPr>
        <p:spPr>
          <a:xfrm>
            <a:off x="6895061" y="3552765"/>
            <a:ext cx="0" cy="48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280225-32B5-FF36-0265-F8F289106EB4}"/>
              </a:ext>
            </a:extLst>
          </p:cNvPr>
          <p:cNvCxnSpPr>
            <a:cxnSpLocks/>
          </p:cNvCxnSpPr>
          <p:nvPr/>
        </p:nvCxnSpPr>
        <p:spPr>
          <a:xfrm>
            <a:off x="7711126" y="3591612"/>
            <a:ext cx="422084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7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9" y="245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4693334" y="507192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Pour la Taille  </a:t>
            </a:r>
          </a:p>
        </p:txBody>
      </p:sp>
      <p:pic>
        <p:nvPicPr>
          <p:cNvPr id="38" name="Image 37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" y="1248871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1340" y="1248871"/>
            <a:ext cx="11720660" cy="73745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(T,C1) = 3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(T,C0) = 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info(T) 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 -3/8logde base deux 3/8 -5/8log de base deux 5/8log base deux =  0,954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(Taille) = {petite , moyenne , grande , }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     Taille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petite moyenne  grande </a:t>
            </a:r>
          </a:p>
          <a:p>
            <a:pPr rtl="0"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T,petite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T,moyenne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T,grande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T,petite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3   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T,moyenne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3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 grande) = 2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T,petite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-2/8log de base deux 2/8 -1/8log base deux 2 1/8  =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T,moyenne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-2/8log de base deux 2/8 – 1/8log base de deux 1/8  =  0,875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T,grande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– 2/8log base deux 2/8 =  0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(taille) = 3/8info(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T,petite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+ 3/8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T,moyenne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+ 2/8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T,grande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0,906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T,Taille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info(T) –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INFOtaille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(T) = 0,048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T,Taille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-2/8log base de deux 2/8 – 2/8log base de deux 2/8 – 1/8 log base de deux 1/8 = 0 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GainRatio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T,Taille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T,Taille</a:t>
            </a:r>
            <a:r>
              <a:rPr lang="fr-FR" b="1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T,Taille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 30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" y="2161018"/>
            <a:ext cx="343070" cy="494211"/>
          </a:xfrm>
          <a:prstGeom prst="rect">
            <a:avLst/>
          </a:prstGeom>
        </p:spPr>
      </p:pic>
      <p:pic>
        <p:nvPicPr>
          <p:cNvPr id="34" name="Image 33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" y="4202772"/>
            <a:ext cx="343070" cy="494211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2A0E7B-C1F6-06A7-FBD4-211773938DF7}"/>
              </a:ext>
            </a:extLst>
          </p:cNvPr>
          <p:cNvCxnSpPr>
            <a:cxnSpLocks/>
          </p:cNvCxnSpPr>
          <p:nvPr/>
        </p:nvCxnSpPr>
        <p:spPr>
          <a:xfrm flipH="1">
            <a:off x="5266571" y="2979884"/>
            <a:ext cx="127083" cy="40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737F3E-0C75-95C4-D069-8FCE4AE606EF}"/>
              </a:ext>
            </a:extLst>
          </p:cNvPr>
          <p:cNvCxnSpPr/>
          <p:nvPr/>
        </p:nvCxnSpPr>
        <p:spPr>
          <a:xfrm>
            <a:off x="5816338" y="2979884"/>
            <a:ext cx="0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02CB974-14B6-2FFB-8F65-4E153485370D}"/>
              </a:ext>
            </a:extLst>
          </p:cNvPr>
          <p:cNvCxnSpPr/>
          <p:nvPr/>
        </p:nvCxnSpPr>
        <p:spPr>
          <a:xfrm>
            <a:off x="6513096" y="2979884"/>
            <a:ext cx="207389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73C896-4938-0104-E546-864FBB3653BC}"/>
              </a:ext>
            </a:extLst>
          </p:cNvPr>
          <p:cNvCxnSpPr>
            <a:cxnSpLocks/>
          </p:cNvCxnSpPr>
          <p:nvPr/>
        </p:nvCxnSpPr>
        <p:spPr>
          <a:xfrm flipH="1">
            <a:off x="5006783" y="3630459"/>
            <a:ext cx="120877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F339B5-03C0-E5F0-F12A-4CA9583E16E1}"/>
              </a:ext>
            </a:extLst>
          </p:cNvPr>
          <p:cNvCxnSpPr>
            <a:cxnSpLocks/>
          </p:cNvCxnSpPr>
          <p:nvPr/>
        </p:nvCxnSpPr>
        <p:spPr>
          <a:xfrm>
            <a:off x="5933527" y="3528722"/>
            <a:ext cx="162473" cy="46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280225-32B5-FF36-0265-F8F289106EB4}"/>
              </a:ext>
            </a:extLst>
          </p:cNvPr>
          <p:cNvCxnSpPr>
            <a:cxnSpLocks/>
          </p:cNvCxnSpPr>
          <p:nvPr/>
        </p:nvCxnSpPr>
        <p:spPr>
          <a:xfrm>
            <a:off x="7164371" y="3591612"/>
            <a:ext cx="422084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4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9" y="245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4693334" y="507192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Pour la </a:t>
            </a:r>
            <a:r>
              <a:rPr lang="fr-FR" sz="3200" dirty="0" err="1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Créme</a:t>
            </a: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solaire   </a:t>
            </a:r>
          </a:p>
        </p:txBody>
      </p:sp>
      <p:pic>
        <p:nvPicPr>
          <p:cNvPr id="38" name="Image 37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91" y="1416034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98122" y="1248871"/>
            <a:ext cx="10593878" cy="63773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(T,C1) = 3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(T,C0) = 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info(T) 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 -3/8logde base deux 3/8 -2/8log de base deux 2/8 -3/8log base de deux 3/8 = 1,561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{Non , Oui, }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   Crème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       Non   Oui </a:t>
            </a:r>
          </a:p>
          <a:p>
            <a:pPr rtl="0"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                                               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T,Non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info(T, Oui) 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T,Non</a:t>
            </a: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= 5      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Freq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T,Oui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3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T,Non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-2/8log de base deux 2/8 -1/8log base deux 2 1/8  = 0,875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T,Oui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 -2/8log de base deux 2/8 – 1/8log base de deux 1/8  =  0,875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highlight>
                  <a:srgbClr val="D83C3C"/>
                </a:highlight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) = 2/8info(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T,Non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) + 1/8 info(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T,Oui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 0,328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info(T) –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INFOcréme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(T) = 1,233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= -2/8log base de deux 2/8 – 1/8 log base de deux 1/8 = 0,875</a:t>
            </a:r>
          </a:p>
          <a:p>
            <a:pPr>
              <a:lnSpc>
                <a:spcPct val="120000"/>
              </a:lnSpc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GainRatio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Gain(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</a:rPr>
              <a:t>) </a:t>
            </a:r>
            <a:r>
              <a:rPr lang="fr-FR" dirty="0">
                <a:solidFill>
                  <a:schemeClr val="bg1"/>
                </a:solidFill>
              </a:rPr>
              <a:t>/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SplitInfo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T,Créme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)  = 1,409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 30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91" y="2151591"/>
            <a:ext cx="343070" cy="494211"/>
          </a:xfrm>
          <a:prstGeom prst="rect">
            <a:avLst/>
          </a:prstGeom>
        </p:spPr>
      </p:pic>
      <p:pic>
        <p:nvPicPr>
          <p:cNvPr id="34" name="Image 33" descr="Icône de tasse de café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2" y="5715256"/>
            <a:ext cx="343070" cy="494211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2A0E7B-C1F6-06A7-FBD4-211773938DF7}"/>
              </a:ext>
            </a:extLst>
          </p:cNvPr>
          <p:cNvCxnSpPr>
            <a:cxnSpLocks/>
          </p:cNvCxnSpPr>
          <p:nvPr/>
        </p:nvCxnSpPr>
        <p:spPr>
          <a:xfrm flipH="1">
            <a:off x="6347509" y="2907652"/>
            <a:ext cx="127083" cy="40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737F3E-0C75-95C4-D069-8FCE4AE606EF}"/>
              </a:ext>
            </a:extLst>
          </p:cNvPr>
          <p:cNvCxnSpPr/>
          <p:nvPr/>
        </p:nvCxnSpPr>
        <p:spPr>
          <a:xfrm>
            <a:off x="6876207" y="2946279"/>
            <a:ext cx="0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73C896-4938-0104-E546-864FBB3653BC}"/>
              </a:ext>
            </a:extLst>
          </p:cNvPr>
          <p:cNvCxnSpPr>
            <a:cxnSpLocks/>
          </p:cNvCxnSpPr>
          <p:nvPr/>
        </p:nvCxnSpPr>
        <p:spPr>
          <a:xfrm flipH="1">
            <a:off x="6114119" y="3591612"/>
            <a:ext cx="120877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F339B5-03C0-E5F0-F12A-4CA9583E16E1}"/>
              </a:ext>
            </a:extLst>
          </p:cNvPr>
          <p:cNvCxnSpPr>
            <a:cxnSpLocks/>
          </p:cNvCxnSpPr>
          <p:nvPr/>
        </p:nvCxnSpPr>
        <p:spPr>
          <a:xfrm>
            <a:off x="6895061" y="3552765"/>
            <a:ext cx="0" cy="48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3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28" y="-123096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9666" y="-13358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4720167" y="141086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Exercice 02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8122" y="1248871"/>
            <a:ext cx="10593878" cy="10590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2BA7A7E-3C2C-0ADF-1B98-4099091E2823}"/>
              </a:ext>
            </a:extLst>
          </p:cNvPr>
          <p:cNvSpPr/>
          <p:nvPr/>
        </p:nvSpPr>
        <p:spPr>
          <a:xfrm>
            <a:off x="4531535" y="861982"/>
            <a:ext cx="1926338" cy="8181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  <a:endParaRPr lang="fr-TN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F072E78-4995-B4FF-9CB0-D18C9A8B5886}"/>
              </a:ext>
            </a:extLst>
          </p:cNvPr>
          <p:cNvCxnSpPr>
            <a:cxnSpLocks/>
          </p:cNvCxnSpPr>
          <p:nvPr/>
        </p:nvCxnSpPr>
        <p:spPr>
          <a:xfrm flipH="1">
            <a:off x="4476509" y="1663004"/>
            <a:ext cx="436625" cy="494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7750233-FC44-C0A4-9A0C-D0B56B3A5602}"/>
              </a:ext>
            </a:extLst>
          </p:cNvPr>
          <p:cNvCxnSpPr/>
          <p:nvPr/>
        </p:nvCxnSpPr>
        <p:spPr>
          <a:xfrm>
            <a:off x="6088938" y="1627065"/>
            <a:ext cx="578305" cy="463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103D6576-D6C1-AE91-74C6-64989E969E30}"/>
              </a:ext>
            </a:extLst>
          </p:cNvPr>
          <p:cNvSpPr/>
          <p:nvPr/>
        </p:nvSpPr>
        <p:spPr>
          <a:xfrm>
            <a:off x="2656527" y="3673269"/>
            <a:ext cx="920914" cy="593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Age</a:t>
            </a:r>
            <a:endParaRPr lang="fr-TN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E81C93-8DF7-D632-E40B-BE260F8E9648}"/>
              </a:ext>
            </a:extLst>
          </p:cNvPr>
          <p:cNvSpPr/>
          <p:nvPr/>
        </p:nvSpPr>
        <p:spPr>
          <a:xfrm>
            <a:off x="1471608" y="5365714"/>
            <a:ext cx="982096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3237FCD-A352-B46F-6004-7D980704056B}"/>
              </a:ext>
            </a:extLst>
          </p:cNvPr>
          <p:cNvCxnSpPr/>
          <p:nvPr/>
        </p:nvCxnSpPr>
        <p:spPr>
          <a:xfrm flipH="1">
            <a:off x="3692586" y="2520455"/>
            <a:ext cx="313586" cy="386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9F15A32-7859-F03D-27AC-5192D2C30E1F}"/>
              </a:ext>
            </a:extLst>
          </p:cNvPr>
          <p:cNvCxnSpPr/>
          <p:nvPr/>
        </p:nvCxnSpPr>
        <p:spPr>
          <a:xfrm>
            <a:off x="4554429" y="2508699"/>
            <a:ext cx="274942" cy="42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C9EA556-FB20-062D-8E55-80E7EE3DA797}"/>
              </a:ext>
            </a:extLst>
          </p:cNvPr>
          <p:cNvCxnSpPr/>
          <p:nvPr/>
        </p:nvCxnSpPr>
        <p:spPr>
          <a:xfrm flipH="1">
            <a:off x="6337704" y="2582030"/>
            <a:ext cx="227654" cy="44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D7E96A8-D258-AF5F-146F-4022028A31E9}"/>
              </a:ext>
            </a:extLst>
          </p:cNvPr>
          <p:cNvCxnSpPr/>
          <p:nvPr/>
        </p:nvCxnSpPr>
        <p:spPr>
          <a:xfrm>
            <a:off x="7281929" y="2595756"/>
            <a:ext cx="433477" cy="442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62FC1E6-D9D7-FFB9-C832-222C1906EFB6}"/>
              </a:ext>
            </a:extLst>
          </p:cNvPr>
          <p:cNvSpPr txBox="1"/>
          <p:nvPr/>
        </p:nvSpPr>
        <p:spPr>
          <a:xfrm flipH="1">
            <a:off x="3841281" y="2156362"/>
            <a:ext cx="144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Software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898883-87D7-CB08-5B01-F24C2D249728}"/>
              </a:ext>
            </a:extLst>
          </p:cNvPr>
          <p:cNvSpPr txBox="1"/>
          <p:nvPr/>
        </p:nvSpPr>
        <p:spPr>
          <a:xfrm>
            <a:off x="6340596" y="2161543"/>
            <a:ext cx="133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Hardware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16DF9D7-5132-79F8-21FE-320C42057928}"/>
              </a:ext>
            </a:extLst>
          </p:cNvPr>
          <p:cNvSpPr txBox="1"/>
          <p:nvPr/>
        </p:nvSpPr>
        <p:spPr>
          <a:xfrm>
            <a:off x="3153793" y="2870359"/>
            <a:ext cx="1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Baisse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0D8A79F-7418-6CC7-A526-6E134F86F68D}"/>
              </a:ext>
            </a:extLst>
          </p:cNvPr>
          <p:cNvSpPr txBox="1"/>
          <p:nvPr/>
        </p:nvSpPr>
        <p:spPr>
          <a:xfrm>
            <a:off x="4447485" y="2884867"/>
            <a:ext cx="10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hausse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9F86C5-BA11-B993-F411-D634C1369FF9}"/>
              </a:ext>
            </a:extLst>
          </p:cNvPr>
          <p:cNvSpPr txBox="1"/>
          <p:nvPr/>
        </p:nvSpPr>
        <p:spPr>
          <a:xfrm>
            <a:off x="7698859" y="3066324"/>
            <a:ext cx="10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hausse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5BE147E-9F6A-162C-0BE2-16FB36BB13D9}"/>
              </a:ext>
            </a:extLst>
          </p:cNvPr>
          <p:cNvSpPr txBox="1"/>
          <p:nvPr/>
        </p:nvSpPr>
        <p:spPr>
          <a:xfrm>
            <a:off x="5909136" y="3179133"/>
            <a:ext cx="1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Baisse</a:t>
            </a:r>
            <a:endParaRPr lang="fr-TN" dirty="0">
              <a:solidFill>
                <a:schemeClr val="bg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1EB3C03-0336-9E20-D5B7-2C6239316B36}"/>
              </a:ext>
            </a:extLst>
          </p:cNvPr>
          <p:cNvCxnSpPr/>
          <p:nvPr/>
        </p:nvCxnSpPr>
        <p:spPr>
          <a:xfrm flipH="1">
            <a:off x="3280987" y="3250240"/>
            <a:ext cx="167204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2CA314-4A28-4E41-47B8-FC132F02AA48}"/>
              </a:ext>
            </a:extLst>
          </p:cNvPr>
          <p:cNvCxnSpPr/>
          <p:nvPr/>
        </p:nvCxnSpPr>
        <p:spPr>
          <a:xfrm flipH="1">
            <a:off x="2530969" y="4251178"/>
            <a:ext cx="167204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4F6D7FA-A658-69A8-4378-1BE38DF3B1F7}"/>
              </a:ext>
            </a:extLst>
          </p:cNvPr>
          <p:cNvCxnSpPr>
            <a:cxnSpLocks/>
          </p:cNvCxnSpPr>
          <p:nvPr/>
        </p:nvCxnSpPr>
        <p:spPr>
          <a:xfrm flipH="1">
            <a:off x="3002358" y="4380679"/>
            <a:ext cx="82678" cy="320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6290ADE-F938-41E5-21FD-DE0385FAF9C0}"/>
              </a:ext>
            </a:extLst>
          </p:cNvPr>
          <p:cNvCxnSpPr>
            <a:cxnSpLocks/>
          </p:cNvCxnSpPr>
          <p:nvPr/>
        </p:nvCxnSpPr>
        <p:spPr>
          <a:xfrm>
            <a:off x="3385018" y="4393107"/>
            <a:ext cx="317725" cy="35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2E7548C5-5638-4A74-898C-2B11FE795B23}"/>
              </a:ext>
            </a:extLst>
          </p:cNvPr>
          <p:cNvSpPr txBox="1"/>
          <p:nvPr/>
        </p:nvSpPr>
        <p:spPr>
          <a:xfrm>
            <a:off x="2090792" y="4600463"/>
            <a:ext cx="8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Agé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8E72EF1-144B-D829-78A5-6A5DE0F483B4}"/>
              </a:ext>
            </a:extLst>
          </p:cNvPr>
          <p:cNvSpPr txBox="1"/>
          <p:nvPr/>
        </p:nvSpPr>
        <p:spPr>
          <a:xfrm>
            <a:off x="2530982" y="4661372"/>
            <a:ext cx="1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Moyen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3D9D328-055C-A4E8-1FFC-82D0763BF67A}"/>
              </a:ext>
            </a:extLst>
          </p:cNvPr>
          <p:cNvSpPr txBox="1"/>
          <p:nvPr/>
        </p:nvSpPr>
        <p:spPr>
          <a:xfrm>
            <a:off x="3331447" y="4661372"/>
            <a:ext cx="8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Recent</a:t>
            </a:r>
            <a:endParaRPr lang="fr-TN" dirty="0">
              <a:solidFill>
                <a:schemeClr val="bg1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4078B27A-6B43-3DF3-22A2-26DCAD81CF85}"/>
              </a:ext>
            </a:extLst>
          </p:cNvPr>
          <p:cNvCxnSpPr>
            <a:cxnSpLocks/>
          </p:cNvCxnSpPr>
          <p:nvPr/>
        </p:nvCxnSpPr>
        <p:spPr>
          <a:xfrm flipH="1">
            <a:off x="4890229" y="3334188"/>
            <a:ext cx="4653" cy="480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323E3E16-27AB-756B-92F0-FA7AFE74378E}"/>
              </a:ext>
            </a:extLst>
          </p:cNvPr>
          <p:cNvSpPr/>
          <p:nvPr/>
        </p:nvSpPr>
        <p:spPr>
          <a:xfrm>
            <a:off x="4438163" y="3907354"/>
            <a:ext cx="920914" cy="499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Age</a:t>
            </a:r>
            <a:endParaRPr lang="fr-TN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B07A2B4-CA7F-09E7-BD9A-1BA494E3F99E}"/>
              </a:ext>
            </a:extLst>
          </p:cNvPr>
          <p:cNvCxnSpPr>
            <a:cxnSpLocks/>
          </p:cNvCxnSpPr>
          <p:nvPr/>
        </p:nvCxnSpPr>
        <p:spPr>
          <a:xfrm>
            <a:off x="5276085" y="4373206"/>
            <a:ext cx="247000" cy="451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71F48AE9-B9FF-5E7A-6210-91FDC987029A}"/>
              </a:ext>
            </a:extLst>
          </p:cNvPr>
          <p:cNvCxnSpPr>
            <a:cxnSpLocks/>
          </p:cNvCxnSpPr>
          <p:nvPr/>
        </p:nvCxnSpPr>
        <p:spPr>
          <a:xfrm flipH="1">
            <a:off x="4979225" y="4480494"/>
            <a:ext cx="5624" cy="520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7934EDD-5038-5DDC-B625-FF32AF1283C5}"/>
              </a:ext>
            </a:extLst>
          </p:cNvPr>
          <p:cNvCxnSpPr>
            <a:cxnSpLocks/>
          </p:cNvCxnSpPr>
          <p:nvPr/>
        </p:nvCxnSpPr>
        <p:spPr>
          <a:xfrm flipH="1">
            <a:off x="4511058" y="4540707"/>
            <a:ext cx="248092" cy="408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378CF3B-07F2-70C3-E8B0-5F1680100441}"/>
              </a:ext>
            </a:extLst>
          </p:cNvPr>
          <p:cNvSpPr txBox="1"/>
          <p:nvPr/>
        </p:nvSpPr>
        <p:spPr>
          <a:xfrm>
            <a:off x="4205899" y="4949615"/>
            <a:ext cx="5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Agé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54EAD0-F750-7061-1DB2-D39122E9D081}"/>
              </a:ext>
            </a:extLst>
          </p:cNvPr>
          <p:cNvSpPr txBox="1"/>
          <p:nvPr/>
        </p:nvSpPr>
        <p:spPr>
          <a:xfrm>
            <a:off x="4540793" y="4966132"/>
            <a:ext cx="96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Moyen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E0F6EB5-43A0-949F-AF9D-0996D13122C0}"/>
              </a:ext>
            </a:extLst>
          </p:cNvPr>
          <p:cNvSpPr txBox="1"/>
          <p:nvPr/>
        </p:nvSpPr>
        <p:spPr>
          <a:xfrm>
            <a:off x="5168596" y="4768502"/>
            <a:ext cx="8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Recent</a:t>
            </a:r>
            <a:endParaRPr lang="fr-TN" dirty="0">
              <a:solidFill>
                <a:schemeClr val="bg1"/>
              </a:solidFill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6124956-5B2F-2D30-EC23-49D28213F745}"/>
              </a:ext>
            </a:extLst>
          </p:cNvPr>
          <p:cNvCxnSpPr>
            <a:cxnSpLocks/>
          </p:cNvCxnSpPr>
          <p:nvPr/>
        </p:nvCxnSpPr>
        <p:spPr>
          <a:xfrm>
            <a:off x="6373331" y="3532432"/>
            <a:ext cx="19439" cy="467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2ABBA5DC-DD88-1A52-D764-9CB4E6B41F4C}"/>
              </a:ext>
            </a:extLst>
          </p:cNvPr>
          <p:cNvSpPr/>
          <p:nvPr/>
        </p:nvSpPr>
        <p:spPr>
          <a:xfrm>
            <a:off x="6096000" y="4124141"/>
            <a:ext cx="920914" cy="593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Age</a:t>
            </a:r>
            <a:endParaRPr lang="fr-TN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852E622-A565-2259-5F4D-16FF03089D9C}"/>
              </a:ext>
            </a:extLst>
          </p:cNvPr>
          <p:cNvCxnSpPr>
            <a:cxnSpLocks/>
          </p:cNvCxnSpPr>
          <p:nvPr/>
        </p:nvCxnSpPr>
        <p:spPr>
          <a:xfrm>
            <a:off x="6967571" y="4642371"/>
            <a:ext cx="450686" cy="296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83B94A1-B272-A7BD-1D14-31A5674D4B6B}"/>
              </a:ext>
            </a:extLst>
          </p:cNvPr>
          <p:cNvCxnSpPr>
            <a:cxnSpLocks/>
          </p:cNvCxnSpPr>
          <p:nvPr/>
        </p:nvCxnSpPr>
        <p:spPr>
          <a:xfrm>
            <a:off x="6729752" y="4788723"/>
            <a:ext cx="324318" cy="39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A44B4F0-4141-378E-C081-412804BFF734}"/>
              </a:ext>
            </a:extLst>
          </p:cNvPr>
          <p:cNvCxnSpPr>
            <a:cxnSpLocks/>
          </p:cNvCxnSpPr>
          <p:nvPr/>
        </p:nvCxnSpPr>
        <p:spPr>
          <a:xfrm>
            <a:off x="6526807" y="4766690"/>
            <a:ext cx="57275" cy="46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83FD2D7E-93C4-E7E0-CE49-4A1AF814EAB3}"/>
              </a:ext>
            </a:extLst>
          </p:cNvPr>
          <p:cNvSpPr txBox="1"/>
          <p:nvPr/>
        </p:nvSpPr>
        <p:spPr>
          <a:xfrm>
            <a:off x="6388342" y="5191496"/>
            <a:ext cx="8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Agé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12DC89F-06E7-3244-E512-B895ADD1D507}"/>
              </a:ext>
            </a:extLst>
          </p:cNvPr>
          <p:cNvSpPr txBox="1"/>
          <p:nvPr/>
        </p:nvSpPr>
        <p:spPr>
          <a:xfrm>
            <a:off x="6725577" y="5108977"/>
            <a:ext cx="1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Moyen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81099FB-C9B4-7E92-A785-49E5BB187A5F}"/>
              </a:ext>
            </a:extLst>
          </p:cNvPr>
          <p:cNvSpPr txBox="1"/>
          <p:nvPr/>
        </p:nvSpPr>
        <p:spPr>
          <a:xfrm>
            <a:off x="7222581" y="4825284"/>
            <a:ext cx="8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Recent</a:t>
            </a:r>
            <a:endParaRPr lang="fr-TN" dirty="0">
              <a:solidFill>
                <a:schemeClr val="bg1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C75AF45C-C731-6676-321A-C3DA270A5FE1}"/>
              </a:ext>
            </a:extLst>
          </p:cNvPr>
          <p:cNvCxnSpPr>
            <a:cxnSpLocks/>
          </p:cNvCxnSpPr>
          <p:nvPr/>
        </p:nvCxnSpPr>
        <p:spPr>
          <a:xfrm>
            <a:off x="8373087" y="3435656"/>
            <a:ext cx="411727" cy="36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25899BC7-AA2C-C3DB-94A8-4B813D99AF3B}"/>
              </a:ext>
            </a:extLst>
          </p:cNvPr>
          <p:cNvSpPr/>
          <p:nvPr/>
        </p:nvSpPr>
        <p:spPr>
          <a:xfrm>
            <a:off x="8642854" y="3782744"/>
            <a:ext cx="920914" cy="593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Age</a:t>
            </a:r>
            <a:endParaRPr lang="fr-TN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B321F478-54B2-0319-31F5-86A45CE7125F}"/>
              </a:ext>
            </a:extLst>
          </p:cNvPr>
          <p:cNvCxnSpPr>
            <a:cxnSpLocks/>
          </p:cNvCxnSpPr>
          <p:nvPr/>
        </p:nvCxnSpPr>
        <p:spPr>
          <a:xfrm>
            <a:off x="9684650" y="4113350"/>
            <a:ext cx="411727" cy="36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473AC35-FF0B-243D-BC83-FFC850B47A5A}"/>
              </a:ext>
            </a:extLst>
          </p:cNvPr>
          <p:cNvCxnSpPr>
            <a:cxnSpLocks/>
          </p:cNvCxnSpPr>
          <p:nvPr/>
        </p:nvCxnSpPr>
        <p:spPr>
          <a:xfrm>
            <a:off x="9374747" y="4411722"/>
            <a:ext cx="367313" cy="393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6B17DFBE-62D7-795C-87D7-84E23AD82E76}"/>
              </a:ext>
            </a:extLst>
          </p:cNvPr>
          <p:cNvCxnSpPr>
            <a:cxnSpLocks/>
          </p:cNvCxnSpPr>
          <p:nvPr/>
        </p:nvCxnSpPr>
        <p:spPr>
          <a:xfrm>
            <a:off x="8907443" y="4453698"/>
            <a:ext cx="223003" cy="45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BC57FDE9-8310-AB5D-895C-25398ED897A5}"/>
              </a:ext>
            </a:extLst>
          </p:cNvPr>
          <p:cNvSpPr txBox="1"/>
          <p:nvPr/>
        </p:nvSpPr>
        <p:spPr>
          <a:xfrm>
            <a:off x="8888310" y="4872681"/>
            <a:ext cx="8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Agé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549AFDE-F67A-454F-14D7-C65EA540044A}"/>
              </a:ext>
            </a:extLst>
          </p:cNvPr>
          <p:cNvSpPr txBox="1"/>
          <p:nvPr/>
        </p:nvSpPr>
        <p:spPr>
          <a:xfrm>
            <a:off x="9684650" y="4734528"/>
            <a:ext cx="1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Moyen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458E8CC2-F6F8-B06A-5780-1ECC5FCA8F82}"/>
              </a:ext>
            </a:extLst>
          </p:cNvPr>
          <p:cNvSpPr txBox="1"/>
          <p:nvPr/>
        </p:nvSpPr>
        <p:spPr>
          <a:xfrm>
            <a:off x="10098314" y="4312834"/>
            <a:ext cx="8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Récent</a:t>
            </a:r>
            <a:endParaRPr lang="fr-TN" dirty="0">
              <a:solidFill>
                <a:schemeClr val="bg1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289E7F71-F6AC-E0B8-5827-3C47F3096676}"/>
              </a:ext>
            </a:extLst>
          </p:cNvPr>
          <p:cNvCxnSpPr>
            <a:cxnSpLocks/>
          </p:cNvCxnSpPr>
          <p:nvPr/>
        </p:nvCxnSpPr>
        <p:spPr>
          <a:xfrm flipH="1">
            <a:off x="2171654" y="4940683"/>
            <a:ext cx="87625" cy="38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A7D0EEA1-5D2F-5454-B631-FE813702DA18}"/>
              </a:ext>
            </a:extLst>
          </p:cNvPr>
          <p:cNvCxnSpPr>
            <a:cxnSpLocks/>
            <a:stCxn id="149" idx="0"/>
          </p:cNvCxnSpPr>
          <p:nvPr/>
        </p:nvCxnSpPr>
        <p:spPr>
          <a:xfrm flipH="1">
            <a:off x="1964634" y="5861200"/>
            <a:ext cx="2259" cy="24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BAC9D1C0-FCAE-4466-AB1D-32EE34E8F836}"/>
              </a:ext>
            </a:extLst>
          </p:cNvPr>
          <p:cNvCxnSpPr>
            <a:cxnSpLocks/>
          </p:cNvCxnSpPr>
          <p:nvPr/>
        </p:nvCxnSpPr>
        <p:spPr>
          <a:xfrm>
            <a:off x="2993712" y="5068888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DFBB5FB8-62F0-B7D7-F6BB-8CDBB9AC6E74}"/>
              </a:ext>
            </a:extLst>
          </p:cNvPr>
          <p:cNvSpPr/>
          <p:nvPr/>
        </p:nvSpPr>
        <p:spPr>
          <a:xfrm>
            <a:off x="2671629" y="5420574"/>
            <a:ext cx="832636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A3EDF93-34C4-DD8B-8190-A5944B23B03F}"/>
              </a:ext>
            </a:extLst>
          </p:cNvPr>
          <p:cNvCxnSpPr>
            <a:cxnSpLocks/>
          </p:cNvCxnSpPr>
          <p:nvPr/>
        </p:nvCxnSpPr>
        <p:spPr>
          <a:xfrm>
            <a:off x="3771157" y="5068888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AC1D82-D6C2-42DF-98EC-FFE071F5421E}"/>
              </a:ext>
            </a:extLst>
          </p:cNvPr>
          <p:cNvCxnSpPr>
            <a:cxnSpLocks/>
          </p:cNvCxnSpPr>
          <p:nvPr/>
        </p:nvCxnSpPr>
        <p:spPr>
          <a:xfrm>
            <a:off x="4381938" y="5326692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D61E816-C233-4DF7-98AE-81BED10F039B}"/>
              </a:ext>
            </a:extLst>
          </p:cNvPr>
          <p:cNvCxnSpPr>
            <a:cxnSpLocks/>
          </p:cNvCxnSpPr>
          <p:nvPr/>
        </p:nvCxnSpPr>
        <p:spPr>
          <a:xfrm>
            <a:off x="4960981" y="5300273"/>
            <a:ext cx="205784" cy="25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0358E619-ECAA-C2C8-3551-83F88AD64ADF}"/>
              </a:ext>
            </a:extLst>
          </p:cNvPr>
          <p:cNvCxnSpPr>
            <a:cxnSpLocks/>
          </p:cNvCxnSpPr>
          <p:nvPr/>
        </p:nvCxnSpPr>
        <p:spPr>
          <a:xfrm>
            <a:off x="5588408" y="5779999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A34DAF1F-9332-F267-5904-A5515F3493FB}"/>
              </a:ext>
            </a:extLst>
          </p:cNvPr>
          <p:cNvCxnSpPr>
            <a:cxnSpLocks/>
          </p:cNvCxnSpPr>
          <p:nvPr/>
        </p:nvCxnSpPr>
        <p:spPr>
          <a:xfrm>
            <a:off x="6546157" y="5552721"/>
            <a:ext cx="321555" cy="336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1E3BA3F-210B-CC33-89DC-7A041BC4FA0A}"/>
              </a:ext>
            </a:extLst>
          </p:cNvPr>
          <p:cNvCxnSpPr>
            <a:cxnSpLocks/>
          </p:cNvCxnSpPr>
          <p:nvPr/>
        </p:nvCxnSpPr>
        <p:spPr>
          <a:xfrm>
            <a:off x="7385695" y="5382303"/>
            <a:ext cx="236417" cy="534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E19CD15-F38B-081C-0774-650C51B98DDF}"/>
              </a:ext>
            </a:extLst>
          </p:cNvPr>
          <p:cNvCxnSpPr>
            <a:cxnSpLocks/>
          </p:cNvCxnSpPr>
          <p:nvPr/>
        </p:nvCxnSpPr>
        <p:spPr>
          <a:xfrm>
            <a:off x="7837755" y="5185768"/>
            <a:ext cx="361527" cy="2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EF3D514-895A-C1C9-E189-1EFE634135F4}"/>
              </a:ext>
            </a:extLst>
          </p:cNvPr>
          <p:cNvCxnSpPr>
            <a:cxnSpLocks/>
          </p:cNvCxnSpPr>
          <p:nvPr/>
        </p:nvCxnSpPr>
        <p:spPr>
          <a:xfrm>
            <a:off x="9323199" y="5250372"/>
            <a:ext cx="282414" cy="22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4BBBE52F-D6D5-7EC4-F3F1-B685FE801D36}"/>
              </a:ext>
            </a:extLst>
          </p:cNvPr>
          <p:cNvCxnSpPr>
            <a:cxnSpLocks/>
          </p:cNvCxnSpPr>
          <p:nvPr/>
        </p:nvCxnSpPr>
        <p:spPr>
          <a:xfrm>
            <a:off x="10198865" y="5042311"/>
            <a:ext cx="520953" cy="216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CB5C31B-DC94-0522-A53E-917E7CE0D077}"/>
              </a:ext>
            </a:extLst>
          </p:cNvPr>
          <p:cNvCxnSpPr>
            <a:cxnSpLocks/>
          </p:cNvCxnSpPr>
          <p:nvPr/>
        </p:nvCxnSpPr>
        <p:spPr>
          <a:xfrm>
            <a:off x="10904046" y="4527735"/>
            <a:ext cx="404273" cy="26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6225F1F5-9B58-924F-09A2-DC6E2F36143F}"/>
              </a:ext>
            </a:extLst>
          </p:cNvPr>
          <p:cNvSpPr/>
          <p:nvPr/>
        </p:nvSpPr>
        <p:spPr>
          <a:xfrm>
            <a:off x="3377097" y="5411878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89678377-DB63-75BB-D21A-B16EDC8CD3AA}"/>
              </a:ext>
            </a:extLst>
          </p:cNvPr>
          <p:cNvSpPr/>
          <p:nvPr/>
        </p:nvSpPr>
        <p:spPr>
          <a:xfrm>
            <a:off x="4193178" y="5742991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5E8CADA-A9A8-7D2E-6C56-CE16D177FE48}"/>
              </a:ext>
            </a:extLst>
          </p:cNvPr>
          <p:cNvSpPr/>
          <p:nvPr/>
        </p:nvSpPr>
        <p:spPr>
          <a:xfrm>
            <a:off x="4879820" y="5574182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3EE6059-2D7C-1205-D1F4-86DFC173B597}"/>
              </a:ext>
            </a:extLst>
          </p:cNvPr>
          <p:cNvSpPr/>
          <p:nvPr/>
        </p:nvSpPr>
        <p:spPr>
          <a:xfrm>
            <a:off x="5449719" y="5321690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1B01917-7A46-BB20-31F9-269640E645E4}"/>
              </a:ext>
            </a:extLst>
          </p:cNvPr>
          <p:cNvSpPr/>
          <p:nvPr/>
        </p:nvSpPr>
        <p:spPr>
          <a:xfrm>
            <a:off x="6649453" y="5934124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F0DF490-3D23-3A5D-2F05-7C3ED9476A84}"/>
              </a:ext>
            </a:extLst>
          </p:cNvPr>
          <p:cNvSpPr/>
          <p:nvPr/>
        </p:nvSpPr>
        <p:spPr>
          <a:xfrm>
            <a:off x="7497366" y="5990045"/>
            <a:ext cx="791144" cy="3147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80B8E39-70B1-3D8C-7829-22E7CBCEFC4E}"/>
              </a:ext>
            </a:extLst>
          </p:cNvPr>
          <p:cNvSpPr/>
          <p:nvPr/>
        </p:nvSpPr>
        <p:spPr>
          <a:xfrm>
            <a:off x="7970475" y="5486847"/>
            <a:ext cx="791144" cy="3246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1A14446-7152-353A-1071-F2A524E05165}"/>
              </a:ext>
            </a:extLst>
          </p:cNvPr>
          <p:cNvSpPr/>
          <p:nvPr/>
        </p:nvSpPr>
        <p:spPr>
          <a:xfrm>
            <a:off x="9115623" y="5524283"/>
            <a:ext cx="791144" cy="3442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36FF30ED-F36B-2594-35C9-0DF4EB275F56}"/>
              </a:ext>
            </a:extLst>
          </p:cNvPr>
          <p:cNvSpPr/>
          <p:nvPr/>
        </p:nvSpPr>
        <p:spPr>
          <a:xfrm>
            <a:off x="10297645" y="5318556"/>
            <a:ext cx="791144" cy="3442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8C6E748-F602-7A57-E469-DB5CCB2A01BA}"/>
              </a:ext>
            </a:extLst>
          </p:cNvPr>
          <p:cNvSpPr/>
          <p:nvPr/>
        </p:nvSpPr>
        <p:spPr>
          <a:xfrm>
            <a:off x="11225258" y="4839074"/>
            <a:ext cx="791144" cy="3442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</a:t>
            </a:r>
            <a:endParaRPr lang="fr-TN" dirty="0"/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F26A208-B866-6BB2-2695-6EB545C34F44}"/>
              </a:ext>
            </a:extLst>
          </p:cNvPr>
          <p:cNvCxnSpPr>
            <a:cxnSpLocks/>
          </p:cNvCxnSpPr>
          <p:nvPr/>
        </p:nvCxnSpPr>
        <p:spPr>
          <a:xfrm flipH="1">
            <a:off x="1235996" y="5674390"/>
            <a:ext cx="305035" cy="262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B9CE908A-F717-7705-8111-5B85E274B2D2}"/>
              </a:ext>
            </a:extLst>
          </p:cNvPr>
          <p:cNvCxnSpPr>
            <a:cxnSpLocks/>
          </p:cNvCxnSpPr>
          <p:nvPr/>
        </p:nvCxnSpPr>
        <p:spPr>
          <a:xfrm flipH="1">
            <a:off x="2629470" y="5747436"/>
            <a:ext cx="126203" cy="314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272F9780-F3D5-6EF4-D000-64A04335E2D7}"/>
              </a:ext>
            </a:extLst>
          </p:cNvPr>
          <p:cNvCxnSpPr>
            <a:cxnSpLocks/>
          </p:cNvCxnSpPr>
          <p:nvPr/>
        </p:nvCxnSpPr>
        <p:spPr>
          <a:xfrm>
            <a:off x="3069072" y="5829643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5CAD91A7-1390-E9CA-7197-D541F53E3DED}"/>
              </a:ext>
            </a:extLst>
          </p:cNvPr>
          <p:cNvCxnSpPr>
            <a:cxnSpLocks/>
          </p:cNvCxnSpPr>
          <p:nvPr/>
        </p:nvCxnSpPr>
        <p:spPr>
          <a:xfrm>
            <a:off x="3655459" y="5754727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FDB4551-AB92-8466-9B72-B6759E64A833}"/>
              </a:ext>
            </a:extLst>
          </p:cNvPr>
          <p:cNvCxnSpPr>
            <a:cxnSpLocks/>
          </p:cNvCxnSpPr>
          <p:nvPr/>
        </p:nvCxnSpPr>
        <p:spPr>
          <a:xfrm>
            <a:off x="3979105" y="5765937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A11C5A57-CD75-FD97-05FF-3E97EA5A7BC0}"/>
              </a:ext>
            </a:extLst>
          </p:cNvPr>
          <p:cNvCxnSpPr>
            <a:cxnSpLocks/>
          </p:cNvCxnSpPr>
          <p:nvPr/>
        </p:nvCxnSpPr>
        <p:spPr>
          <a:xfrm flipH="1">
            <a:off x="4401293" y="6150518"/>
            <a:ext cx="78783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28B8278A-7C9B-DFDF-13B1-480DD8C7E4A1}"/>
              </a:ext>
            </a:extLst>
          </p:cNvPr>
          <p:cNvCxnSpPr>
            <a:cxnSpLocks/>
          </p:cNvCxnSpPr>
          <p:nvPr/>
        </p:nvCxnSpPr>
        <p:spPr>
          <a:xfrm>
            <a:off x="4696185" y="6112923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D447CDF4-24FA-913F-82C7-0D415A1F693A}"/>
              </a:ext>
            </a:extLst>
          </p:cNvPr>
          <p:cNvCxnSpPr>
            <a:cxnSpLocks/>
          </p:cNvCxnSpPr>
          <p:nvPr/>
        </p:nvCxnSpPr>
        <p:spPr>
          <a:xfrm>
            <a:off x="5121740" y="5928241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FD2C1DAC-7F72-D363-9E52-31AE0CDA99E9}"/>
              </a:ext>
            </a:extLst>
          </p:cNvPr>
          <p:cNvCxnSpPr>
            <a:cxnSpLocks/>
          </p:cNvCxnSpPr>
          <p:nvPr/>
        </p:nvCxnSpPr>
        <p:spPr>
          <a:xfrm>
            <a:off x="5679241" y="5053205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572CA823-8FFB-3B41-6B2C-5CB58F1596F9}"/>
              </a:ext>
            </a:extLst>
          </p:cNvPr>
          <p:cNvCxnSpPr>
            <a:cxnSpLocks/>
          </p:cNvCxnSpPr>
          <p:nvPr/>
        </p:nvCxnSpPr>
        <p:spPr>
          <a:xfrm>
            <a:off x="5877800" y="5732923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DC7B5431-B022-A778-C827-5C0E2F973619}"/>
              </a:ext>
            </a:extLst>
          </p:cNvPr>
          <p:cNvCxnSpPr>
            <a:cxnSpLocks/>
          </p:cNvCxnSpPr>
          <p:nvPr/>
        </p:nvCxnSpPr>
        <p:spPr>
          <a:xfrm>
            <a:off x="6156137" y="5684877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96D4B7E8-AF75-C4AB-E541-878D72DB0DC4}"/>
              </a:ext>
            </a:extLst>
          </p:cNvPr>
          <p:cNvCxnSpPr>
            <a:cxnSpLocks/>
          </p:cNvCxnSpPr>
          <p:nvPr/>
        </p:nvCxnSpPr>
        <p:spPr>
          <a:xfrm>
            <a:off x="6837272" y="6225302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1146103-C025-B23D-DBBF-4C45A1216280}"/>
              </a:ext>
            </a:extLst>
          </p:cNvPr>
          <p:cNvCxnSpPr>
            <a:cxnSpLocks/>
          </p:cNvCxnSpPr>
          <p:nvPr/>
        </p:nvCxnSpPr>
        <p:spPr>
          <a:xfrm>
            <a:off x="7194883" y="6233298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A0577E1F-6E30-B641-1B36-DA946C0DB4EC}"/>
              </a:ext>
            </a:extLst>
          </p:cNvPr>
          <p:cNvCxnSpPr>
            <a:cxnSpLocks/>
          </p:cNvCxnSpPr>
          <p:nvPr/>
        </p:nvCxnSpPr>
        <p:spPr>
          <a:xfrm>
            <a:off x="7715406" y="6346414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DE184725-9C47-10AA-2452-6A00A9B99B17}"/>
              </a:ext>
            </a:extLst>
          </p:cNvPr>
          <p:cNvCxnSpPr>
            <a:cxnSpLocks/>
          </p:cNvCxnSpPr>
          <p:nvPr/>
        </p:nvCxnSpPr>
        <p:spPr>
          <a:xfrm>
            <a:off x="8029123" y="6354279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A4E73FBA-724F-039D-42E1-CCCDA994E0A5}"/>
              </a:ext>
            </a:extLst>
          </p:cNvPr>
          <p:cNvCxnSpPr>
            <a:cxnSpLocks/>
          </p:cNvCxnSpPr>
          <p:nvPr/>
        </p:nvCxnSpPr>
        <p:spPr>
          <a:xfrm>
            <a:off x="8379682" y="5875211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4A30D0BF-D36A-A289-3B90-DDC36A8D455F}"/>
              </a:ext>
            </a:extLst>
          </p:cNvPr>
          <p:cNvCxnSpPr>
            <a:cxnSpLocks/>
          </p:cNvCxnSpPr>
          <p:nvPr/>
        </p:nvCxnSpPr>
        <p:spPr>
          <a:xfrm>
            <a:off x="8690396" y="5855180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D848A318-B63B-19B2-DDAB-411B3EBCC114}"/>
              </a:ext>
            </a:extLst>
          </p:cNvPr>
          <p:cNvCxnSpPr>
            <a:cxnSpLocks/>
          </p:cNvCxnSpPr>
          <p:nvPr/>
        </p:nvCxnSpPr>
        <p:spPr>
          <a:xfrm>
            <a:off x="9435348" y="5871580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1F7A2B2D-2324-1464-D0AB-7C9ACEB94F47}"/>
              </a:ext>
            </a:extLst>
          </p:cNvPr>
          <p:cNvCxnSpPr>
            <a:cxnSpLocks/>
          </p:cNvCxnSpPr>
          <p:nvPr/>
        </p:nvCxnSpPr>
        <p:spPr>
          <a:xfrm>
            <a:off x="9867940" y="5808540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5255511-4BB3-B5D4-9964-11ED2E26C2CA}"/>
              </a:ext>
            </a:extLst>
          </p:cNvPr>
          <p:cNvCxnSpPr>
            <a:cxnSpLocks/>
          </p:cNvCxnSpPr>
          <p:nvPr/>
        </p:nvCxnSpPr>
        <p:spPr>
          <a:xfrm>
            <a:off x="10583116" y="5732923"/>
            <a:ext cx="136702" cy="225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7C71656-BE14-450E-7AD8-201A31518047}"/>
              </a:ext>
            </a:extLst>
          </p:cNvPr>
          <p:cNvCxnSpPr>
            <a:cxnSpLocks/>
          </p:cNvCxnSpPr>
          <p:nvPr/>
        </p:nvCxnSpPr>
        <p:spPr>
          <a:xfrm>
            <a:off x="10994371" y="5609129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1DCEA6A6-0C5B-49B1-483E-F4C39669D397}"/>
              </a:ext>
            </a:extLst>
          </p:cNvPr>
          <p:cNvCxnSpPr>
            <a:cxnSpLocks/>
          </p:cNvCxnSpPr>
          <p:nvPr/>
        </p:nvCxnSpPr>
        <p:spPr>
          <a:xfrm flipH="1">
            <a:off x="11479667" y="5199674"/>
            <a:ext cx="206213" cy="297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EFF76FBB-4522-691E-46FE-15B6C8424BE8}"/>
              </a:ext>
            </a:extLst>
          </p:cNvPr>
          <p:cNvCxnSpPr>
            <a:cxnSpLocks/>
          </p:cNvCxnSpPr>
          <p:nvPr/>
        </p:nvCxnSpPr>
        <p:spPr>
          <a:xfrm>
            <a:off x="11996136" y="5172899"/>
            <a:ext cx="94418" cy="32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7FEF3E-2DAE-D93A-65F7-3BC74F76B397}"/>
              </a:ext>
            </a:extLst>
          </p:cNvPr>
          <p:cNvSpPr txBox="1"/>
          <p:nvPr/>
        </p:nvSpPr>
        <p:spPr>
          <a:xfrm>
            <a:off x="754586" y="5959312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FD2F5C68-B000-BF86-1D32-4CE368933928}"/>
              </a:ext>
            </a:extLst>
          </p:cNvPr>
          <p:cNvSpPr txBox="1"/>
          <p:nvPr/>
        </p:nvSpPr>
        <p:spPr>
          <a:xfrm>
            <a:off x="1659424" y="5861200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CA124CA2-8CF6-0C47-7FFA-7B9235F1D4E0}"/>
              </a:ext>
            </a:extLst>
          </p:cNvPr>
          <p:cNvSpPr txBox="1"/>
          <p:nvPr/>
        </p:nvSpPr>
        <p:spPr>
          <a:xfrm>
            <a:off x="2179347" y="5958750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30E91F2-411D-86AD-B5F4-06BB8AAF9D4E}"/>
              </a:ext>
            </a:extLst>
          </p:cNvPr>
          <p:cNvSpPr txBox="1"/>
          <p:nvPr/>
        </p:nvSpPr>
        <p:spPr>
          <a:xfrm>
            <a:off x="2804724" y="6119203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FE3231AE-9FDC-433D-2BD0-D8DB8758E637}"/>
              </a:ext>
            </a:extLst>
          </p:cNvPr>
          <p:cNvSpPr txBox="1"/>
          <p:nvPr/>
        </p:nvSpPr>
        <p:spPr>
          <a:xfrm>
            <a:off x="3317637" y="5988743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50CAA5A-187D-2FC6-571E-9F6E1E7A09AA}"/>
              </a:ext>
            </a:extLst>
          </p:cNvPr>
          <p:cNvSpPr txBox="1"/>
          <p:nvPr/>
        </p:nvSpPr>
        <p:spPr>
          <a:xfrm>
            <a:off x="3807527" y="6018307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E6F081F8-CAE5-4458-83C9-695967949925}"/>
              </a:ext>
            </a:extLst>
          </p:cNvPr>
          <p:cNvSpPr txBox="1"/>
          <p:nvPr/>
        </p:nvSpPr>
        <p:spPr>
          <a:xfrm>
            <a:off x="3929376" y="6379948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586BB7B-FF1A-8417-91CA-8E6851CC9CEA}"/>
              </a:ext>
            </a:extLst>
          </p:cNvPr>
          <p:cNvSpPr txBox="1"/>
          <p:nvPr/>
        </p:nvSpPr>
        <p:spPr>
          <a:xfrm>
            <a:off x="4441812" y="6409786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D4F4B6D2-B722-6ADE-E98A-ABD9324A1ED1}"/>
              </a:ext>
            </a:extLst>
          </p:cNvPr>
          <p:cNvSpPr txBox="1"/>
          <p:nvPr/>
        </p:nvSpPr>
        <p:spPr>
          <a:xfrm>
            <a:off x="4930451" y="6216636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9B317666-437F-A2E0-C471-0831FE18CDCF}"/>
              </a:ext>
            </a:extLst>
          </p:cNvPr>
          <p:cNvSpPr txBox="1"/>
          <p:nvPr/>
        </p:nvSpPr>
        <p:spPr>
          <a:xfrm>
            <a:off x="5321206" y="5996018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9A06B97C-20F9-8FA1-A548-C0FFEEB3E1F3}"/>
              </a:ext>
            </a:extLst>
          </p:cNvPr>
          <p:cNvSpPr txBox="1"/>
          <p:nvPr/>
        </p:nvSpPr>
        <p:spPr>
          <a:xfrm>
            <a:off x="5621134" y="5705603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464718-430D-32B7-5A6A-00F37BAD88CC}"/>
              </a:ext>
            </a:extLst>
          </p:cNvPr>
          <p:cNvSpPr txBox="1"/>
          <p:nvPr/>
        </p:nvSpPr>
        <p:spPr>
          <a:xfrm>
            <a:off x="6117499" y="5984629"/>
            <a:ext cx="56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EC2362D-7040-A196-DB67-9D2AF8012636}"/>
              </a:ext>
            </a:extLst>
          </p:cNvPr>
          <p:cNvSpPr txBox="1"/>
          <p:nvPr/>
        </p:nvSpPr>
        <p:spPr>
          <a:xfrm>
            <a:off x="6398775" y="6387529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B59405B-5FF4-C3C2-B89B-49D3A62518E6}"/>
              </a:ext>
            </a:extLst>
          </p:cNvPr>
          <p:cNvSpPr txBox="1"/>
          <p:nvPr/>
        </p:nvSpPr>
        <p:spPr>
          <a:xfrm>
            <a:off x="7062043" y="6297634"/>
            <a:ext cx="5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0DA74094-F30C-ADE9-73EB-CC9D9E127AB3}"/>
              </a:ext>
            </a:extLst>
          </p:cNvPr>
          <p:cNvSpPr txBox="1"/>
          <p:nvPr/>
        </p:nvSpPr>
        <p:spPr>
          <a:xfrm>
            <a:off x="7490526" y="6332985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573A60A-C7E6-F5FB-C811-ECC2B8117385}"/>
              </a:ext>
            </a:extLst>
          </p:cNvPr>
          <p:cNvSpPr txBox="1"/>
          <p:nvPr/>
        </p:nvSpPr>
        <p:spPr>
          <a:xfrm>
            <a:off x="7891617" y="6249268"/>
            <a:ext cx="56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1F5F5FB-8BC5-DD33-2F83-D722614FA1AD}"/>
              </a:ext>
            </a:extLst>
          </p:cNvPr>
          <p:cNvSpPr txBox="1"/>
          <p:nvPr/>
        </p:nvSpPr>
        <p:spPr>
          <a:xfrm>
            <a:off x="8216254" y="6033884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E78B66A9-75E1-3109-7638-6FE4C27FE393}"/>
              </a:ext>
            </a:extLst>
          </p:cNvPr>
          <p:cNvSpPr txBox="1"/>
          <p:nvPr/>
        </p:nvSpPr>
        <p:spPr>
          <a:xfrm>
            <a:off x="8684883" y="6045866"/>
            <a:ext cx="5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6A8CC2E1-996A-AAC0-E724-17D0543296A1}"/>
              </a:ext>
            </a:extLst>
          </p:cNvPr>
          <p:cNvSpPr txBox="1"/>
          <p:nvPr/>
        </p:nvSpPr>
        <p:spPr>
          <a:xfrm>
            <a:off x="9175088" y="6045866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256FE0E-85A6-404C-377A-C03D405F0CA5}"/>
              </a:ext>
            </a:extLst>
          </p:cNvPr>
          <p:cNvSpPr txBox="1"/>
          <p:nvPr/>
        </p:nvSpPr>
        <p:spPr>
          <a:xfrm>
            <a:off x="9704031" y="6104077"/>
            <a:ext cx="5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D30958A0-DDEE-C7F7-4227-2DE0A027D2E3}"/>
              </a:ext>
            </a:extLst>
          </p:cNvPr>
          <p:cNvSpPr txBox="1"/>
          <p:nvPr/>
        </p:nvSpPr>
        <p:spPr>
          <a:xfrm>
            <a:off x="10306429" y="5888249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62452114-018E-3CA1-CC70-0DD595C3E57E}"/>
              </a:ext>
            </a:extLst>
          </p:cNvPr>
          <p:cNvSpPr txBox="1"/>
          <p:nvPr/>
        </p:nvSpPr>
        <p:spPr>
          <a:xfrm>
            <a:off x="10856653" y="5832818"/>
            <a:ext cx="5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2F7901E-059C-E0B7-C9D1-D394BFF458AF}"/>
              </a:ext>
            </a:extLst>
          </p:cNvPr>
          <p:cNvSpPr txBox="1"/>
          <p:nvPr/>
        </p:nvSpPr>
        <p:spPr>
          <a:xfrm>
            <a:off x="11094622" y="5444511"/>
            <a:ext cx="6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  <a:endParaRPr lang="fr-TN" dirty="0">
              <a:solidFill>
                <a:schemeClr val="bg1"/>
              </a:solidFill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F7DC0F07-0F60-5A3E-DDD7-B5631EA6D225}"/>
              </a:ext>
            </a:extLst>
          </p:cNvPr>
          <p:cNvSpPr txBox="1"/>
          <p:nvPr/>
        </p:nvSpPr>
        <p:spPr>
          <a:xfrm>
            <a:off x="11704615" y="5427281"/>
            <a:ext cx="5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Oui</a:t>
            </a:r>
            <a:endParaRPr lang="fr-T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0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Vue du dessus d’une tasse pleine de café, posée sur une table avec des grains de café qui se répandent autour de la tas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119" y="245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  <a:p>
            <a:pPr algn="ctr" rtl="0"/>
            <a:endParaRPr lang="fr-FR" dirty="0"/>
          </a:p>
        </p:txBody>
      </p:sp>
      <p:sp>
        <p:nvSpPr>
          <p:cNvPr id="29" name="Zone de texte 28"/>
          <p:cNvSpPr txBox="1"/>
          <p:nvPr/>
        </p:nvSpPr>
        <p:spPr>
          <a:xfrm>
            <a:off x="4693334" y="507192"/>
            <a:ext cx="6879751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Exercice 04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8122" y="1248871"/>
            <a:ext cx="10593878" cy="10590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20000"/>
              </a:lnSpc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CB517-0AF2-4424-9DD9-9F81B4C1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6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22A0E7B-C1F6-06A7-FBD4-211773938DF7}"/>
              </a:ext>
            </a:extLst>
          </p:cNvPr>
          <p:cNvCxnSpPr>
            <a:cxnSpLocks/>
          </p:cNvCxnSpPr>
          <p:nvPr/>
        </p:nvCxnSpPr>
        <p:spPr>
          <a:xfrm flipH="1">
            <a:off x="6347509" y="2907652"/>
            <a:ext cx="127083" cy="40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737F3E-0C75-95C4-D069-8FCE4AE606EF}"/>
              </a:ext>
            </a:extLst>
          </p:cNvPr>
          <p:cNvCxnSpPr/>
          <p:nvPr/>
        </p:nvCxnSpPr>
        <p:spPr>
          <a:xfrm>
            <a:off x="6876207" y="2946279"/>
            <a:ext cx="0" cy="38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73C896-4938-0104-E546-864FBB3653BC}"/>
              </a:ext>
            </a:extLst>
          </p:cNvPr>
          <p:cNvCxnSpPr>
            <a:cxnSpLocks/>
          </p:cNvCxnSpPr>
          <p:nvPr/>
        </p:nvCxnSpPr>
        <p:spPr>
          <a:xfrm flipH="1">
            <a:off x="6114119" y="3591612"/>
            <a:ext cx="120877" cy="40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F339B5-03C0-E5F0-F12A-4CA9583E16E1}"/>
              </a:ext>
            </a:extLst>
          </p:cNvPr>
          <p:cNvCxnSpPr>
            <a:cxnSpLocks/>
          </p:cNvCxnSpPr>
          <p:nvPr/>
        </p:nvCxnSpPr>
        <p:spPr>
          <a:xfrm>
            <a:off x="6895061" y="3552765"/>
            <a:ext cx="0" cy="48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1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Illustration d’une tasse à café et d’une soucoupe. De la vapeur s’échappe de la tasse et les mots « Coffee Shop » sont intégrés dans la vapeu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Zone de texte 10"/>
          <p:cNvSpPr txBox="1"/>
          <p:nvPr/>
        </p:nvSpPr>
        <p:spPr>
          <a:xfrm>
            <a:off x="1601636" y="2565774"/>
            <a:ext cx="4601372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Travail 	Terminer !</a:t>
            </a: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Diapositive 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852_TF16401884_Win32" id="{00CEDD4B-A85E-48A4-A7CB-4516C5CB195A}" vid="{F1874BA2-34CB-4FA2-9D99-892FAC1A10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d’un commerce de café</Template>
  <TotalTime>187</TotalTime>
  <Words>1149</Words>
  <Application>Microsoft Office PowerPoint</Application>
  <PresentationFormat>Grand écran</PresentationFormat>
  <Paragraphs>173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Thème Office</vt:lpstr>
      <vt:lpstr>Diapositive 1</vt:lpstr>
      <vt:lpstr>Diapositive 2</vt:lpstr>
      <vt:lpstr>Diapositive 6</vt:lpstr>
      <vt:lpstr>Diapositive 6</vt:lpstr>
      <vt:lpstr>Diapositive 6</vt:lpstr>
      <vt:lpstr>Diapositive 6</vt:lpstr>
      <vt:lpstr>Diapositive 6</vt:lpstr>
      <vt:lpstr>Diapositive 6</vt:lpstr>
      <vt:lpstr>Diapositive 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 1</dc:title>
  <dc:creator>Maissa Salem</dc:creator>
  <cp:lastModifiedBy>Maissa Salem</cp:lastModifiedBy>
  <cp:revision>35</cp:revision>
  <dcterms:created xsi:type="dcterms:W3CDTF">2023-02-16T21:53:52Z</dcterms:created>
  <dcterms:modified xsi:type="dcterms:W3CDTF">2023-02-17T13:17:31Z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