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68" d="100"/>
          <a:sy n="68" d="100"/>
        </p:scale>
        <p:origin x="7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7DEF99AD-EC88-4718-B8D7-F22561235CEC}">
      <dgm:prSet phldrT="[Text]"/>
      <dgm:spPr/>
      <dgm:t>
        <a:bodyPr rtlCol="0"/>
        <a:lstStyle/>
        <a:p>
          <a:pPr rtl="0"/>
          <a:r>
            <a:rPr lang="fr-FR" b="1" noProof="1"/>
            <a:t>Reading </a:t>
          </a:r>
        </a:p>
      </dgm:t>
    </dgm:pt>
    <dgm:pt modelId="{E16E29D3-9570-412D-93B6-B4CE77D1B6DD}" type="parTrans" cxnId="{46DBFC28-5C33-4B88-8831-68037F695A48}">
      <dgm:prSet/>
      <dgm:spPr/>
      <dgm:t>
        <a:bodyPr rtlCol="0"/>
        <a:lstStyle/>
        <a:p>
          <a:pPr rtl="0"/>
          <a:endParaRPr lang="fr-FR" noProof="1"/>
        </a:p>
      </dgm:t>
    </dgm:pt>
    <dgm:pt modelId="{456EA687-CA8C-4F68-B168-4C2E87ACC68B}" type="sibTrans" cxnId="{46DBFC28-5C33-4B88-8831-68037F695A48}">
      <dgm:prSet/>
      <dgm:spPr/>
      <dgm:t>
        <a:bodyPr rtlCol="0"/>
        <a:lstStyle/>
        <a:p>
          <a:pPr rtl="0"/>
          <a:endParaRPr lang="fr-FR" noProof="1"/>
        </a:p>
      </dgm:t>
    </dgm:pt>
    <dgm:pt modelId="{27B4E690-4D0F-4D7A-BF6F-F3DD955F4988}">
      <dgm:prSet phldrT="[Text]"/>
      <dgm:spPr/>
      <dgm:t>
        <a:bodyPr rtlCol="0"/>
        <a:lstStyle/>
        <a:p>
          <a:pPr rtl="0"/>
          <a:r>
            <a:rPr lang="fr-FR" b="1" noProof="1"/>
            <a:t>Language review</a:t>
          </a:r>
        </a:p>
      </dgm:t>
    </dgm:pt>
    <dgm:pt modelId="{90D197D3-3303-4C80-A092-3B7BDF04FBF7}" type="parTrans" cxnId="{62126DBA-440F-4890-99E9-D0197B1F8AC3}">
      <dgm:prSet/>
      <dgm:spPr/>
      <dgm:t>
        <a:bodyPr rtlCol="0"/>
        <a:lstStyle/>
        <a:p>
          <a:pPr rtl="0"/>
          <a:endParaRPr lang="fr-FR" noProof="1"/>
        </a:p>
      </dgm:t>
    </dgm:pt>
    <dgm:pt modelId="{9A9FC636-BF64-4AA3-9111-3312D89D6371}" type="sibTrans" cxnId="{62126DBA-440F-4890-99E9-D0197B1F8AC3}">
      <dgm:prSet/>
      <dgm:spPr/>
      <dgm:t>
        <a:bodyPr rtlCol="0"/>
        <a:lstStyle/>
        <a:p>
          <a:pPr rtl="0"/>
          <a:endParaRPr lang="fr-FR" noProof="1"/>
        </a:p>
      </dgm:t>
    </dgm:pt>
    <dgm:pt modelId="{1D280956-61F1-44EA-89DD-47917582B346}">
      <dgm:prSet phldrT="[Text]"/>
      <dgm:spPr/>
      <dgm:t>
        <a:bodyPr rtlCol="0"/>
        <a:lstStyle/>
        <a:p>
          <a:pPr rtl="0"/>
          <a:r>
            <a:rPr lang="fr-FR" b="1" noProof="1"/>
            <a:t>Skills</a:t>
          </a:r>
        </a:p>
      </dgm:t>
    </dgm:pt>
    <dgm:pt modelId="{F5F29254-C816-4B3B-A23C-846A234C8557}" type="parTrans" cxnId="{8DAC0267-44CD-4D02-88C9-B2F8A13C158E}">
      <dgm:prSet/>
      <dgm:spPr/>
      <dgm:t>
        <a:bodyPr rtlCol="0"/>
        <a:lstStyle/>
        <a:p>
          <a:pPr rtl="0"/>
          <a:endParaRPr lang="fr-FR" noProof="1"/>
        </a:p>
      </dgm:t>
    </dgm:pt>
    <dgm:pt modelId="{EC76378A-9F1D-482E-AF47-2DD7D70945B6}" type="sibTrans" cxnId="{8DAC0267-44CD-4D02-88C9-B2F8A13C158E}">
      <dgm:prSet/>
      <dgm:spPr/>
      <dgm:t>
        <a:bodyPr rtlCol="0"/>
        <a:lstStyle/>
        <a:p>
          <a:pPr rtl="0"/>
          <a:endParaRPr lang="fr-FR" noProof="1"/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6E489A64-1C93-4BDC-A60A-DEE23AD0FB46}" type="pres">
      <dgm:prSet presAssocID="{7DEF99AD-EC88-4718-B8D7-F22561235CEC}" presName="parenttextcomposite" presStyleCnt="0"/>
      <dgm:spPr/>
    </dgm:pt>
    <dgm:pt modelId="{3D382959-88F0-4DF0-B453-A1A637081FBA}" type="pres">
      <dgm:prSet presAssocID="{7DEF99AD-EC88-4718-B8D7-F22561235CEC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05760D3B-6AAA-4170-9529-5F44E8D7E1AB}" type="pres">
      <dgm:prSet presAssocID="{7DEF99AD-EC88-4718-B8D7-F22561235CEC}" presName="parallelogramComposite" presStyleCnt="0"/>
      <dgm:spPr/>
    </dgm:pt>
    <dgm:pt modelId="{BE5E85E7-BA3D-437F-8EEF-85AE618CCFFB}" type="pres">
      <dgm:prSet presAssocID="{7DEF99AD-EC88-4718-B8D7-F22561235CEC}" presName="parallelogram1" presStyleLbl="alignNode1" presStyleIdx="0" presStyleCnt="21"/>
      <dgm:spPr/>
    </dgm:pt>
    <dgm:pt modelId="{78D744F1-3A9E-4C45-81C5-A5C4CCCC79CF}" type="pres">
      <dgm:prSet presAssocID="{7DEF99AD-EC88-4718-B8D7-F22561235CEC}" presName="parallelogram2" presStyleLbl="alignNode1" presStyleIdx="1" presStyleCnt="21"/>
      <dgm:spPr/>
    </dgm:pt>
    <dgm:pt modelId="{0845E543-9C27-4E83-804A-C01AA49ABEC4}" type="pres">
      <dgm:prSet presAssocID="{7DEF99AD-EC88-4718-B8D7-F22561235CEC}" presName="parallelogram3" presStyleLbl="alignNode1" presStyleIdx="2" presStyleCnt="21"/>
      <dgm:spPr/>
    </dgm:pt>
    <dgm:pt modelId="{6AEEBE94-6A03-4E6E-BD17-15D1C7E6F63E}" type="pres">
      <dgm:prSet presAssocID="{7DEF99AD-EC88-4718-B8D7-F22561235CEC}" presName="parallelogram4" presStyleLbl="alignNode1" presStyleIdx="3" presStyleCnt="21"/>
      <dgm:spPr/>
    </dgm:pt>
    <dgm:pt modelId="{A5AC1FB6-A435-482F-A94F-302CAA5F0D1D}" type="pres">
      <dgm:prSet presAssocID="{7DEF99AD-EC88-4718-B8D7-F22561235CEC}" presName="parallelogram5" presStyleLbl="alignNode1" presStyleIdx="4" presStyleCnt="21"/>
      <dgm:spPr/>
    </dgm:pt>
    <dgm:pt modelId="{0A0C918B-D5F8-428A-B830-469D3E7F7FC7}" type="pres">
      <dgm:prSet presAssocID="{7DEF99AD-EC88-4718-B8D7-F22561235CEC}" presName="parallelogram6" presStyleLbl="alignNode1" presStyleIdx="5" presStyleCnt="21"/>
      <dgm:spPr/>
    </dgm:pt>
    <dgm:pt modelId="{ECB1BC5C-3DE8-4DE6-87C3-BB1E7F99A35C}" type="pres">
      <dgm:prSet presAssocID="{7DEF99AD-EC88-4718-B8D7-F22561235CEC}" presName="parallelogram7" presStyleLbl="alignNode1" presStyleIdx="6" presStyleCnt="21"/>
      <dgm:spPr/>
    </dgm:pt>
    <dgm:pt modelId="{64A0D63B-1042-4750-A74F-A5FB01C56FE3}" type="pres">
      <dgm:prSet presAssocID="{456EA687-CA8C-4F68-B168-4C2E87ACC68B}" presName="sibTrans" presStyleCnt="0"/>
      <dgm:spPr/>
    </dgm:pt>
    <dgm:pt modelId="{0D0D2060-3FFE-4DEB-8B2E-C85F8A385BB0}" type="pres">
      <dgm:prSet presAssocID="{27B4E690-4D0F-4D7A-BF6F-F3DD955F4988}" presName="parenttextcomposite" presStyleCnt="0"/>
      <dgm:spPr/>
    </dgm:pt>
    <dgm:pt modelId="{ACE1797B-2FAA-4FC3-904D-3F793345D5AE}" type="pres">
      <dgm:prSet presAssocID="{27B4E690-4D0F-4D7A-BF6F-F3DD955F4988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02FE8641-4BC1-4558-A000-A8CF86DDD495}" type="pres">
      <dgm:prSet presAssocID="{27B4E690-4D0F-4D7A-BF6F-F3DD955F4988}" presName="parallelogramComposite" presStyleCnt="0"/>
      <dgm:spPr/>
    </dgm:pt>
    <dgm:pt modelId="{D4C12FDD-24C9-4D1D-9DFD-B1C03819A29E}" type="pres">
      <dgm:prSet presAssocID="{27B4E690-4D0F-4D7A-BF6F-F3DD955F4988}" presName="parallelogram1" presStyleLbl="alignNode1" presStyleIdx="7" presStyleCnt="21"/>
      <dgm:spPr/>
    </dgm:pt>
    <dgm:pt modelId="{8E98900B-6E53-41A1-B416-9D0BF43BC1CB}" type="pres">
      <dgm:prSet presAssocID="{27B4E690-4D0F-4D7A-BF6F-F3DD955F4988}" presName="parallelogram2" presStyleLbl="alignNode1" presStyleIdx="8" presStyleCnt="21"/>
      <dgm:spPr/>
    </dgm:pt>
    <dgm:pt modelId="{4C787E1D-E47E-4773-A6BE-EDFF58DC9E6F}" type="pres">
      <dgm:prSet presAssocID="{27B4E690-4D0F-4D7A-BF6F-F3DD955F4988}" presName="parallelogram3" presStyleLbl="alignNode1" presStyleIdx="9" presStyleCnt="21"/>
      <dgm:spPr/>
    </dgm:pt>
    <dgm:pt modelId="{B218CC07-A398-4DB7-B56E-AE15F86C2E76}" type="pres">
      <dgm:prSet presAssocID="{27B4E690-4D0F-4D7A-BF6F-F3DD955F4988}" presName="parallelogram4" presStyleLbl="alignNode1" presStyleIdx="10" presStyleCnt="21"/>
      <dgm:spPr/>
    </dgm:pt>
    <dgm:pt modelId="{78FACBDB-7247-4D93-A416-0F7810B95F2F}" type="pres">
      <dgm:prSet presAssocID="{27B4E690-4D0F-4D7A-BF6F-F3DD955F4988}" presName="parallelogram5" presStyleLbl="alignNode1" presStyleIdx="11" presStyleCnt="21"/>
      <dgm:spPr/>
    </dgm:pt>
    <dgm:pt modelId="{6C171B62-5335-4512-926A-AE43002DC28F}" type="pres">
      <dgm:prSet presAssocID="{27B4E690-4D0F-4D7A-BF6F-F3DD955F4988}" presName="parallelogram6" presStyleLbl="alignNode1" presStyleIdx="12" presStyleCnt="21"/>
      <dgm:spPr/>
    </dgm:pt>
    <dgm:pt modelId="{169E265B-0F7C-4A81-88E9-49EA212BE2B7}" type="pres">
      <dgm:prSet presAssocID="{27B4E690-4D0F-4D7A-BF6F-F3DD955F4988}" presName="parallelogram7" presStyleLbl="alignNode1" presStyleIdx="13" presStyleCnt="21"/>
      <dgm:spPr/>
    </dgm:pt>
    <dgm:pt modelId="{E729A8B4-2FDF-42C3-801C-8DA23E988DE0}" type="pres">
      <dgm:prSet presAssocID="{9A9FC636-BF64-4AA3-9111-3312D89D6371}" presName="sibTrans" presStyleCnt="0"/>
      <dgm:spPr/>
    </dgm:pt>
    <dgm:pt modelId="{50F21545-2D80-4A02-9211-E3276916DFCF}" type="pres">
      <dgm:prSet presAssocID="{1D280956-61F1-44EA-89DD-47917582B346}" presName="parenttextcomposite" presStyleCnt="0"/>
      <dgm:spPr/>
    </dgm:pt>
    <dgm:pt modelId="{3709C554-640A-43F9-A383-6C2FC513E194}" type="pres">
      <dgm:prSet presAssocID="{1D280956-61F1-44EA-89DD-47917582B346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D8AE9698-FE2E-4F6A-9A5E-F74C23E96AD9}" type="pres">
      <dgm:prSet presAssocID="{1D280956-61F1-44EA-89DD-47917582B346}" presName="parallelogramComposite" presStyleCnt="0"/>
      <dgm:spPr/>
    </dgm:pt>
    <dgm:pt modelId="{2559D226-1D4F-4017-9DD0-0955FD2BE7B2}" type="pres">
      <dgm:prSet presAssocID="{1D280956-61F1-44EA-89DD-47917582B346}" presName="parallelogram1" presStyleLbl="alignNode1" presStyleIdx="14" presStyleCnt="21"/>
      <dgm:spPr/>
    </dgm:pt>
    <dgm:pt modelId="{47DD38F8-2903-4526-8C86-F104C94E2B1B}" type="pres">
      <dgm:prSet presAssocID="{1D280956-61F1-44EA-89DD-47917582B346}" presName="parallelogram2" presStyleLbl="alignNode1" presStyleIdx="15" presStyleCnt="21"/>
      <dgm:spPr/>
    </dgm:pt>
    <dgm:pt modelId="{486EBA63-C0D0-47BA-BFCD-2C1DC9314AF0}" type="pres">
      <dgm:prSet presAssocID="{1D280956-61F1-44EA-89DD-47917582B346}" presName="parallelogram3" presStyleLbl="alignNode1" presStyleIdx="16" presStyleCnt="21"/>
      <dgm:spPr/>
    </dgm:pt>
    <dgm:pt modelId="{90C112DD-9D9F-45B7-974A-9C17A79B8368}" type="pres">
      <dgm:prSet presAssocID="{1D280956-61F1-44EA-89DD-47917582B346}" presName="parallelogram4" presStyleLbl="alignNode1" presStyleIdx="17" presStyleCnt="21"/>
      <dgm:spPr/>
    </dgm:pt>
    <dgm:pt modelId="{0281C0EE-7832-432B-A468-58A8D7B42C90}" type="pres">
      <dgm:prSet presAssocID="{1D280956-61F1-44EA-89DD-47917582B346}" presName="parallelogram5" presStyleLbl="alignNode1" presStyleIdx="18" presStyleCnt="21"/>
      <dgm:spPr/>
    </dgm:pt>
    <dgm:pt modelId="{88A7CC49-0AE1-4EAD-A6A2-2C51E82E3033}" type="pres">
      <dgm:prSet presAssocID="{1D280956-61F1-44EA-89DD-47917582B346}" presName="parallelogram6" presStyleLbl="alignNode1" presStyleIdx="19" presStyleCnt="21"/>
      <dgm:spPr/>
    </dgm:pt>
    <dgm:pt modelId="{C4536C8E-6260-4A71-9D74-E53120139493}" type="pres">
      <dgm:prSet presAssocID="{1D280956-61F1-44EA-89DD-47917582B346}" presName="parallelogram7" presStyleLbl="alignNode1" presStyleIdx="20" presStyleCnt="21"/>
      <dgm:spPr/>
    </dgm:pt>
  </dgm:ptLst>
  <dgm:cxnLst>
    <dgm:cxn modelId="{46DBFC28-5C33-4B88-8831-68037F695A48}" srcId="{D3C5B8D2-1E6D-4BCA-9E4B-8A99C8D7BC4A}" destId="{7DEF99AD-EC88-4718-B8D7-F22561235CEC}" srcOrd="0" destOrd="0" parTransId="{E16E29D3-9570-412D-93B6-B4CE77D1B6DD}" sibTransId="{456EA687-CA8C-4F68-B168-4C2E87ACC68B}"/>
    <dgm:cxn modelId="{7D2E7F36-DC71-44A5-92C9-D4BE2D6E9CD1}" type="presOf" srcId="{7DEF99AD-EC88-4718-B8D7-F22561235CEC}" destId="{3D382959-88F0-4DF0-B453-A1A637081FBA}" srcOrd="0" destOrd="0" presId="urn:microsoft.com/office/officeart/2008/layout/VerticalAccentList"/>
    <dgm:cxn modelId="{05759342-B54D-4054-B19B-4CD2D7C9379A}" type="presOf" srcId="{1D280956-61F1-44EA-89DD-47917582B346}" destId="{3709C554-640A-43F9-A383-6C2FC513E194}" srcOrd="0" destOrd="0" presId="urn:microsoft.com/office/officeart/2008/layout/VerticalAccentList"/>
    <dgm:cxn modelId="{1C1A1C43-7E92-4E08-88FA-418FFB5DDDB3}" type="presOf" srcId="{27B4E690-4D0F-4D7A-BF6F-F3DD955F4988}" destId="{ACE1797B-2FAA-4FC3-904D-3F793345D5AE}" srcOrd="0" destOrd="0" presId="urn:microsoft.com/office/officeart/2008/layout/VerticalAccentList"/>
    <dgm:cxn modelId="{8DAC0267-44CD-4D02-88C9-B2F8A13C158E}" srcId="{D3C5B8D2-1E6D-4BCA-9E4B-8A99C8D7BC4A}" destId="{1D280956-61F1-44EA-89DD-47917582B346}" srcOrd="2" destOrd="0" parTransId="{F5F29254-C816-4B3B-A23C-846A234C8557}" sibTransId="{EC76378A-9F1D-482E-AF47-2DD7D70945B6}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62126DBA-440F-4890-99E9-D0197B1F8AC3}" srcId="{D3C5B8D2-1E6D-4BCA-9E4B-8A99C8D7BC4A}" destId="{27B4E690-4D0F-4D7A-BF6F-F3DD955F4988}" srcOrd="1" destOrd="0" parTransId="{90D197D3-3303-4C80-A092-3B7BDF04FBF7}" sibTransId="{9A9FC636-BF64-4AA3-9111-3312D89D6371}"/>
    <dgm:cxn modelId="{387EFC8D-BEA9-4DC2-AEB2-EDDB03FEB587}" type="presParOf" srcId="{AD265B07-23FB-4DFC-8F3D-B0DCAD6DF87E}" destId="{6E489A64-1C93-4BDC-A60A-DEE23AD0FB46}" srcOrd="0" destOrd="0" presId="urn:microsoft.com/office/officeart/2008/layout/VerticalAccentList"/>
    <dgm:cxn modelId="{31A7412E-3289-4125-BDBB-EB47A52EDEC7}" type="presParOf" srcId="{6E489A64-1C93-4BDC-A60A-DEE23AD0FB46}" destId="{3D382959-88F0-4DF0-B453-A1A637081FBA}" srcOrd="0" destOrd="0" presId="urn:microsoft.com/office/officeart/2008/layout/VerticalAccentList"/>
    <dgm:cxn modelId="{9FC3A9E0-6938-4F5B-ADD5-D9131D51A1DC}" type="presParOf" srcId="{AD265B07-23FB-4DFC-8F3D-B0DCAD6DF87E}" destId="{05760D3B-6AAA-4170-9529-5F44E8D7E1AB}" srcOrd="1" destOrd="0" presId="urn:microsoft.com/office/officeart/2008/layout/VerticalAccentList"/>
    <dgm:cxn modelId="{85D2E8FA-06F9-4FF5-A6B8-3819DF3A4CA1}" type="presParOf" srcId="{05760D3B-6AAA-4170-9529-5F44E8D7E1AB}" destId="{BE5E85E7-BA3D-437F-8EEF-85AE618CCFFB}" srcOrd="0" destOrd="0" presId="urn:microsoft.com/office/officeart/2008/layout/VerticalAccentList"/>
    <dgm:cxn modelId="{A434265C-CB9C-4E84-BEFB-AD8F103F847B}" type="presParOf" srcId="{05760D3B-6AAA-4170-9529-5F44E8D7E1AB}" destId="{78D744F1-3A9E-4C45-81C5-A5C4CCCC79CF}" srcOrd="1" destOrd="0" presId="urn:microsoft.com/office/officeart/2008/layout/VerticalAccentList"/>
    <dgm:cxn modelId="{8B9B5179-01DA-465A-8413-AC02C937AD91}" type="presParOf" srcId="{05760D3B-6AAA-4170-9529-5F44E8D7E1AB}" destId="{0845E543-9C27-4E83-804A-C01AA49ABEC4}" srcOrd="2" destOrd="0" presId="urn:microsoft.com/office/officeart/2008/layout/VerticalAccentList"/>
    <dgm:cxn modelId="{CD2D030D-D39C-4C04-9155-DDC7C017C4CA}" type="presParOf" srcId="{05760D3B-6AAA-4170-9529-5F44E8D7E1AB}" destId="{6AEEBE94-6A03-4E6E-BD17-15D1C7E6F63E}" srcOrd="3" destOrd="0" presId="urn:microsoft.com/office/officeart/2008/layout/VerticalAccentList"/>
    <dgm:cxn modelId="{8268F3EE-7E2E-44A2-B90A-25B38C09D391}" type="presParOf" srcId="{05760D3B-6AAA-4170-9529-5F44E8D7E1AB}" destId="{A5AC1FB6-A435-482F-A94F-302CAA5F0D1D}" srcOrd="4" destOrd="0" presId="urn:microsoft.com/office/officeart/2008/layout/VerticalAccentList"/>
    <dgm:cxn modelId="{43230CDE-0140-4367-9A69-C7F7F1161189}" type="presParOf" srcId="{05760D3B-6AAA-4170-9529-5F44E8D7E1AB}" destId="{0A0C918B-D5F8-428A-B830-469D3E7F7FC7}" srcOrd="5" destOrd="0" presId="urn:microsoft.com/office/officeart/2008/layout/VerticalAccentList"/>
    <dgm:cxn modelId="{3D53267F-3A9C-431A-9E27-DA18DA4EDA58}" type="presParOf" srcId="{05760D3B-6AAA-4170-9529-5F44E8D7E1AB}" destId="{ECB1BC5C-3DE8-4DE6-87C3-BB1E7F99A35C}" srcOrd="6" destOrd="0" presId="urn:microsoft.com/office/officeart/2008/layout/VerticalAccentList"/>
    <dgm:cxn modelId="{ACEAF6FF-B270-4DBE-B9CA-7EB69E0FD396}" type="presParOf" srcId="{AD265B07-23FB-4DFC-8F3D-B0DCAD6DF87E}" destId="{64A0D63B-1042-4750-A74F-A5FB01C56FE3}" srcOrd="2" destOrd="0" presId="urn:microsoft.com/office/officeart/2008/layout/VerticalAccentList"/>
    <dgm:cxn modelId="{52461A1F-7B8A-4F41-B9FB-B36B35A02CA6}" type="presParOf" srcId="{AD265B07-23FB-4DFC-8F3D-B0DCAD6DF87E}" destId="{0D0D2060-3FFE-4DEB-8B2E-C85F8A385BB0}" srcOrd="3" destOrd="0" presId="urn:microsoft.com/office/officeart/2008/layout/VerticalAccentList"/>
    <dgm:cxn modelId="{9A0971A8-3EEF-45B8-9748-AAE2D5469BD2}" type="presParOf" srcId="{0D0D2060-3FFE-4DEB-8B2E-C85F8A385BB0}" destId="{ACE1797B-2FAA-4FC3-904D-3F793345D5AE}" srcOrd="0" destOrd="0" presId="urn:microsoft.com/office/officeart/2008/layout/VerticalAccentList"/>
    <dgm:cxn modelId="{7F9B7A11-FD18-42C9-9A8A-96664E8BA3F9}" type="presParOf" srcId="{AD265B07-23FB-4DFC-8F3D-B0DCAD6DF87E}" destId="{02FE8641-4BC1-4558-A000-A8CF86DDD495}" srcOrd="4" destOrd="0" presId="urn:microsoft.com/office/officeart/2008/layout/VerticalAccentList"/>
    <dgm:cxn modelId="{C3114F80-FC14-4CF3-90C7-D285E2D1FE1D}" type="presParOf" srcId="{02FE8641-4BC1-4558-A000-A8CF86DDD495}" destId="{D4C12FDD-24C9-4D1D-9DFD-B1C03819A29E}" srcOrd="0" destOrd="0" presId="urn:microsoft.com/office/officeart/2008/layout/VerticalAccentList"/>
    <dgm:cxn modelId="{22A460E5-BF33-43BF-ADC7-CC0842F0DF75}" type="presParOf" srcId="{02FE8641-4BC1-4558-A000-A8CF86DDD495}" destId="{8E98900B-6E53-41A1-B416-9D0BF43BC1CB}" srcOrd="1" destOrd="0" presId="urn:microsoft.com/office/officeart/2008/layout/VerticalAccentList"/>
    <dgm:cxn modelId="{8E092FAE-DE9A-43CA-925E-C11687E84980}" type="presParOf" srcId="{02FE8641-4BC1-4558-A000-A8CF86DDD495}" destId="{4C787E1D-E47E-4773-A6BE-EDFF58DC9E6F}" srcOrd="2" destOrd="0" presId="urn:microsoft.com/office/officeart/2008/layout/VerticalAccentList"/>
    <dgm:cxn modelId="{F774B846-34AF-403D-B598-DBFCFD1172EE}" type="presParOf" srcId="{02FE8641-4BC1-4558-A000-A8CF86DDD495}" destId="{B218CC07-A398-4DB7-B56E-AE15F86C2E76}" srcOrd="3" destOrd="0" presId="urn:microsoft.com/office/officeart/2008/layout/VerticalAccentList"/>
    <dgm:cxn modelId="{D7FA3AB0-8AF4-43FA-92A5-A94FA53BFD7A}" type="presParOf" srcId="{02FE8641-4BC1-4558-A000-A8CF86DDD495}" destId="{78FACBDB-7247-4D93-A416-0F7810B95F2F}" srcOrd="4" destOrd="0" presId="urn:microsoft.com/office/officeart/2008/layout/VerticalAccentList"/>
    <dgm:cxn modelId="{D99FB8AD-2702-45E5-B67D-0E0030B60A4A}" type="presParOf" srcId="{02FE8641-4BC1-4558-A000-A8CF86DDD495}" destId="{6C171B62-5335-4512-926A-AE43002DC28F}" srcOrd="5" destOrd="0" presId="urn:microsoft.com/office/officeart/2008/layout/VerticalAccentList"/>
    <dgm:cxn modelId="{9F6FFE6B-8EE6-4145-99C7-4846A37BE3BC}" type="presParOf" srcId="{02FE8641-4BC1-4558-A000-A8CF86DDD495}" destId="{169E265B-0F7C-4A81-88E9-49EA212BE2B7}" srcOrd="6" destOrd="0" presId="urn:microsoft.com/office/officeart/2008/layout/VerticalAccentList"/>
    <dgm:cxn modelId="{A051F27A-DADF-4452-B488-81ECED8B329C}" type="presParOf" srcId="{AD265B07-23FB-4DFC-8F3D-B0DCAD6DF87E}" destId="{E729A8B4-2FDF-42C3-801C-8DA23E988DE0}" srcOrd="5" destOrd="0" presId="urn:microsoft.com/office/officeart/2008/layout/VerticalAccentList"/>
    <dgm:cxn modelId="{D2819D30-0C66-4A0F-93F6-16CC66EB8613}" type="presParOf" srcId="{AD265B07-23FB-4DFC-8F3D-B0DCAD6DF87E}" destId="{50F21545-2D80-4A02-9211-E3276916DFCF}" srcOrd="6" destOrd="0" presId="urn:microsoft.com/office/officeart/2008/layout/VerticalAccentList"/>
    <dgm:cxn modelId="{CAA620D3-8A34-4169-9296-CD3C8340E696}" type="presParOf" srcId="{50F21545-2D80-4A02-9211-E3276916DFCF}" destId="{3709C554-640A-43F9-A383-6C2FC513E194}" srcOrd="0" destOrd="0" presId="urn:microsoft.com/office/officeart/2008/layout/VerticalAccentList"/>
    <dgm:cxn modelId="{93D77C49-44D9-45AF-9AF6-26C14810005F}" type="presParOf" srcId="{AD265B07-23FB-4DFC-8F3D-B0DCAD6DF87E}" destId="{D8AE9698-FE2E-4F6A-9A5E-F74C23E96AD9}" srcOrd="7" destOrd="0" presId="urn:microsoft.com/office/officeart/2008/layout/VerticalAccentList"/>
    <dgm:cxn modelId="{BAB3DAFF-2A7C-45F1-8AD0-AB135DFCF5BB}" type="presParOf" srcId="{D8AE9698-FE2E-4F6A-9A5E-F74C23E96AD9}" destId="{2559D226-1D4F-4017-9DD0-0955FD2BE7B2}" srcOrd="0" destOrd="0" presId="urn:microsoft.com/office/officeart/2008/layout/VerticalAccentList"/>
    <dgm:cxn modelId="{2C652D24-DF28-4FE8-B8AA-D43BF3659671}" type="presParOf" srcId="{D8AE9698-FE2E-4F6A-9A5E-F74C23E96AD9}" destId="{47DD38F8-2903-4526-8C86-F104C94E2B1B}" srcOrd="1" destOrd="0" presId="urn:microsoft.com/office/officeart/2008/layout/VerticalAccentList"/>
    <dgm:cxn modelId="{B67F996E-30CD-4208-92CE-2667B24F759B}" type="presParOf" srcId="{D8AE9698-FE2E-4F6A-9A5E-F74C23E96AD9}" destId="{486EBA63-C0D0-47BA-BFCD-2C1DC9314AF0}" srcOrd="2" destOrd="0" presId="urn:microsoft.com/office/officeart/2008/layout/VerticalAccentList"/>
    <dgm:cxn modelId="{1588F512-BFC5-456C-A466-A26C200F9F95}" type="presParOf" srcId="{D8AE9698-FE2E-4F6A-9A5E-F74C23E96AD9}" destId="{90C112DD-9D9F-45B7-974A-9C17A79B8368}" srcOrd="3" destOrd="0" presId="urn:microsoft.com/office/officeart/2008/layout/VerticalAccentList"/>
    <dgm:cxn modelId="{CA09A14C-7117-468C-9917-3CAFF181974F}" type="presParOf" srcId="{D8AE9698-FE2E-4F6A-9A5E-F74C23E96AD9}" destId="{0281C0EE-7832-432B-A468-58A8D7B42C90}" srcOrd="4" destOrd="0" presId="urn:microsoft.com/office/officeart/2008/layout/VerticalAccentList"/>
    <dgm:cxn modelId="{5F507E08-9510-4421-AAF2-D1653A996CED}" type="presParOf" srcId="{D8AE9698-FE2E-4F6A-9A5E-F74C23E96AD9}" destId="{88A7CC49-0AE1-4EAD-A6A2-2C51E82E3033}" srcOrd="5" destOrd="0" presId="urn:microsoft.com/office/officeart/2008/layout/VerticalAccentList"/>
    <dgm:cxn modelId="{A320CBE2-8FA0-405C-A291-384E3987478E}" type="presParOf" srcId="{D8AE9698-FE2E-4F6A-9A5E-F74C23E96AD9}" destId="{C4536C8E-6260-4A71-9D74-E5312013949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7DEF99AD-EC88-4718-B8D7-F22561235CEC}">
      <dgm:prSet phldrT="[Text]"/>
      <dgm:spPr/>
      <dgm:t>
        <a:bodyPr rtlCol="0"/>
        <a:lstStyle/>
        <a:p>
          <a:pPr rtl="0"/>
          <a:r>
            <a:rPr lang="fr-FR" b="1" noProof="1"/>
            <a:t>Starting up  </a:t>
          </a:r>
        </a:p>
      </dgm:t>
    </dgm:pt>
    <dgm:pt modelId="{E16E29D3-9570-412D-93B6-B4CE77D1B6DD}" type="parTrans" cxnId="{46DBFC28-5C33-4B88-8831-68037F695A48}">
      <dgm:prSet/>
      <dgm:spPr/>
      <dgm:t>
        <a:bodyPr rtlCol="0"/>
        <a:lstStyle/>
        <a:p>
          <a:pPr rtl="0"/>
          <a:endParaRPr lang="fr-FR" noProof="1"/>
        </a:p>
      </dgm:t>
    </dgm:pt>
    <dgm:pt modelId="{456EA687-CA8C-4F68-B168-4C2E87ACC68B}" type="sibTrans" cxnId="{46DBFC28-5C33-4B88-8831-68037F695A48}">
      <dgm:prSet/>
      <dgm:spPr/>
      <dgm:t>
        <a:bodyPr rtlCol="0"/>
        <a:lstStyle/>
        <a:p>
          <a:pPr rtl="0"/>
          <a:endParaRPr lang="fr-FR" noProof="1"/>
        </a:p>
      </dgm:t>
    </dgm:pt>
    <dgm:pt modelId="{27B4E690-4D0F-4D7A-BF6F-F3DD955F4988}">
      <dgm:prSet phldrT="[Text]"/>
      <dgm:spPr/>
      <dgm:t>
        <a:bodyPr rtlCol="0"/>
        <a:lstStyle/>
        <a:p>
          <a:pPr rtl="0"/>
          <a:r>
            <a:rPr lang="fr-FR" b="1" noProof="1"/>
            <a:t>Vocabulary </a:t>
          </a:r>
        </a:p>
      </dgm:t>
    </dgm:pt>
    <dgm:pt modelId="{90D197D3-3303-4C80-A092-3B7BDF04FBF7}" type="parTrans" cxnId="{62126DBA-440F-4890-99E9-D0197B1F8AC3}">
      <dgm:prSet/>
      <dgm:spPr/>
      <dgm:t>
        <a:bodyPr rtlCol="0"/>
        <a:lstStyle/>
        <a:p>
          <a:pPr rtl="0"/>
          <a:endParaRPr lang="fr-FR" noProof="1"/>
        </a:p>
      </dgm:t>
    </dgm:pt>
    <dgm:pt modelId="{9A9FC636-BF64-4AA3-9111-3312D89D6371}" type="sibTrans" cxnId="{62126DBA-440F-4890-99E9-D0197B1F8AC3}">
      <dgm:prSet/>
      <dgm:spPr/>
      <dgm:t>
        <a:bodyPr rtlCol="0"/>
        <a:lstStyle/>
        <a:p>
          <a:pPr rtl="0"/>
          <a:endParaRPr lang="fr-FR" noProof="1"/>
        </a:p>
      </dgm:t>
    </dgm:pt>
    <dgm:pt modelId="{1D280956-61F1-44EA-89DD-47917582B346}">
      <dgm:prSet phldrT="[Text]"/>
      <dgm:spPr/>
      <dgm:t>
        <a:bodyPr rtlCol="0"/>
        <a:lstStyle/>
        <a:p>
          <a:pPr rtl="0"/>
          <a:endParaRPr lang="fr-FR" b="1" noProof="1"/>
        </a:p>
      </dgm:t>
    </dgm:pt>
    <dgm:pt modelId="{F5F29254-C816-4B3B-A23C-846A234C8557}" type="parTrans" cxnId="{8DAC0267-44CD-4D02-88C9-B2F8A13C158E}">
      <dgm:prSet/>
      <dgm:spPr/>
      <dgm:t>
        <a:bodyPr rtlCol="0"/>
        <a:lstStyle/>
        <a:p>
          <a:pPr rtl="0"/>
          <a:endParaRPr lang="fr-FR" noProof="1"/>
        </a:p>
      </dgm:t>
    </dgm:pt>
    <dgm:pt modelId="{EC76378A-9F1D-482E-AF47-2DD7D70945B6}" type="sibTrans" cxnId="{8DAC0267-44CD-4D02-88C9-B2F8A13C158E}">
      <dgm:prSet/>
      <dgm:spPr/>
      <dgm:t>
        <a:bodyPr rtlCol="0"/>
        <a:lstStyle/>
        <a:p>
          <a:pPr rtl="0"/>
          <a:endParaRPr lang="fr-FR" noProof="1"/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6E489A64-1C93-4BDC-A60A-DEE23AD0FB46}" type="pres">
      <dgm:prSet presAssocID="{7DEF99AD-EC88-4718-B8D7-F22561235CEC}" presName="parenttextcomposite" presStyleCnt="0"/>
      <dgm:spPr/>
    </dgm:pt>
    <dgm:pt modelId="{3D382959-88F0-4DF0-B453-A1A637081FBA}" type="pres">
      <dgm:prSet presAssocID="{7DEF99AD-EC88-4718-B8D7-F22561235CEC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05760D3B-6AAA-4170-9529-5F44E8D7E1AB}" type="pres">
      <dgm:prSet presAssocID="{7DEF99AD-EC88-4718-B8D7-F22561235CEC}" presName="parallelogramComposite" presStyleCnt="0"/>
      <dgm:spPr/>
    </dgm:pt>
    <dgm:pt modelId="{BE5E85E7-BA3D-437F-8EEF-85AE618CCFFB}" type="pres">
      <dgm:prSet presAssocID="{7DEF99AD-EC88-4718-B8D7-F22561235CEC}" presName="parallelogram1" presStyleLbl="alignNode1" presStyleIdx="0" presStyleCnt="21"/>
      <dgm:spPr/>
    </dgm:pt>
    <dgm:pt modelId="{78D744F1-3A9E-4C45-81C5-A5C4CCCC79CF}" type="pres">
      <dgm:prSet presAssocID="{7DEF99AD-EC88-4718-B8D7-F22561235CEC}" presName="parallelogram2" presStyleLbl="alignNode1" presStyleIdx="1" presStyleCnt="21"/>
      <dgm:spPr/>
    </dgm:pt>
    <dgm:pt modelId="{0845E543-9C27-4E83-804A-C01AA49ABEC4}" type="pres">
      <dgm:prSet presAssocID="{7DEF99AD-EC88-4718-B8D7-F22561235CEC}" presName="parallelogram3" presStyleLbl="alignNode1" presStyleIdx="2" presStyleCnt="21"/>
      <dgm:spPr/>
    </dgm:pt>
    <dgm:pt modelId="{6AEEBE94-6A03-4E6E-BD17-15D1C7E6F63E}" type="pres">
      <dgm:prSet presAssocID="{7DEF99AD-EC88-4718-B8D7-F22561235CEC}" presName="parallelogram4" presStyleLbl="alignNode1" presStyleIdx="3" presStyleCnt="21"/>
      <dgm:spPr/>
    </dgm:pt>
    <dgm:pt modelId="{A5AC1FB6-A435-482F-A94F-302CAA5F0D1D}" type="pres">
      <dgm:prSet presAssocID="{7DEF99AD-EC88-4718-B8D7-F22561235CEC}" presName="parallelogram5" presStyleLbl="alignNode1" presStyleIdx="4" presStyleCnt="21"/>
      <dgm:spPr/>
    </dgm:pt>
    <dgm:pt modelId="{0A0C918B-D5F8-428A-B830-469D3E7F7FC7}" type="pres">
      <dgm:prSet presAssocID="{7DEF99AD-EC88-4718-B8D7-F22561235CEC}" presName="parallelogram6" presStyleLbl="alignNode1" presStyleIdx="5" presStyleCnt="21"/>
      <dgm:spPr/>
    </dgm:pt>
    <dgm:pt modelId="{ECB1BC5C-3DE8-4DE6-87C3-BB1E7F99A35C}" type="pres">
      <dgm:prSet presAssocID="{7DEF99AD-EC88-4718-B8D7-F22561235CEC}" presName="parallelogram7" presStyleLbl="alignNode1" presStyleIdx="6" presStyleCnt="21"/>
      <dgm:spPr/>
    </dgm:pt>
    <dgm:pt modelId="{64A0D63B-1042-4750-A74F-A5FB01C56FE3}" type="pres">
      <dgm:prSet presAssocID="{456EA687-CA8C-4F68-B168-4C2E87ACC68B}" presName="sibTrans" presStyleCnt="0"/>
      <dgm:spPr/>
    </dgm:pt>
    <dgm:pt modelId="{0D0D2060-3FFE-4DEB-8B2E-C85F8A385BB0}" type="pres">
      <dgm:prSet presAssocID="{27B4E690-4D0F-4D7A-BF6F-F3DD955F4988}" presName="parenttextcomposite" presStyleCnt="0"/>
      <dgm:spPr/>
    </dgm:pt>
    <dgm:pt modelId="{ACE1797B-2FAA-4FC3-904D-3F793345D5AE}" type="pres">
      <dgm:prSet presAssocID="{27B4E690-4D0F-4D7A-BF6F-F3DD955F4988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02FE8641-4BC1-4558-A000-A8CF86DDD495}" type="pres">
      <dgm:prSet presAssocID="{27B4E690-4D0F-4D7A-BF6F-F3DD955F4988}" presName="parallelogramComposite" presStyleCnt="0"/>
      <dgm:spPr/>
    </dgm:pt>
    <dgm:pt modelId="{D4C12FDD-24C9-4D1D-9DFD-B1C03819A29E}" type="pres">
      <dgm:prSet presAssocID="{27B4E690-4D0F-4D7A-BF6F-F3DD955F4988}" presName="parallelogram1" presStyleLbl="alignNode1" presStyleIdx="7" presStyleCnt="21"/>
      <dgm:spPr/>
    </dgm:pt>
    <dgm:pt modelId="{8E98900B-6E53-41A1-B416-9D0BF43BC1CB}" type="pres">
      <dgm:prSet presAssocID="{27B4E690-4D0F-4D7A-BF6F-F3DD955F4988}" presName="parallelogram2" presStyleLbl="alignNode1" presStyleIdx="8" presStyleCnt="21"/>
      <dgm:spPr/>
    </dgm:pt>
    <dgm:pt modelId="{4C787E1D-E47E-4773-A6BE-EDFF58DC9E6F}" type="pres">
      <dgm:prSet presAssocID="{27B4E690-4D0F-4D7A-BF6F-F3DD955F4988}" presName="parallelogram3" presStyleLbl="alignNode1" presStyleIdx="9" presStyleCnt="21"/>
      <dgm:spPr/>
    </dgm:pt>
    <dgm:pt modelId="{B218CC07-A398-4DB7-B56E-AE15F86C2E76}" type="pres">
      <dgm:prSet presAssocID="{27B4E690-4D0F-4D7A-BF6F-F3DD955F4988}" presName="parallelogram4" presStyleLbl="alignNode1" presStyleIdx="10" presStyleCnt="21"/>
      <dgm:spPr/>
    </dgm:pt>
    <dgm:pt modelId="{78FACBDB-7247-4D93-A416-0F7810B95F2F}" type="pres">
      <dgm:prSet presAssocID="{27B4E690-4D0F-4D7A-BF6F-F3DD955F4988}" presName="parallelogram5" presStyleLbl="alignNode1" presStyleIdx="11" presStyleCnt="21"/>
      <dgm:spPr/>
    </dgm:pt>
    <dgm:pt modelId="{6C171B62-5335-4512-926A-AE43002DC28F}" type="pres">
      <dgm:prSet presAssocID="{27B4E690-4D0F-4D7A-BF6F-F3DD955F4988}" presName="parallelogram6" presStyleLbl="alignNode1" presStyleIdx="12" presStyleCnt="21"/>
      <dgm:spPr/>
    </dgm:pt>
    <dgm:pt modelId="{169E265B-0F7C-4A81-88E9-49EA212BE2B7}" type="pres">
      <dgm:prSet presAssocID="{27B4E690-4D0F-4D7A-BF6F-F3DD955F4988}" presName="parallelogram7" presStyleLbl="alignNode1" presStyleIdx="13" presStyleCnt="21"/>
      <dgm:spPr/>
    </dgm:pt>
    <dgm:pt modelId="{E729A8B4-2FDF-42C3-801C-8DA23E988DE0}" type="pres">
      <dgm:prSet presAssocID="{9A9FC636-BF64-4AA3-9111-3312D89D6371}" presName="sibTrans" presStyleCnt="0"/>
      <dgm:spPr/>
    </dgm:pt>
    <dgm:pt modelId="{50F21545-2D80-4A02-9211-E3276916DFCF}" type="pres">
      <dgm:prSet presAssocID="{1D280956-61F1-44EA-89DD-47917582B346}" presName="parenttextcomposite" presStyleCnt="0"/>
      <dgm:spPr/>
    </dgm:pt>
    <dgm:pt modelId="{3709C554-640A-43F9-A383-6C2FC513E194}" type="pres">
      <dgm:prSet presAssocID="{1D280956-61F1-44EA-89DD-47917582B346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D8AE9698-FE2E-4F6A-9A5E-F74C23E96AD9}" type="pres">
      <dgm:prSet presAssocID="{1D280956-61F1-44EA-89DD-47917582B346}" presName="parallelogramComposite" presStyleCnt="0"/>
      <dgm:spPr/>
    </dgm:pt>
    <dgm:pt modelId="{2559D226-1D4F-4017-9DD0-0955FD2BE7B2}" type="pres">
      <dgm:prSet presAssocID="{1D280956-61F1-44EA-89DD-47917582B346}" presName="parallelogram1" presStyleLbl="alignNode1" presStyleIdx="14" presStyleCnt="21"/>
      <dgm:spPr/>
    </dgm:pt>
    <dgm:pt modelId="{47DD38F8-2903-4526-8C86-F104C94E2B1B}" type="pres">
      <dgm:prSet presAssocID="{1D280956-61F1-44EA-89DD-47917582B346}" presName="parallelogram2" presStyleLbl="alignNode1" presStyleIdx="15" presStyleCnt="21"/>
      <dgm:spPr/>
    </dgm:pt>
    <dgm:pt modelId="{486EBA63-C0D0-47BA-BFCD-2C1DC9314AF0}" type="pres">
      <dgm:prSet presAssocID="{1D280956-61F1-44EA-89DD-47917582B346}" presName="parallelogram3" presStyleLbl="alignNode1" presStyleIdx="16" presStyleCnt="21"/>
      <dgm:spPr/>
    </dgm:pt>
    <dgm:pt modelId="{90C112DD-9D9F-45B7-974A-9C17A79B8368}" type="pres">
      <dgm:prSet presAssocID="{1D280956-61F1-44EA-89DD-47917582B346}" presName="parallelogram4" presStyleLbl="alignNode1" presStyleIdx="17" presStyleCnt="21"/>
      <dgm:spPr/>
    </dgm:pt>
    <dgm:pt modelId="{0281C0EE-7832-432B-A468-58A8D7B42C90}" type="pres">
      <dgm:prSet presAssocID="{1D280956-61F1-44EA-89DD-47917582B346}" presName="parallelogram5" presStyleLbl="alignNode1" presStyleIdx="18" presStyleCnt="21"/>
      <dgm:spPr/>
    </dgm:pt>
    <dgm:pt modelId="{88A7CC49-0AE1-4EAD-A6A2-2C51E82E3033}" type="pres">
      <dgm:prSet presAssocID="{1D280956-61F1-44EA-89DD-47917582B346}" presName="parallelogram6" presStyleLbl="alignNode1" presStyleIdx="19" presStyleCnt="21"/>
      <dgm:spPr/>
    </dgm:pt>
    <dgm:pt modelId="{C4536C8E-6260-4A71-9D74-E53120139493}" type="pres">
      <dgm:prSet presAssocID="{1D280956-61F1-44EA-89DD-47917582B346}" presName="parallelogram7" presStyleLbl="alignNode1" presStyleIdx="20" presStyleCnt="21"/>
      <dgm:spPr/>
    </dgm:pt>
  </dgm:ptLst>
  <dgm:cxnLst>
    <dgm:cxn modelId="{46DBFC28-5C33-4B88-8831-68037F695A48}" srcId="{D3C5B8D2-1E6D-4BCA-9E4B-8A99C8D7BC4A}" destId="{7DEF99AD-EC88-4718-B8D7-F22561235CEC}" srcOrd="0" destOrd="0" parTransId="{E16E29D3-9570-412D-93B6-B4CE77D1B6DD}" sibTransId="{456EA687-CA8C-4F68-B168-4C2E87ACC68B}"/>
    <dgm:cxn modelId="{7D2E7F36-DC71-44A5-92C9-D4BE2D6E9CD1}" type="presOf" srcId="{7DEF99AD-EC88-4718-B8D7-F22561235CEC}" destId="{3D382959-88F0-4DF0-B453-A1A637081FBA}" srcOrd="0" destOrd="0" presId="urn:microsoft.com/office/officeart/2008/layout/VerticalAccentList"/>
    <dgm:cxn modelId="{05759342-B54D-4054-B19B-4CD2D7C9379A}" type="presOf" srcId="{1D280956-61F1-44EA-89DD-47917582B346}" destId="{3709C554-640A-43F9-A383-6C2FC513E194}" srcOrd="0" destOrd="0" presId="urn:microsoft.com/office/officeart/2008/layout/VerticalAccentList"/>
    <dgm:cxn modelId="{1C1A1C43-7E92-4E08-88FA-418FFB5DDDB3}" type="presOf" srcId="{27B4E690-4D0F-4D7A-BF6F-F3DD955F4988}" destId="{ACE1797B-2FAA-4FC3-904D-3F793345D5AE}" srcOrd="0" destOrd="0" presId="urn:microsoft.com/office/officeart/2008/layout/VerticalAccentList"/>
    <dgm:cxn modelId="{8DAC0267-44CD-4D02-88C9-B2F8A13C158E}" srcId="{D3C5B8D2-1E6D-4BCA-9E4B-8A99C8D7BC4A}" destId="{1D280956-61F1-44EA-89DD-47917582B346}" srcOrd="2" destOrd="0" parTransId="{F5F29254-C816-4B3B-A23C-846A234C8557}" sibTransId="{EC76378A-9F1D-482E-AF47-2DD7D70945B6}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62126DBA-440F-4890-99E9-D0197B1F8AC3}" srcId="{D3C5B8D2-1E6D-4BCA-9E4B-8A99C8D7BC4A}" destId="{27B4E690-4D0F-4D7A-BF6F-F3DD955F4988}" srcOrd="1" destOrd="0" parTransId="{90D197D3-3303-4C80-A092-3B7BDF04FBF7}" sibTransId="{9A9FC636-BF64-4AA3-9111-3312D89D6371}"/>
    <dgm:cxn modelId="{387EFC8D-BEA9-4DC2-AEB2-EDDB03FEB587}" type="presParOf" srcId="{AD265B07-23FB-4DFC-8F3D-B0DCAD6DF87E}" destId="{6E489A64-1C93-4BDC-A60A-DEE23AD0FB46}" srcOrd="0" destOrd="0" presId="urn:microsoft.com/office/officeart/2008/layout/VerticalAccentList"/>
    <dgm:cxn modelId="{31A7412E-3289-4125-BDBB-EB47A52EDEC7}" type="presParOf" srcId="{6E489A64-1C93-4BDC-A60A-DEE23AD0FB46}" destId="{3D382959-88F0-4DF0-B453-A1A637081FBA}" srcOrd="0" destOrd="0" presId="urn:microsoft.com/office/officeart/2008/layout/VerticalAccentList"/>
    <dgm:cxn modelId="{9FC3A9E0-6938-4F5B-ADD5-D9131D51A1DC}" type="presParOf" srcId="{AD265B07-23FB-4DFC-8F3D-B0DCAD6DF87E}" destId="{05760D3B-6AAA-4170-9529-5F44E8D7E1AB}" srcOrd="1" destOrd="0" presId="urn:microsoft.com/office/officeart/2008/layout/VerticalAccentList"/>
    <dgm:cxn modelId="{85D2E8FA-06F9-4FF5-A6B8-3819DF3A4CA1}" type="presParOf" srcId="{05760D3B-6AAA-4170-9529-5F44E8D7E1AB}" destId="{BE5E85E7-BA3D-437F-8EEF-85AE618CCFFB}" srcOrd="0" destOrd="0" presId="urn:microsoft.com/office/officeart/2008/layout/VerticalAccentList"/>
    <dgm:cxn modelId="{A434265C-CB9C-4E84-BEFB-AD8F103F847B}" type="presParOf" srcId="{05760D3B-6AAA-4170-9529-5F44E8D7E1AB}" destId="{78D744F1-3A9E-4C45-81C5-A5C4CCCC79CF}" srcOrd="1" destOrd="0" presId="urn:microsoft.com/office/officeart/2008/layout/VerticalAccentList"/>
    <dgm:cxn modelId="{8B9B5179-01DA-465A-8413-AC02C937AD91}" type="presParOf" srcId="{05760D3B-6AAA-4170-9529-5F44E8D7E1AB}" destId="{0845E543-9C27-4E83-804A-C01AA49ABEC4}" srcOrd="2" destOrd="0" presId="urn:microsoft.com/office/officeart/2008/layout/VerticalAccentList"/>
    <dgm:cxn modelId="{CD2D030D-D39C-4C04-9155-DDC7C017C4CA}" type="presParOf" srcId="{05760D3B-6AAA-4170-9529-5F44E8D7E1AB}" destId="{6AEEBE94-6A03-4E6E-BD17-15D1C7E6F63E}" srcOrd="3" destOrd="0" presId="urn:microsoft.com/office/officeart/2008/layout/VerticalAccentList"/>
    <dgm:cxn modelId="{8268F3EE-7E2E-44A2-B90A-25B38C09D391}" type="presParOf" srcId="{05760D3B-6AAA-4170-9529-5F44E8D7E1AB}" destId="{A5AC1FB6-A435-482F-A94F-302CAA5F0D1D}" srcOrd="4" destOrd="0" presId="urn:microsoft.com/office/officeart/2008/layout/VerticalAccentList"/>
    <dgm:cxn modelId="{43230CDE-0140-4367-9A69-C7F7F1161189}" type="presParOf" srcId="{05760D3B-6AAA-4170-9529-5F44E8D7E1AB}" destId="{0A0C918B-D5F8-428A-B830-469D3E7F7FC7}" srcOrd="5" destOrd="0" presId="urn:microsoft.com/office/officeart/2008/layout/VerticalAccentList"/>
    <dgm:cxn modelId="{3D53267F-3A9C-431A-9E27-DA18DA4EDA58}" type="presParOf" srcId="{05760D3B-6AAA-4170-9529-5F44E8D7E1AB}" destId="{ECB1BC5C-3DE8-4DE6-87C3-BB1E7F99A35C}" srcOrd="6" destOrd="0" presId="urn:microsoft.com/office/officeart/2008/layout/VerticalAccentList"/>
    <dgm:cxn modelId="{ACEAF6FF-B270-4DBE-B9CA-7EB69E0FD396}" type="presParOf" srcId="{AD265B07-23FB-4DFC-8F3D-B0DCAD6DF87E}" destId="{64A0D63B-1042-4750-A74F-A5FB01C56FE3}" srcOrd="2" destOrd="0" presId="urn:microsoft.com/office/officeart/2008/layout/VerticalAccentList"/>
    <dgm:cxn modelId="{52461A1F-7B8A-4F41-B9FB-B36B35A02CA6}" type="presParOf" srcId="{AD265B07-23FB-4DFC-8F3D-B0DCAD6DF87E}" destId="{0D0D2060-3FFE-4DEB-8B2E-C85F8A385BB0}" srcOrd="3" destOrd="0" presId="urn:microsoft.com/office/officeart/2008/layout/VerticalAccentList"/>
    <dgm:cxn modelId="{9A0971A8-3EEF-45B8-9748-AAE2D5469BD2}" type="presParOf" srcId="{0D0D2060-3FFE-4DEB-8B2E-C85F8A385BB0}" destId="{ACE1797B-2FAA-4FC3-904D-3F793345D5AE}" srcOrd="0" destOrd="0" presId="urn:microsoft.com/office/officeart/2008/layout/VerticalAccentList"/>
    <dgm:cxn modelId="{7F9B7A11-FD18-42C9-9A8A-96664E8BA3F9}" type="presParOf" srcId="{AD265B07-23FB-4DFC-8F3D-B0DCAD6DF87E}" destId="{02FE8641-4BC1-4558-A000-A8CF86DDD495}" srcOrd="4" destOrd="0" presId="urn:microsoft.com/office/officeart/2008/layout/VerticalAccentList"/>
    <dgm:cxn modelId="{C3114F80-FC14-4CF3-90C7-D285E2D1FE1D}" type="presParOf" srcId="{02FE8641-4BC1-4558-A000-A8CF86DDD495}" destId="{D4C12FDD-24C9-4D1D-9DFD-B1C03819A29E}" srcOrd="0" destOrd="0" presId="urn:microsoft.com/office/officeart/2008/layout/VerticalAccentList"/>
    <dgm:cxn modelId="{22A460E5-BF33-43BF-ADC7-CC0842F0DF75}" type="presParOf" srcId="{02FE8641-4BC1-4558-A000-A8CF86DDD495}" destId="{8E98900B-6E53-41A1-B416-9D0BF43BC1CB}" srcOrd="1" destOrd="0" presId="urn:microsoft.com/office/officeart/2008/layout/VerticalAccentList"/>
    <dgm:cxn modelId="{8E092FAE-DE9A-43CA-925E-C11687E84980}" type="presParOf" srcId="{02FE8641-4BC1-4558-A000-A8CF86DDD495}" destId="{4C787E1D-E47E-4773-A6BE-EDFF58DC9E6F}" srcOrd="2" destOrd="0" presId="urn:microsoft.com/office/officeart/2008/layout/VerticalAccentList"/>
    <dgm:cxn modelId="{F774B846-34AF-403D-B598-DBFCFD1172EE}" type="presParOf" srcId="{02FE8641-4BC1-4558-A000-A8CF86DDD495}" destId="{B218CC07-A398-4DB7-B56E-AE15F86C2E76}" srcOrd="3" destOrd="0" presId="urn:microsoft.com/office/officeart/2008/layout/VerticalAccentList"/>
    <dgm:cxn modelId="{D7FA3AB0-8AF4-43FA-92A5-A94FA53BFD7A}" type="presParOf" srcId="{02FE8641-4BC1-4558-A000-A8CF86DDD495}" destId="{78FACBDB-7247-4D93-A416-0F7810B95F2F}" srcOrd="4" destOrd="0" presId="urn:microsoft.com/office/officeart/2008/layout/VerticalAccentList"/>
    <dgm:cxn modelId="{D99FB8AD-2702-45E5-B67D-0E0030B60A4A}" type="presParOf" srcId="{02FE8641-4BC1-4558-A000-A8CF86DDD495}" destId="{6C171B62-5335-4512-926A-AE43002DC28F}" srcOrd="5" destOrd="0" presId="urn:microsoft.com/office/officeart/2008/layout/VerticalAccentList"/>
    <dgm:cxn modelId="{9F6FFE6B-8EE6-4145-99C7-4846A37BE3BC}" type="presParOf" srcId="{02FE8641-4BC1-4558-A000-A8CF86DDD495}" destId="{169E265B-0F7C-4A81-88E9-49EA212BE2B7}" srcOrd="6" destOrd="0" presId="urn:microsoft.com/office/officeart/2008/layout/VerticalAccentList"/>
    <dgm:cxn modelId="{A051F27A-DADF-4452-B488-81ECED8B329C}" type="presParOf" srcId="{AD265B07-23FB-4DFC-8F3D-B0DCAD6DF87E}" destId="{E729A8B4-2FDF-42C3-801C-8DA23E988DE0}" srcOrd="5" destOrd="0" presId="urn:microsoft.com/office/officeart/2008/layout/VerticalAccentList"/>
    <dgm:cxn modelId="{D2819D30-0C66-4A0F-93F6-16CC66EB8613}" type="presParOf" srcId="{AD265B07-23FB-4DFC-8F3D-B0DCAD6DF87E}" destId="{50F21545-2D80-4A02-9211-E3276916DFCF}" srcOrd="6" destOrd="0" presId="urn:microsoft.com/office/officeart/2008/layout/VerticalAccentList"/>
    <dgm:cxn modelId="{CAA620D3-8A34-4169-9296-CD3C8340E696}" type="presParOf" srcId="{50F21545-2D80-4A02-9211-E3276916DFCF}" destId="{3709C554-640A-43F9-A383-6C2FC513E194}" srcOrd="0" destOrd="0" presId="urn:microsoft.com/office/officeart/2008/layout/VerticalAccentList"/>
    <dgm:cxn modelId="{93D77C49-44D9-45AF-9AF6-26C14810005F}" type="presParOf" srcId="{AD265B07-23FB-4DFC-8F3D-B0DCAD6DF87E}" destId="{D8AE9698-FE2E-4F6A-9A5E-F74C23E96AD9}" srcOrd="7" destOrd="0" presId="urn:microsoft.com/office/officeart/2008/layout/VerticalAccentList"/>
    <dgm:cxn modelId="{BAB3DAFF-2A7C-45F1-8AD0-AB135DFCF5BB}" type="presParOf" srcId="{D8AE9698-FE2E-4F6A-9A5E-F74C23E96AD9}" destId="{2559D226-1D4F-4017-9DD0-0955FD2BE7B2}" srcOrd="0" destOrd="0" presId="urn:microsoft.com/office/officeart/2008/layout/VerticalAccentList"/>
    <dgm:cxn modelId="{2C652D24-DF28-4FE8-B8AA-D43BF3659671}" type="presParOf" srcId="{D8AE9698-FE2E-4F6A-9A5E-F74C23E96AD9}" destId="{47DD38F8-2903-4526-8C86-F104C94E2B1B}" srcOrd="1" destOrd="0" presId="urn:microsoft.com/office/officeart/2008/layout/VerticalAccentList"/>
    <dgm:cxn modelId="{B67F996E-30CD-4208-92CE-2667B24F759B}" type="presParOf" srcId="{D8AE9698-FE2E-4F6A-9A5E-F74C23E96AD9}" destId="{486EBA63-C0D0-47BA-BFCD-2C1DC9314AF0}" srcOrd="2" destOrd="0" presId="urn:microsoft.com/office/officeart/2008/layout/VerticalAccentList"/>
    <dgm:cxn modelId="{1588F512-BFC5-456C-A466-A26C200F9F95}" type="presParOf" srcId="{D8AE9698-FE2E-4F6A-9A5E-F74C23E96AD9}" destId="{90C112DD-9D9F-45B7-974A-9C17A79B8368}" srcOrd="3" destOrd="0" presId="urn:microsoft.com/office/officeart/2008/layout/VerticalAccentList"/>
    <dgm:cxn modelId="{CA09A14C-7117-468C-9917-3CAFF181974F}" type="presParOf" srcId="{D8AE9698-FE2E-4F6A-9A5E-F74C23E96AD9}" destId="{0281C0EE-7832-432B-A468-58A8D7B42C90}" srcOrd="4" destOrd="0" presId="urn:microsoft.com/office/officeart/2008/layout/VerticalAccentList"/>
    <dgm:cxn modelId="{5F507E08-9510-4421-AAF2-D1653A996CED}" type="presParOf" srcId="{D8AE9698-FE2E-4F6A-9A5E-F74C23E96AD9}" destId="{88A7CC49-0AE1-4EAD-A6A2-2C51E82E3033}" srcOrd="5" destOrd="0" presId="urn:microsoft.com/office/officeart/2008/layout/VerticalAccentList"/>
    <dgm:cxn modelId="{A320CBE2-8FA0-405C-A291-384E3987478E}" type="presParOf" srcId="{D8AE9698-FE2E-4F6A-9A5E-F74C23E96AD9}" destId="{C4536C8E-6260-4A71-9D74-E5312013949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2959-88F0-4DF0-B453-A1A637081FBA}">
      <dsp:nvSpPr>
        <dsp:cNvPr id="0" name=""/>
        <dsp:cNvSpPr/>
      </dsp:nvSpPr>
      <dsp:spPr>
        <a:xfrm>
          <a:off x="328771" y="1836489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b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noProof="1"/>
            <a:t>Reading </a:t>
          </a:r>
        </a:p>
      </dsp:txBody>
      <dsp:txXfrm>
        <a:off x="328771" y="1836489"/>
        <a:ext cx="5917882" cy="537989"/>
      </dsp:txXfrm>
    </dsp:sp>
    <dsp:sp modelId="{BE5E85E7-BA3D-437F-8EEF-85AE618CCFFB}">
      <dsp:nvSpPr>
        <dsp:cNvPr id="0" name=""/>
        <dsp:cNvSpPr/>
      </dsp:nvSpPr>
      <dsp:spPr>
        <a:xfrm>
          <a:off x="328771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D744F1-3A9E-4C45-81C5-A5C4CCCC79CF}">
      <dsp:nvSpPr>
        <dsp:cNvPr id="0" name=""/>
        <dsp:cNvSpPr/>
      </dsp:nvSpPr>
      <dsp:spPr>
        <a:xfrm>
          <a:off x="1163850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45E543-9C27-4E83-804A-C01AA49ABEC4}">
      <dsp:nvSpPr>
        <dsp:cNvPr id="0" name=""/>
        <dsp:cNvSpPr/>
      </dsp:nvSpPr>
      <dsp:spPr>
        <a:xfrm>
          <a:off x="1998929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EEBE94-6A03-4E6E-BD17-15D1C7E6F63E}">
      <dsp:nvSpPr>
        <dsp:cNvPr id="0" name=""/>
        <dsp:cNvSpPr/>
      </dsp:nvSpPr>
      <dsp:spPr>
        <a:xfrm>
          <a:off x="2834008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AC1FB6-A435-482F-A94F-302CAA5F0D1D}">
      <dsp:nvSpPr>
        <dsp:cNvPr id="0" name=""/>
        <dsp:cNvSpPr/>
      </dsp:nvSpPr>
      <dsp:spPr>
        <a:xfrm>
          <a:off x="3669087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0C918B-D5F8-428A-B830-469D3E7F7FC7}">
      <dsp:nvSpPr>
        <dsp:cNvPr id="0" name=""/>
        <dsp:cNvSpPr/>
      </dsp:nvSpPr>
      <dsp:spPr>
        <a:xfrm>
          <a:off x="4504166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B1BC5C-3DE8-4DE6-87C3-BB1E7F99A35C}">
      <dsp:nvSpPr>
        <dsp:cNvPr id="0" name=""/>
        <dsp:cNvSpPr/>
      </dsp:nvSpPr>
      <dsp:spPr>
        <a:xfrm>
          <a:off x="5339245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E1797B-2FAA-4FC3-904D-3F793345D5AE}">
      <dsp:nvSpPr>
        <dsp:cNvPr id="0" name=""/>
        <dsp:cNvSpPr/>
      </dsp:nvSpPr>
      <dsp:spPr>
        <a:xfrm>
          <a:off x="328771" y="2624351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b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noProof="1"/>
            <a:t>Language review</a:t>
          </a:r>
        </a:p>
      </dsp:txBody>
      <dsp:txXfrm>
        <a:off x="328771" y="2624351"/>
        <a:ext cx="5917882" cy="537989"/>
      </dsp:txXfrm>
    </dsp:sp>
    <dsp:sp modelId="{D4C12FDD-24C9-4D1D-9DFD-B1C03819A29E}">
      <dsp:nvSpPr>
        <dsp:cNvPr id="0" name=""/>
        <dsp:cNvSpPr/>
      </dsp:nvSpPr>
      <dsp:spPr>
        <a:xfrm>
          <a:off x="328771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98900B-6E53-41A1-B416-9D0BF43BC1CB}">
      <dsp:nvSpPr>
        <dsp:cNvPr id="0" name=""/>
        <dsp:cNvSpPr/>
      </dsp:nvSpPr>
      <dsp:spPr>
        <a:xfrm>
          <a:off x="1163850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787E1D-E47E-4773-A6BE-EDFF58DC9E6F}">
      <dsp:nvSpPr>
        <dsp:cNvPr id="0" name=""/>
        <dsp:cNvSpPr/>
      </dsp:nvSpPr>
      <dsp:spPr>
        <a:xfrm>
          <a:off x="1998929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18CC07-A398-4DB7-B56E-AE15F86C2E76}">
      <dsp:nvSpPr>
        <dsp:cNvPr id="0" name=""/>
        <dsp:cNvSpPr/>
      </dsp:nvSpPr>
      <dsp:spPr>
        <a:xfrm>
          <a:off x="2834008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FACBDB-7247-4D93-A416-0F7810B95F2F}">
      <dsp:nvSpPr>
        <dsp:cNvPr id="0" name=""/>
        <dsp:cNvSpPr/>
      </dsp:nvSpPr>
      <dsp:spPr>
        <a:xfrm>
          <a:off x="3669087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171B62-5335-4512-926A-AE43002DC28F}">
      <dsp:nvSpPr>
        <dsp:cNvPr id="0" name=""/>
        <dsp:cNvSpPr/>
      </dsp:nvSpPr>
      <dsp:spPr>
        <a:xfrm>
          <a:off x="4504166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9E265B-0F7C-4A81-88E9-49EA212BE2B7}">
      <dsp:nvSpPr>
        <dsp:cNvPr id="0" name=""/>
        <dsp:cNvSpPr/>
      </dsp:nvSpPr>
      <dsp:spPr>
        <a:xfrm>
          <a:off x="5339245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09C554-640A-43F9-A383-6C2FC513E194}">
      <dsp:nvSpPr>
        <dsp:cNvPr id="0" name=""/>
        <dsp:cNvSpPr/>
      </dsp:nvSpPr>
      <dsp:spPr>
        <a:xfrm>
          <a:off x="328771" y="3412212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b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noProof="1"/>
            <a:t>Skills</a:t>
          </a:r>
        </a:p>
      </dsp:txBody>
      <dsp:txXfrm>
        <a:off x="328771" y="3412212"/>
        <a:ext cx="5917882" cy="537989"/>
      </dsp:txXfrm>
    </dsp:sp>
    <dsp:sp modelId="{2559D226-1D4F-4017-9DD0-0955FD2BE7B2}">
      <dsp:nvSpPr>
        <dsp:cNvPr id="0" name=""/>
        <dsp:cNvSpPr/>
      </dsp:nvSpPr>
      <dsp:spPr>
        <a:xfrm>
          <a:off x="328771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DD38F8-2903-4526-8C86-F104C94E2B1B}">
      <dsp:nvSpPr>
        <dsp:cNvPr id="0" name=""/>
        <dsp:cNvSpPr/>
      </dsp:nvSpPr>
      <dsp:spPr>
        <a:xfrm>
          <a:off x="1163850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6EBA63-C0D0-47BA-BFCD-2C1DC9314AF0}">
      <dsp:nvSpPr>
        <dsp:cNvPr id="0" name=""/>
        <dsp:cNvSpPr/>
      </dsp:nvSpPr>
      <dsp:spPr>
        <a:xfrm>
          <a:off x="1998929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C112DD-9D9F-45B7-974A-9C17A79B8368}">
      <dsp:nvSpPr>
        <dsp:cNvPr id="0" name=""/>
        <dsp:cNvSpPr/>
      </dsp:nvSpPr>
      <dsp:spPr>
        <a:xfrm>
          <a:off x="2834008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81C0EE-7832-432B-A468-58A8D7B42C90}">
      <dsp:nvSpPr>
        <dsp:cNvPr id="0" name=""/>
        <dsp:cNvSpPr/>
      </dsp:nvSpPr>
      <dsp:spPr>
        <a:xfrm>
          <a:off x="3669087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A7CC49-0AE1-4EAD-A6A2-2C51E82E3033}">
      <dsp:nvSpPr>
        <dsp:cNvPr id="0" name=""/>
        <dsp:cNvSpPr/>
      </dsp:nvSpPr>
      <dsp:spPr>
        <a:xfrm>
          <a:off x="4504166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536C8E-6260-4A71-9D74-E53120139493}">
      <dsp:nvSpPr>
        <dsp:cNvPr id="0" name=""/>
        <dsp:cNvSpPr/>
      </dsp:nvSpPr>
      <dsp:spPr>
        <a:xfrm>
          <a:off x="5339245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2959-88F0-4DF0-B453-A1A637081FBA}">
      <dsp:nvSpPr>
        <dsp:cNvPr id="0" name=""/>
        <dsp:cNvSpPr/>
      </dsp:nvSpPr>
      <dsp:spPr>
        <a:xfrm>
          <a:off x="328771" y="1836489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b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noProof="1"/>
            <a:t>Starting up  </a:t>
          </a:r>
        </a:p>
      </dsp:txBody>
      <dsp:txXfrm>
        <a:off x="328771" y="1836489"/>
        <a:ext cx="5917882" cy="537989"/>
      </dsp:txXfrm>
    </dsp:sp>
    <dsp:sp modelId="{BE5E85E7-BA3D-437F-8EEF-85AE618CCFFB}">
      <dsp:nvSpPr>
        <dsp:cNvPr id="0" name=""/>
        <dsp:cNvSpPr/>
      </dsp:nvSpPr>
      <dsp:spPr>
        <a:xfrm>
          <a:off x="328771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D744F1-3A9E-4C45-81C5-A5C4CCCC79CF}">
      <dsp:nvSpPr>
        <dsp:cNvPr id="0" name=""/>
        <dsp:cNvSpPr/>
      </dsp:nvSpPr>
      <dsp:spPr>
        <a:xfrm>
          <a:off x="1163850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45E543-9C27-4E83-804A-C01AA49ABEC4}">
      <dsp:nvSpPr>
        <dsp:cNvPr id="0" name=""/>
        <dsp:cNvSpPr/>
      </dsp:nvSpPr>
      <dsp:spPr>
        <a:xfrm>
          <a:off x="1998929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EEBE94-6A03-4E6E-BD17-15D1C7E6F63E}">
      <dsp:nvSpPr>
        <dsp:cNvPr id="0" name=""/>
        <dsp:cNvSpPr/>
      </dsp:nvSpPr>
      <dsp:spPr>
        <a:xfrm>
          <a:off x="2834008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AC1FB6-A435-482F-A94F-302CAA5F0D1D}">
      <dsp:nvSpPr>
        <dsp:cNvPr id="0" name=""/>
        <dsp:cNvSpPr/>
      </dsp:nvSpPr>
      <dsp:spPr>
        <a:xfrm>
          <a:off x="3669087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0C918B-D5F8-428A-B830-469D3E7F7FC7}">
      <dsp:nvSpPr>
        <dsp:cNvPr id="0" name=""/>
        <dsp:cNvSpPr/>
      </dsp:nvSpPr>
      <dsp:spPr>
        <a:xfrm>
          <a:off x="4504166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B1BC5C-3DE8-4DE6-87C3-BB1E7F99A35C}">
      <dsp:nvSpPr>
        <dsp:cNvPr id="0" name=""/>
        <dsp:cNvSpPr/>
      </dsp:nvSpPr>
      <dsp:spPr>
        <a:xfrm>
          <a:off x="5339245" y="2374478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E1797B-2FAA-4FC3-904D-3F793345D5AE}">
      <dsp:nvSpPr>
        <dsp:cNvPr id="0" name=""/>
        <dsp:cNvSpPr/>
      </dsp:nvSpPr>
      <dsp:spPr>
        <a:xfrm>
          <a:off x="328771" y="2624351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b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noProof="1"/>
            <a:t>Vocabulary </a:t>
          </a:r>
        </a:p>
      </dsp:txBody>
      <dsp:txXfrm>
        <a:off x="328771" y="2624351"/>
        <a:ext cx="5917882" cy="537989"/>
      </dsp:txXfrm>
    </dsp:sp>
    <dsp:sp modelId="{D4C12FDD-24C9-4D1D-9DFD-B1C03819A29E}">
      <dsp:nvSpPr>
        <dsp:cNvPr id="0" name=""/>
        <dsp:cNvSpPr/>
      </dsp:nvSpPr>
      <dsp:spPr>
        <a:xfrm>
          <a:off x="328771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98900B-6E53-41A1-B416-9D0BF43BC1CB}">
      <dsp:nvSpPr>
        <dsp:cNvPr id="0" name=""/>
        <dsp:cNvSpPr/>
      </dsp:nvSpPr>
      <dsp:spPr>
        <a:xfrm>
          <a:off x="1163850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787E1D-E47E-4773-A6BE-EDFF58DC9E6F}">
      <dsp:nvSpPr>
        <dsp:cNvPr id="0" name=""/>
        <dsp:cNvSpPr/>
      </dsp:nvSpPr>
      <dsp:spPr>
        <a:xfrm>
          <a:off x="1998929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18CC07-A398-4DB7-B56E-AE15F86C2E76}">
      <dsp:nvSpPr>
        <dsp:cNvPr id="0" name=""/>
        <dsp:cNvSpPr/>
      </dsp:nvSpPr>
      <dsp:spPr>
        <a:xfrm>
          <a:off x="2834008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FACBDB-7247-4D93-A416-0F7810B95F2F}">
      <dsp:nvSpPr>
        <dsp:cNvPr id="0" name=""/>
        <dsp:cNvSpPr/>
      </dsp:nvSpPr>
      <dsp:spPr>
        <a:xfrm>
          <a:off x="3669087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171B62-5335-4512-926A-AE43002DC28F}">
      <dsp:nvSpPr>
        <dsp:cNvPr id="0" name=""/>
        <dsp:cNvSpPr/>
      </dsp:nvSpPr>
      <dsp:spPr>
        <a:xfrm>
          <a:off x="4504166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9E265B-0F7C-4A81-88E9-49EA212BE2B7}">
      <dsp:nvSpPr>
        <dsp:cNvPr id="0" name=""/>
        <dsp:cNvSpPr/>
      </dsp:nvSpPr>
      <dsp:spPr>
        <a:xfrm>
          <a:off x="5339245" y="3162340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09C554-640A-43F9-A383-6C2FC513E194}">
      <dsp:nvSpPr>
        <dsp:cNvPr id="0" name=""/>
        <dsp:cNvSpPr/>
      </dsp:nvSpPr>
      <dsp:spPr>
        <a:xfrm>
          <a:off x="328771" y="3412212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b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b="1" kern="1200" noProof="1"/>
        </a:p>
      </dsp:txBody>
      <dsp:txXfrm>
        <a:off x="328771" y="3412212"/>
        <a:ext cx="5917882" cy="537989"/>
      </dsp:txXfrm>
    </dsp:sp>
    <dsp:sp modelId="{2559D226-1D4F-4017-9DD0-0955FD2BE7B2}">
      <dsp:nvSpPr>
        <dsp:cNvPr id="0" name=""/>
        <dsp:cNvSpPr/>
      </dsp:nvSpPr>
      <dsp:spPr>
        <a:xfrm>
          <a:off x="328771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DD38F8-2903-4526-8C86-F104C94E2B1B}">
      <dsp:nvSpPr>
        <dsp:cNvPr id="0" name=""/>
        <dsp:cNvSpPr/>
      </dsp:nvSpPr>
      <dsp:spPr>
        <a:xfrm>
          <a:off x="1163850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6EBA63-C0D0-47BA-BFCD-2C1DC9314AF0}">
      <dsp:nvSpPr>
        <dsp:cNvPr id="0" name=""/>
        <dsp:cNvSpPr/>
      </dsp:nvSpPr>
      <dsp:spPr>
        <a:xfrm>
          <a:off x="1998929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C112DD-9D9F-45B7-974A-9C17A79B8368}">
      <dsp:nvSpPr>
        <dsp:cNvPr id="0" name=""/>
        <dsp:cNvSpPr/>
      </dsp:nvSpPr>
      <dsp:spPr>
        <a:xfrm>
          <a:off x="2834008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81C0EE-7832-432B-A468-58A8D7B42C90}">
      <dsp:nvSpPr>
        <dsp:cNvPr id="0" name=""/>
        <dsp:cNvSpPr/>
      </dsp:nvSpPr>
      <dsp:spPr>
        <a:xfrm>
          <a:off x="3669087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A7CC49-0AE1-4EAD-A6A2-2C51E82E3033}">
      <dsp:nvSpPr>
        <dsp:cNvPr id="0" name=""/>
        <dsp:cNvSpPr/>
      </dsp:nvSpPr>
      <dsp:spPr>
        <a:xfrm>
          <a:off x="4504166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536C8E-6260-4A71-9D74-E53120139493}">
      <dsp:nvSpPr>
        <dsp:cNvPr id="0" name=""/>
        <dsp:cNvSpPr/>
      </dsp:nvSpPr>
      <dsp:spPr>
        <a:xfrm>
          <a:off x="5339245" y="3950202"/>
          <a:ext cx="789051" cy="131508"/>
        </a:xfrm>
        <a:prstGeom prst="parallelogram">
          <a:avLst>
            <a:gd name="adj" fmla="val 14084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461476-5D47-40CD-9B19-E85B3E16B64C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DA0F0C-BE24-43A8-A6ED-60EC67C28C43}" type="slidenum">
              <a:rPr lang="fr-FR" noProof="1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A2CFDA-D7EC-46D7-98F2-B9041F890A0D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BA3186-490C-4963-9CE5-58096C2F0BE5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fr-FR" noProof="1" smtClean="0"/>
              <a:t>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76778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fr-FR" noProof="1" dirty="0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01423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fr-FR" noProof="1" dirty="0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2054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1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/>
          <a:p>
            <a:pPr rtl="0"/>
            <a:fld id="{CE0CD969-F976-4F6D-92FE-37F225D3CD8F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  <p:cxnSp>
        <p:nvCxnSpPr>
          <p:cNvPr id="15" name="Connecteur droit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1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1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D40953-3CCD-4A03-8D3E-761A06E4CD8B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1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6B1222-3C73-4C19-9BFD-53E02A610482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  <p:cxnSp>
        <p:nvCxnSpPr>
          <p:cNvPr id="15" name="Connecteur droit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1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1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284B7-101B-421C-8EB4-23B3D3789903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  <p:sp>
        <p:nvSpPr>
          <p:cNvPr id="14" name="Zone de texte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1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fr-FR" sz="8000" noProof="1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1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54EF2-8E38-4FEB-BB08-86039E52B456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1"/>
              <a:t>Modifiez le style du titre du masque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1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1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4DF31-8009-406A-87E0-EFBA4C9BA95A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 rtl="0"/>
              <a:t>‹N°›</a:t>
            </a:fld>
            <a:endParaRPr lang="fr-FR" noProof="1"/>
          </a:p>
        </p:txBody>
      </p:sp>
      <p:sp>
        <p:nvSpPr>
          <p:cNvPr id="12" name="Zone de texte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1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fr-FR" sz="8000" noProof="1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Connecteur droit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1"/>
              <a:t>Modifiez le style du 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1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1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D9AD4-7703-4879-8B45-35A74A7BF1A1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  <p:cxnSp>
        <p:nvCxnSpPr>
          <p:cNvPr id="15" name="Connecteur droit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4E18CD-3E83-4751-809D-758446607001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  <p:cxnSp>
        <p:nvCxnSpPr>
          <p:cNvPr id="14" name="Connecteur droit 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E69EA-7897-4695-BC8D-12679430AE5D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  <p:cxnSp>
        <p:nvCxnSpPr>
          <p:cNvPr id="14" name="Connecteur droit 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1C7690-D3C0-4B3F-9AAF-F6E03D131FD9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1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42194D-C7E4-4560-9F4B-B656BB95B2A9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  <p:cxnSp>
        <p:nvCxnSpPr>
          <p:cNvPr id="16" name="Connecteur droit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6C0035-5648-425D-91F9-72A2B38E2F34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80671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80671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2082EC-C880-4B43-AE4E-8005ABCF2443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  <p:cxnSp>
        <p:nvCxnSpPr>
          <p:cNvPr id="18" name="Connecteur droit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E44D2-3B08-4646-AB01-EE421F7A164F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 rtl="0"/>
              <a:t>‹N°›</a:t>
            </a:fld>
            <a:endParaRPr lang="fr-FR" noProof="1"/>
          </a:p>
        </p:txBody>
      </p:sp>
      <p:cxnSp>
        <p:nvCxnSpPr>
          <p:cNvPr id="14" name="Connecteur droit 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04D11A-0A9E-4CEB-959C-49ECD8530D8F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B3DB4F-F6D7-4169-A6EF-BF4C49AAF26C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  <p:cxnSp>
        <p:nvCxnSpPr>
          <p:cNvPr id="16" name="Connecteur droit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17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1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9C6506-02C1-4516-B61E-EF1AAF26B7D4}" type="datetime1">
              <a:rPr lang="fr-FR" noProof="1" smtClean="0"/>
              <a:t>20/02/2023</a:t>
            </a:fld>
            <a:endParaRPr lang="fr-FR" noProof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C4F4EA5-E00B-4ABA-84D7-9B8312A9C6D5}" type="datetime1">
              <a:rPr lang="fr-FR" noProof="1" dirty="0" smtClean="0"/>
              <a:t>20/02/2023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1" dirty="0" smtClean="0"/>
              <a:pPr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lage de cailloux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orme libre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Anneau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nneau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nneau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nneau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>
            <a:noAutofit/>
          </a:bodyPr>
          <a:lstStyle/>
          <a:p>
            <a:pPr rtl="0"/>
            <a:r>
              <a:rPr lang="fr-FR" sz="3200" noProof="1"/>
              <a:t>Employment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Unit08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F78FEF8-E86F-B37E-10DF-EC1231F973FE}"/>
              </a:ext>
            </a:extLst>
          </p:cNvPr>
          <p:cNvSpPr txBox="1"/>
          <p:nvPr/>
        </p:nvSpPr>
        <p:spPr>
          <a:xfrm>
            <a:off x="620889" y="1336175"/>
            <a:ext cx="1095022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TN" b="1" dirty="0">
                <a:highlight>
                  <a:srgbClr val="00FFFF"/>
                </a:highlight>
              </a:rPr>
              <a:t>L'activité </a:t>
            </a:r>
            <a:r>
              <a:rPr lang="fr-FR" b="1" dirty="0">
                <a:highlight>
                  <a:srgbClr val="00FFFF"/>
                </a:highlight>
              </a:rPr>
              <a:t>D   </a:t>
            </a:r>
            <a:r>
              <a:rPr lang="fr-FR" b="1" dirty="0"/>
              <a:t>(définir les mots suivant)</a:t>
            </a: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/>
              <a:t>Which oh these words </a:t>
            </a:r>
            <a:r>
              <a:rPr lang="fr-FR" b="1" dirty="0" err="1"/>
              <a:t>would</a:t>
            </a:r>
            <a:r>
              <a:rPr lang="fr-FR" b="1" dirty="0"/>
              <a:t> </a:t>
            </a:r>
            <a:r>
              <a:rPr lang="fr-FR" b="1" dirty="0" err="1"/>
              <a:t>you</a:t>
            </a:r>
            <a:r>
              <a:rPr lang="fr-FR" b="1" dirty="0"/>
              <a:t> use to </a:t>
            </a:r>
            <a:r>
              <a:rPr lang="fr-FR" b="1" dirty="0" err="1"/>
              <a:t>describe</a:t>
            </a:r>
            <a:r>
              <a:rPr lang="fr-FR" b="1" dirty="0"/>
              <a:t> </a:t>
            </a:r>
            <a:r>
              <a:rPr lang="fr-FR" b="1" dirty="0" err="1"/>
              <a:t>yourself</a:t>
            </a:r>
            <a:r>
              <a:rPr lang="fr-FR" b="1" dirty="0"/>
              <a:t> in a </a:t>
            </a:r>
            <a:r>
              <a:rPr lang="fr-FR" b="1" dirty="0" err="1"/>
              <a:t>work</a:t>
            </a:r>
            <a:r>
              <a:rPr lang="fr-FR" b="1" dirty="0"/>
              <a:t> or </a:t>
            </a:r>
            <a:r>
              <a:rPr lang="fr-FR" b="1" dirty="0" err="1"/>
              <a:t>study</a:t>
            </a:r>
            <a:r>
              <a:rPr lang="fr-FR" b="1" dirty="0"/>
              <a:t> situation ? Use a good </a:t>
            </a:r>
            <a:r>
              <a:rPr lang="fr-FR" b="1" dirty="0" err="1"/>
              <a:t>dictionary</a:t>
            </a:r>
            <a:r>
              <a:rPr lang="fr-FR" b="1" dirty="0"/>
              <a:t> to help </a:t>
            </a:r>
            <a:r>
              <a:rPr lang="fr-FR" b="1" dirty="0" err="1"/>
              <a:t>you</a:t>
            </a:r>
            <a:r>
              <a:rPr lang="fr-FR" b="1" dirty="0"/>
              <a:t> . </a:t>
            </a:r>
            <a:r>
              <a:rPr lang="fr-FR" b="1" dirty="0" err="1"/>
              <a:t>Add</a:t>
            </a:r>
            <a:r>
              <a:rPr lang="fr-FR" b="1" dirty="0"/>
              <a:t> </a:t>
            </a:r>
            <a:r>
              <a:rPr lang="fr-FR" b="1" dirty="0" err="1"/>
              <a:t>any</a:t>
            </a:r>
            <a:r>
              <a:rPr lang="fr-FR" b="1" dirty="0"/>
              <a:t> </a:t>
            </a:r>
            <a:r>
              <a:rPr lang="fr-FR" b="1" dirty="0" err="1"/>
              <a:t>other</a:t>
            </a:r>
            <a:r>
              <a:rPr lang="fr-FR" b="1" dirty="0"/>
              <a:t> </a:t>
            </a:r>
            <a:r>
              <a:rPr lang="fr-FR" b="1" dirty="0" err="1"/>
              <a:t>useful</a:t>
            </a:r>
            <a:r>
              <a:rPr lang="fr-FR" b="1" dirty="0"/>
              <a:t> words</a:t>
            </a:r>
            <a:endParaRPr lang="fr-TN" b="1" dirty="0"/>
          </a:p>
          <a:p>
            <a:endParaRPr lang="fr-TN" b="1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Motivated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Dedicated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Honest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Confident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Loyal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Adaptable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Reliable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Determined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Resourceful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Proud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Charismatic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Meticulous</a:t>
            </a:r>
            <a:r>
              <a:rPr lang="fr-FR" b="1"/>
              <a:t>                                                                                                                                             le 20/02/023</a:t>
            </a:r>
            <a:endParaRPr lang="fr-TN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1F1601-3159-20D2-1CF8-36ADA049ED80}"/>
              </a:ext>
            </a:extLst>
          </p:cNvPr>
          <p:cNvSpPr txBox="1"/>
          <p:nvPr/>
        </p:nvSpPr>
        <p:spPr>
          <a:xfrm>
            <a:off x="784578" y="520456"/>
            <a:ext cx="106228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noProof="1">
                <a:solidFill>
                  <a:schemeClr val="bg1"/>
                </a:solidFill>
                <a:highlight>
                  <a:srgbClr val="000000"/>
                </a:highlight>
              </a:rPr>
              <a:t>Vocabulary</a:t>
            </a:r>
            <a:endParaRPr lang="fr-TN" sz="2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0"/>
            <a:endParaRPr lang="fr-TN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379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rtlCol="0">
            <a:normAutofit/>
          </a:bodyPr>
          <a:lstStyle/>
          <a:p>
            <a:pPr rtl="0"/>
            <a:r>
              <a:rPr lang="fr-FR" sz="3600" noProof="1">
                <a:solidFill>
                  <a:srgbClr val="FFFFFF"/>
                </a:solidFill>
              </a:rPr>
              <a:t>Le 20/02/023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graphicFrame>
        <p:nvGraphicFramePr>
          <p:cNvPr id="7" name="Espace réservé du contenu 6" descr="Graphique 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369185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F78FEF8-E86F-B37E-10DF-EC1231F973FE}"/>
              </a:ext>
            </a:extLst>
          </p:cNvPr>
          <p:cNvSpPr txBox="1"/>
          <p:nvPr/>
        </p:nvSpPr>
        <p:spPr>
          <a:xfrm>
            <a:off x="620889" y="1336175"/>
            <a:ext cx="109502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TN" sz="2000" b="1" dirty="0">
                <a:highlight>
                  <a:srgbClr val="00FFFF"/>
                </a:highlight>
              </a:rPr>
              <a:t>Motivating high-calibre staff </a:t>
            </a:r>
            <a:r>
              <a:rPr lang="fr-TN" dirty="0"/>
              <a:t>( Motivating high-performers-staff / Motivating high-a headunter staff)</a:t>
            </a:r>
          </a:p>
          <a:p>
            <a:endParaRPr lang="fr-TN" dirty="0"/>
          </a:p>
          <a:p>
            <a:r>
              <a:rPr lang="fr-TN" b="1" dirty="0">
                <a:highlight>
                  <a:srgbClr val="00FFFF"/>
                </a:highlight>
              </a:rPr>
              <a:t>L'activité B ) </a:t>
            </a:r>
          </a:p>
          <a:p>
            <a:endParaRPr lang="fr-TN" b="1" dirty="0"/>
          </a:p>
          <a:p>
            <a:r>
              <a:rPr lang="fr-TN" b="1" dirty="0">
                <a:highlight>
                  <a:srgbClr val="00FFFF"/>
                </a:highlight>
              </a:rPr>
              <a:t>la première question </a:t>
            </a:r>
            <a:r>
              <a:rPr lang="fr-TN" dirty="0"/>
              <a:t>:  what qualities of high perfomers are mentioned in the article ? </a:t>
            </a:r>
          </a:p>
          <a:p>
            <a:r>
              <a:rPr lang="fr-TN" dirty="0"/>
              <a:t>high performers are find they are people with apparently limitless Energy(energitic) and enthusiasm(enthusiastic) , qualities that shine through even on their bad days [de la ligne 11 jusqu'a la ligne 15] + [la ligne 18 jusqu'a la ligne 21]</a:t>
            </a:r>
          </a:p>
          <a:p>
            <a:endParaRPr lang="fr-TN" b="1" dirty="0">
              <a:highlight>
                <a:srgbClr val="00FFFF"/>
              </a:highlight>
            </a:endParaRPr>
          </a:p>
          <a:p>
            <a:r>
              <a:rPr lang="fr-TN" b="1" dirty="0">
                <a:highlight>
                  <a:srgbClr val="00FFFF"/>
                </a:highlight>
              </a:rPr>
              <a:t>La deuxième question </a:t>
            </a:r>
            <a:r>
              <a:rPr lang="fr-TN" dirty="0"/>
              <a:t>: what are the problems of losing high performers ? </a:t>
            </a:r>
          </a:p>
          <a:p>
            <a:r>
              <a:rPr lang="fr-TN" dirty="0"/>
              <a:t>the Financial impact of such people leaving is great and includes the costs of expensive training and loste productivity and inspiration [ la ligne 30 jusqu'a la ligne 35]</a:t>
            </a:r>
          </a:p>
          <a:p>
            <a:endParaRPr lang="fr-TN" dirty="0">
              <a:highlight>
                <a:srgbClr val="00FFFF"/>
              </a:highlight>
            </a:endParaRPr>
          </a:p>
          <a:p>
            <a:r>
              <a:rPr lang="fr-TN" dirty="0">
                <a:highlight>
                  <a:srgbClr val="00FFFF"/>
                </a:highlight>
              </a:rPr>
              <a:t>la troisième question : </a:t>
            </a:r>
            <a:r>
              <a:rPr lang="fr-TN" dirty="0"/>
              <a:t>which Motivating factors are mentiones in the article ? </a:t>
            </a:r>
          </a:p>
          <a:p>
            <a:r>
              <a:rPr lang="fr-TN" dirty="0"/>
              <a:t>money remains an important motivator but organisation should not imagine that it is the only one that latters [ la ligne 52 jusqu'a la ligne 56] + [la ligne 63 jusqu'a la ligne 69] +[ la ligne 72 jusqu'a la ligne 75] + [ la ligne 87 jusqu'a la ligne 90] + [la ligne 93 jusqu'a la ligne 100]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1F1601-3159-20D2-1CF8-36ADA049ED80}"/>
              </a:ext>
            </a:extLst>
          </p:cNvPr>
          <p:cNvSpPr txBox="1"/>
          <p:nvPr/>
        </p:nvSpPr>
        <p:spPr>
          <a:xfrm>
            <a:off x="812800" y="81284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2800" b="1" noProof="1">
                <a:solidFill>
                  <a:schemeClr val="bg1"/>
                </a:solidFill>
                <a:highlight>
                  <a:srgbClr val="000000"/>
                </a:highlight>
              </a:rPr>
              <a:t>Reading</a:t>
            </a:r>
            <a:endParaRPr lang="fr-TN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078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F78FEF8-E86F-B37E-10DF-EC1231F973FE}"/>
              </a:ext>
            </a:extLst>
          </p:cNvPr>
          <p:cNvSpPr txBox="1"/>
          <p:nvPr/>
        </p:nvSpPr>
        <p:spPr>
          <a:xfrm>
            <a:off x="620889" y="1336175"/>
            <a:ext cx="109502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TN" dirty="0"/>
          </a:p>
          <a:p>
            <a:r>
              <a:rPr lang="fr-TN" b="1" dirty="0">
                <a:highlight>
                  <a:srgbClr val="00FFFF"/>
                </a:highlight>
              </a:rPr>
              <a:t>L'activité </a:t>
            </a:r>
            <a:r>
              <a:rPr lang="fr-FR" b="1" dirty="0">
                <a:highlight>
                  <a:srgbClr val="00FFFF"/>
                </a:highlight>
              </a:rPr>
              <a:t>C</a:t>
            </a:r>
            <a:r>
              <a:rPr lang="fr-TN" b="1" dirty="0">
                <a:highlight>
                  <a:srgbClr val="00FFFF"/>
                </a:highlight>
              </a:rPr>
              <a:t> ) </a:t>
            </a:r>
            <a:r>
              <a:rPr lang="fr-FR" b="1" dirty="0">
                <a:highlight>
                  <a:srgbClr val="00FFFF"/>
                </a:highlight>
              </a:rPr>
              <a:t> use these words or phrases from the article to answer the question below </a:t>
            </a:r>
            <a:endParaRPr lang="fr-TN" b="1" dirty="0">
              <a:highlight>
                <a:srgbClr val="00FFFF"/>
              </a:highlight>
            </a:endParaRPr>
          </a:p>
          <a:p>
            <a:endParaRPr lang="fr-TN" b="1" dirty="0"/>
          </a:p>
          <a:p>
            <a:endParaRPr lang="fr-FR" b="1" dirty="0">
              <a:highlight>
                <a:srgbClr val="00FFFF"/>
              </a:highlight>
            </a:endParaRP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1 </a:t>
            </a:r>
            <a:r>
              <a:rPr lang="fr-FR" b="1" dirty="0"/>
              <a:t>is </a:t>
            </a:r>
            <a:r>
              <a:rPr lang="fr-FR" b="1" dirty="0" err="1"/>
              <a:t>britsh</a:t>
            </a:r>
            <a:r>
              <a:rPr lang="fr-FR" b="1" dirty="0"/>
              <a:t> </a:t>
            </a:r>
            <a:r>
              <a:rPr lang="fr-FR" b="1" dirty="0" err="1"/>
              <a:t>Englishfor</a:t>
            </a:r>
            <a:r>
              <a:rPr lang="fr-FR" b="1" dirty="0"/>
              <a:t> the </a:t>
            </a:r>
            <a:r>
              <a:rPr lang="fr-FR" b="1" dirty="0" err="1"/>
              <a:t>aremrican</a:t>
            </a:r>
            <a:r>
              <a:rPr lang="fr-FR" b="1" dirty="0"/>
              <a:t> </a:t>
            </a:r>
            <a:r>
              <a:rPr lang="fr-FR" b="1" dirty="0" err="1"/>
              <a:t>english</a:t>
            </a:r>
            <a:r>
              <a:rPr lang="fr-FR" b="1" dirty="0"/>
              <a:t> </a:t>
            </a:r>
            <a:r>
              <a:rPr lang="fr-FR" b="1" dirty="0" err="1"/>
              <a:t>resumé</a:t>
            </a:r>
            <a:r>
              <a:rPr lang="fr-FR" b="1" dirty="0"/>
              <a:t> ? </a:t>
            </a:r>
            <a:r>
              <a:rPr lang="fr-FR" b="1" dirty="0">
                <a:highlight>
                  <a:srgbClr val="00FFFF"/>
                </a:highlight>
              </a:rPr>
              <a:t>Cv </a:t>
            </a: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2 </a:t>
            </a:r>
            <a:r>
              <a:rPr lang="fr-FR" b="1" dirty="0" err="1"/>
              <a:t>refers</a:t>
            </a:r>
            <a:r>
              <a:rPr lang="fr-FR" b="1" dirty="0"/>
              <a:t> to </a:t>
            </a:r>
            <a:r>
              <a:rPr lang="fr-FR" b="1" dirty="0" err="1"/>
              <a:t>stealing</a:t>
            </a:r>
            <a:r>
              <a:rPr lang="fr-FR" b="1" dirty="0"/>
              <a:t> </a:t>
            </a:r>
            <a:r>
              <a:rPr lang="fr-FR" b="1" dirty="0" err="1"/>
              <a:t>employees</a:t>
            </a:r>
            <a:r>
              <a:rPr lang="fr-FR" b="1" dirty="0"/>
              <a:t> from </a:t>
            </a:r>
            <a:r>
              <a:rPr lang="fr-FR" b="1" dirty="0" err="1"/>
              <a:t>companies</a:t>
            </a:r>
            <a:r>
              <a:rPr lang="fr-FR" b="1" dirty="0"/>
              <a:t>  ? </a:t>
            </a:r>
            <a:r>
              <a:rPr lang="fr-FR" b="1" dirty="0">
                <a:highlight>
                  <a:srgbClr val="00FFFF"/>
                </a:highlight>
              </a:rPr>
              <a:t>Headhunting </a:t>
            </a: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3 </a:t>
            </a:r>
            <a:r>
              <a:rPr lang="fr-FR" b="1" dirty="0"/>
              <a:t>do </a:t>
            </a:r>
            <a:r>
              <a:rPr lang="fr-FR" b="1" dirty="0" err="1"/>
              <a:t>you</a:t>
            </a:r>
            <a:r>
              <a:rPr lang="fr-FR" b="1" dirty="0"/>
              <a:t> </a:t>
            </a:r>
            <a:r>
              <a:rPr lang="fr-FR" b="1" dirty="0" err="1"/>
              <a:t>often</a:t>
            </a:r>
            <a:r>
              <a:rPr lang="fr-FR" b="1" dirty="0"/>
              <a:t> find in job </a:t>
            </a:r>
            <a:r>
              <a:rPr lang="fr-FR" b="1" dirty="0" err="1"/>
              <a:t>advertisments</a:t>
            </a:r>
            <a:r>
              <a:rPr lang="fr-FR" b="1" dirty="0"/>
              <a:t> </a:t>
            </a:r>
            <a:r>
              <a:rPr lang="fr-FR" b="1" dirty="0" err="1"/>
              <a:t>referring</a:t>
            </a:r>
            <a:r>
              <a:rPr lang="fr-FR" b="1" dirty="0"/>
              <a:t> to </a:t>
            </a:r>
            <a:r>
              <a:rPr lang="fr-FR" b="1" dirty="0" err="1"/>
              <a:t>maney</a:t>
            </a:r>
            <a:r>
              <a:rPr lang="fr-FR" b="1" dirty="0"/>
              <a:t> and </a:t>
            </a:r>
            <a:r>
              <a:rPr lang="fr-FR" b="1" dirty="0" err="1"/>
              <a:t>benefits</a:t>
            </a:r>
            <a:r>
              <a:rPr lang="fr-FR" b="1" dirty="0"/>
              <a:t> ? </a:t>
            </a:r>
            <a:r>
              <a:rPr lang="fr-FR" b="1" dirty="0">
                <a:highlight>
                  <a:srgbClr val="00FFFF"/>
                </a:highlight>
              </a:rPr>
              <a:t>Financial </a:t>
            </a: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4 </a:t>
            </a:r>
            <a:r>
              <a:rPr lang="fr-FR" b="1" dirty="0" err="1"/>
              <a:t>refers</a:t>
            </a:r>
            <a:r>
              <a:rPr lang="fr-FR" b="1" dirty="0"/>
              <a:t> to an </a:t>
            </a:r>
            <a:r>
              <a:rPr lang="fr-FR" b="1" dirty="0" err="1"/>
              <a:t>older</a:t>
            </a:r>
            <a:r>
              <a:rPr lang="fr-FR" b="1" dirty="0"/>
              <a:t> , more </a:t>
            </a:r>
            <a:r>
              <a:rPr lang="fr-FR" b="1" dirty="0" err="1"/>
              <a:t>experienced</a:t>
            </a:r>
            <a:r>
              <a:rPr lang="fr-FR" b="1" dirty="0"/>
              <a:t> </a:t>
            </a:r>
            <a:r>
              <a:rPr lang="fr-FR" b="1" dirty="0" err="1"/>
              <a:t>person</a:t>
            </a:r>
            <a:r>
              <a:rPr lang="fr-FR" b="1" dirty="0"/>
              <a:t> </a:t>
            </a:r>
            <a:r>
              <a:rPr lang="fr-FR" b="1" dirty="0" err="1"/>
              <a:t>who</a:t>
            </a:r>
            <a:r>
              <a:rPr lang="fr-FR" b="1" dirty="0"/>
              <a:t> </a:t>
            </a:r>
            <a:r>
              <a:rPr lang="fr-FR" b="1" dirty="0" err="1"/>
              <a:t>helps</a:t>
            </a:r>
            <a:r>
              <a:rPr lang="fr-FR" b="1" dirty="0"/>
              <a:t> </a:t>
            </a:r>
            <a:r>
              <a:rPr lang="fr-FR" b="1" dirty="0" err="1"/>
              <a:t>you</a:t>
            </a:r>
            <a:r>
              <a:rPr lang="fr-FR" b="1" dirty="0"/>
              <a:t> ? </a:t>
            </a:r>
            <a:r>
              <a:rPr lang="fr-FR" b="1" dirty="0">
                <a:highlight>
                  <a:srgbClr val="00FFFF"/>
                </a:highlight>
              </a:rPr>
              <a:t>Mentor </a:t>
            </a: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5 </a:t>
            </a:r>
            <a:r>
              <a:rPr lang="fr-FR" b="1" dirty="0" err="1"/>
              <a:t>usually</a:t>
            </a:r>
            <a:r>
              <a:rPr lang="fr-FR" b="1" dirty="0"/>
              <a:t> leads to quick promotion ? </a:t>
            </a:r>
            <a:r>
              <a:rPr lang="fr-FR" b="1" dirty="0">
                <a:highlight>
                  <a:srgbClr val="00FFFF"/>
                </a:highlight>
              </a:rPr>
              <a:t>Fast-</a:t>
            </a:r>
            <a:r>
              <a:rPr lang="fr-FR" b="1" dirty="0" err="1">
                <a:highlight>
                  <a:srgbClr val="00FFFF"/>
                </a:highlight>
              </a:rPr>
              <a:t>tracking</a:t>
            </a:r>
            <a:r>
              <a:rPr lang="fr-FR" b="1" dirty="0">
                <a:highlight>
                  <a:srgbClr val="00FFFF"/>
                </a:highlight>
              </a:rPr>
              <a:t> </a:t>
            </a: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6 </a:t>
            </a:r>
            <a:r>
              <a:rPr lang="fr-FR" b="1" dirty="0" err="1"/>
              <a:t>means</a:t>
            </a:r>
            <a:r>
              <a:rPr lang="fr-FR" b="1" dirty="0"/>
              <a:t> a short chat to </a:t>
            </a:r>
            <a:r>
              <a:rPr lang="fr-FR" b="1" dirty="0" err="1"/>
              <a:t>motivate</a:t>
            </a:r>
            <a:r>
              <a:rPr lang="fr-FR" b="1" dirty="0"/>
              <a:t> staff ? </a:t>
            </a:r>
            <a:r>
              <a:rPr lang="fr-FR" b="1" dirty="0">
                <a:highlight>
                  <a:srgbClr val="00FFFF"/>
                </a:highlight>
              </a:rPr>
              <a:t>Pep talk </a:t>
            </a:r>
            <a:endParaRPr lang="fr-TN" b="1" dirty="0">
              <a:highlight>
                <a:srgbClr val="00FFFF"/>
              </a:highligh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1F1601-3159-20D2-1CF8-36ADA049ED80}"/>
              </a:ext>
            </a:extLst>
          </p:cNvPr>
          <p:cNvSpPr txBox="1"/>
          <p:nvPr/>
        </p:nvSpPr>
        <p:spPr>
          <a:xfrm>
            <a:off x="812800" y="81284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2800" b="1" noProof="1">
                <a:solidFill>
                  <a:schemeClr val="bg1"/>
                </a:solidFill>
                <a:highlight>
                  <a:srgbClr val="000000"/>
                </a:highlight>
              </a:rPr>
              <a:t>Reading</a:t>
            </a:r>
            <a:endParaRPr lang="fr-TN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6CB9AC-538C-E901-2D20-DA884C2154A2}"/>
              </a:ext>
            </a:extLst>
          </p:cNvPr>
          <p:cNvSpPr/>
          <p:nvPr/>
        </p:nvSpPr>
        <p:spPr>
          <a:xfrm>
            <a:off x="1930400" y="2043066"/>
            <a:ext cx="8308622" cy="440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Pep talk  -  mentor  -  cv  - fast-</a:t>
            </a:r>
            <a:r>
              <a:rPr lang="fr-FR" b="1" dirty="0" err="1"/>
              <a:t>tracking</a:t>
            </a:r>
            <a:r>
              <a:rPr lang="fr-FR" b="1" dirty="0"/>
              <a:t> - headhunting  - financial - package </a:t>
            </a:r>
            <a:endParaRPr lang="fr-TN" b="1" dirty="0"/>
          </a:p>
        </p:txBody>
      </p:sp>
    </p:spTree>
    <p:extLst>
      <p:ext uri="{BB962C8B-B14F-4D97-AF65-F5344CB8AC3E}">
        <p14:creationId xmlns:p14="http://schemas.microsoft.com/office/powerpoint/2010/main" val="316452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F78FEF8-E86F-B37E-10DF-EC1231F973FE}"/>
              </a:ext>
            </a:extLst>
          </p:cNvPr>
          <p:cNvSpPr txBox="1"/>
          <p:nvPr/>
        </p:nvSpPr>
        <p:spPr>
          <a:xfrm>
            <a:off x="620889" y="1336175"/>
            <a:ext cx="109502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TN" dirty="0"/>
          </a:p>
          <a:p>
            <a:r>
              <a:rPr lang="fr-TN" b="1" dirty="0">
                <a:highlight>
                  <a:srgbClr val="00FFFF"/>
                </a:highlight>
              </a:rPr>
              <a:t>L'activité </a:t>
            </a:r>
            <a:r>
              <a:rPr lang="fr-FR" b="1" dirty="0">
                <a:highlight>
                  <a:srgbClr val="00FFFF"/>
                </a:highlight>
              </a:rPr>
              <a:t>A  </a:t>
            </a:r>
            <a:endParaRPr lang="fr-TN" b="1" dirty="0">
              <a:highlight>
                <a:srgbClr val="00FFFF"/>
              </a:highlight>
            </a:endParaRPr>
          </a:p>
          <a:p>
            <a:endParaRPr lang="fr-TN" b="1" dirty="0"/>
          </a:p>
          <a:p>
            <a:endParaRPr lang="fr-FR" b="1" dirty="0">
              <a:highlight>
                <a:srgbClr val="00FFFF"/>
              </a:highlight>
            </a:endParaRP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1  </a:t>
            </a:r>
            <a:r>
              <a:rPr lang="fr-FR" b="1" dirty="0"/>
              <a:t>Cloud </a:t>
            </a:r>
            <a:r>
              <a:rPr lang="fr-FR" b="1" dirty="0" err="1"/>
              <a:t>you</a:t>
            </a:r>
            <a:r>
              <a:rPr lang="fr-FR" b="1" dirty="0"/>
              <a:t> tell me what </a:t>
            </a:r>
            <a:r>
              <a:rPr lang="fr-FR" b="1" dirty="0" err="1"/>
              <a:t>you</a:t>
            </a:r>
            <a:r>
              <a:rPr lang="fr-FR" b="1" dirty="0"/>
              <a:t> are </a:t>
            </a:r>
            <a:r>
              <a:rPr lang="fr-FR" b="1" dirty="0" err="1"/>
              <a:t>strengths</a:t>
            </a:r>
            <a:r>
              <a:rPr lang="fr-FR" b="1" dirty="0"/>
              <a:t>? </a:t>
            </a:r>
            <a:endParaRPr lang="fr-FR" b="1" dirty="0">
              <a:highlight>
                <a:srgbClr val="00FFFF"/>
              </a:highlight>
            </a:endParaRP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2 </a:t>
            </a:r>
            <a:r>
              <a:rPr lang="fr-FR" b="1" dirty="0" err="1"/>
              <a:t>I’d</a:t>
            </a:r>
            <a:r>
              <a:rPr lang="fr-FR" b="1" dirty="0"/>
              <a:t> like to know what </a:t>
            </a:r>
            <a:r>
              <a:rPr lang="fr-FR" b="1" dirty="0" err="1"/>
              <a:t>you</a:t>
            </a:r>
            <a:r>
              <a:rPr lang="fr-FR" b="1" dirty="0"/>
              <a:t> </a:t>
            </a:r>
            <a:r>
              <a:rPr lang="fr-FR" b="1" dirty="0" err="1"/>
              <a:t>collégue</a:t>
            </a:r>
            <a:r>
              <a:rPr lang="fr-FR" b="1" dirty="0"/>
              <a:t> </a:t>
            </a:r>
            <a:r>
              <a:rPr lang="fr-FR" b="1" dirty="0" err="1"/>
              <a:t>wold</a:t>
            </a:r>
            <a:r>
              <a:rPr lang="fr-FR" b="1" dirty="0"/>
              <a:t> </a:t>
            </a:r>
            <a:r>
              <a:rPr lang="fr-FR" b="1" dirty="0" err="1"/>
              <a:t>say</a:t>
            </a:r>
            <a:r>
              <a:rPr lang="fr-FR" b="1" dirty="0"/>
              <a:t> about </a:t>
            </a:r>
            <a:r>
              <a:rPr lang="fr-FR" b="1" dirty="0" err="1"/>
              <a:t>you</a:t>
            </a:r>
            <a:r>
              <a:rPr lang="fr-FR" b="1" dirty="0"/>
              <a:t> ? </a:t>
            </a:r>
            <a:endParaRPr lang="fr-FR" b="1" dirty="0">
              <a:highlight>
                <a:srgbClr val="00FFFF"/>
              </a:highlight>
            </a:endParaRP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3 </a:t>
            </a:r>
            <a:r>
              <a:rPr lang="fr-FR" b="1" dirty="0"/>
              <a:t>Cloud </a:t>
            </a:r>
            <a:r>
              <a:rPr lang="fr-FR" b="1" dirty="0" err="1"/>
              <a:t>you</a:t>
            </a:r>
            <a:r>
              <a:rPr lang="fr-FR" b="1" dirty="0"/>
              <a:t> tell me how </a:t>
            </a:r>
            <a:r>
              <a:rPr lang="fr-FR" b="1" dirty="0" err="1"/>
              <a:t>you</a:t>
            </a:r>
            <a:r>
              <a:rPr lang="fr-FR" b="1" dirty="0"/>
              <a:t> have </a:t>
            </a:r>
            <a:r>
              <a:rPr lang="fr-FR" b="1" dirty="0" err="1"/>
              <a:t>changed</a:t>
            </a:r>
            <a:r>
              <a:rPr lang="fr-FR" b="1" dirty="0"/>
              <a:t> in the last five </a:t>
            </a:r>
            <a:r>
              <a:rPr lang="fr-FR" b="1" dirty="0" err="1"/>
              <a:t>years</a:t>
            </a:r>
            <a:r>
              <a:rPr lang="fr-FR" b="1" dirty="0"/>
              <a:t> ? </a:t>
            </a:r>
            <a:r>
              <a:rPr lang="fr-FR" b="1" dirty="0">
                <a:highlight>
                  <a:srgbClr val="00FFFF"/>
                </a:highlight>
              </a:rPr>
              <a:t> </a:t>
            </a: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4 </a:t>
            </a:r>
            <a:r>
              <a:rPr lang="fr-FR" b="1" dirty="0"/>
              <a:t>Do </a:t>
            </a:r>
            <a:r>
              <a:rPr lang="fr-FR" b="1" dirty="0" err="1"/>
              <a:t>you</a:t>
            </a:r>
            <a:r>
              <a:rPr lang="fr-FR" b="1" dirty="0"/>
              <a:t> </a:t>
            </a:r>
            <a:r>
              <a:rPr lang="fr-FR" b="1" dirty="0" err="1"/>
              <a:t>happen</a:t>
            </a:r>
            <a:r>
              <a:rPr lang="fr-FR" b="1" dirty="0"/>
              <a:t> to know what </a:t>
            </a:r>
            <a:r>
              <a:rPr lang="fr-FR" b="1" dirty="0" err="1"/>
              <a:t>salary</a:t>
            </a:r>
            <a:r>
              <a:rPr lang="fr-FR" b="1" dirty="0"/>
              <a:t> i </a:t>
            </a:r>
            <a:r>
              <a:rPr lang="fr-FR" b="1" dirty="0" err="1"/>
              <a:t>will</a:t>
            </a:r>
            <a:r>
              <a:rPr lang="fr-FR" b="1" dirty="0"/>
              <a:t> start on ? </a:t>
            </a:r>
            <a:endParaRPr lang="fr-FR" b="1" dirty="0">
              <a:highlight>
                <a:srgbClr val="00FFFF"/>
              </a:highlight>
            </a:endParaRP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5 </a:t>
            </a:r>
            <a:r>
              <a:rPr lang="fr-FR" b="1" dirty="0"/>
              <a:t>I </a:t>
            </a:r>
            <a:r>
              <a:rPr lang="fr-FR" b="1" dirty="0" err="1"/>
              <a:t>am</a:t>
            </a:r>
            <a:r>
              <a:rPr lang="fr-FR" b="1" dirty="0"/>
              <a:t> not sure </a:t>
            </a:r>
            <a:r>
              <a:rPr lang="fr-FR" b="1" dirty="0" err="1"/>
              <a:t>where</a:t>
            </a:r>
            <a:r>
              <a:rPr lang="fr-FR" b="1" dirty="0"/>
              <a:t> i </a:t>
            </a:r>
            <a:r>
              <a:rPr lang="fr-FR" b="1" dirty="0" err="1"/>
              <a:t>want</a:t>
            </a:r>
            <a:r>
              <a:rPr lang="fr-FR" b="1" dirty="0"/>
              <a:t> to </a:t>
            </a:r>
            <a:r>
              <a:rPr lang="fr-FR" b="1" dirty="0" err="1"/>
              <a:t>be</a:t>
            </a:r>
            <a:r>
              <a:rPr lang="fr-FR" b="1" dirty="0"/>
              <a:t> in five </a:t>
            </a:r>
            <a:r>
              <a:rPr lang="fr-FR" b="1" dirty="0" err="1"/>
              <a:t>years</a:t>
            </a:r>
            <a:r>
              <a:rPr lang="fr-FR" b="1" dirty="0"/>
              <a:t> time ? </a:t>
            </a:r>
            <a:endParaRPr lang="fr-FR" b="1" dirty="0">
              <a:highlight>
                <a:srgbClr val="00FFFF"/>
              </a:highligh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1F1601-3159-20D2-1CF8-36ADA049ED80}"/>
              </a:ext>
            </a:extLst>
          </p:cNvPr>
          <p:cNvSpPr txBox="1"/>
          <p:nvPr/>
        </p:nvSpPr>
        <p:spPr>
          <a:xfrm>
            <a:off x="756356" y="609644"/>
            <a:ext cx="103801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noProof="1"/>
              <a:t>Language review</a:t>
            </a:r>
          </a:p>
          <a:p>
            <a:pPr lvl="0"/>
            <a:r>
              <a:rPr lang="fr-FR" sz="2800" u="sng" dirty="0"/>
              <a:t>Indirect question and statements </a:t>
            </a:r>
            <a:endParaRPr lang="fr-TN" sz="2800" u="sng" dirty="0"/>
          </a:p>
        </p:txBody>
      </p:sp>
    </p:spTree>
    <p:extLst>
      <p:ext uri="{BB962C8B-B14F-4D97-AF65-F5344CB8AC3E}">
        <p14:creationId xmlns:p14="http://schemas.microsoft.com/office/powerpoint/2010/main" val="397137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F78FEF8-E86F-B37E-10DF-EC1231F973FE}"/>
              </a:ext>
            </a:extLst>
          </p:cNvPr>
          <p:cNvSpPr txBox="1"/>
          <p:nvPr/>
        </p:nvSpPr>
        <p:spPr>
          <a:xfrm>
            <a:off x="620889" y="1563751"/>
            <a:ext cx="109502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TN" dirty="0"/>
          </a:p>
          <a:p>
            <a:r>
              <a:rPr lang="fr-TN" b="1" dirty="0">
                <a:highlight>
                  <a:srgbClr val="00FFFF"/>
                </a:highlight>
              </a:rPr>
              <a:t>L'activité </a:t>
            </a:r>
            <a:r>
              <a:rPr lang="fr-FR" b="1" dirty="0">
                <a:highlight>
                  <a:srgbClr val="00FFFF"/>
                </a:highlight>
              </a:rPr>
              <a:t>B  </a:t>
            </a:r>
            <a:endParaRPr lang="fr-TN" b="1" dirty="0">
              <a:highlight>
                <a:srgbClr val="00FFFF"/>
              </a:highlight>
            </a:endParaRPr>
          </a:p>
          <a:p>
            <a:endParaRPr lang="fr-TN" b="1" dirty="0"/>
          </a:p>
          <a:p>
            <a:endParaRPr lang="fr-FR" b="1" dirty="0">
              <a:highlight>
                <a:srgbClr val="00FFFF"/>
              </a:highlight>
            </a:endParaRP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1  </a:t>
            </a:r>
            <a:r>
              <a:rPr lang="fr-FR" b="1" dirty="0"/>
              <a:t>Do </a:t>
            </a:r>
            <a:r>
              <a:rPr lang="fr-FR" b="1" dirty="0" err="1"/>
              <a:t>you</a:t>
            </a:r>
            <a:r>
              <a:rPr lang="fr-FR" b="1" dirty="0"/>
              <a:t> know </a:t>
            </a:r>
            <a:r>
              <a:rPr lang="fr-FR" b="1" dirty="0" err="1"/>
              <a:t>where</a:t>
            </a:r>
            <a:r>
              <a:rPr lang="fr-FR" b="1" dirty="0"/>
              <a:t> is the room interview  ? </a:t>
            </a:r>
            <a:endParaRPr lang="fr-FR" b="1" dirty="0">
              <a:highlight>
                <a:srgbClr val="00FFFF"/>
              </a:highlight>
            </a:endParaRP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2 </a:t>
            </a:r>
            <a:r>
              <a:rPr lang="fr-FR" b="1" dirty="0"/>
              <a:t>How  cloud  </a:t>
            </a:r>
            <a:r>
              <a:rPr lang="fr-FR" b="1" dirty="0" err="1"/>
              <a:t>old</a:t>
            </a:r>
            <a:r>
              <a:rPr lang="fr-FR" b="1" dirty="0"/>
              <a:t>  </a:t>
            </a:r>
            <a:r>
              <a:rPr lang="fr-FR" b="1" dirty="0" err="1"/>
              <a:t>you</a:t>
            </a:r>
            <a:r>
              <a:rPr lang="fr-FR" b="1" dirty="0"/>
              <a:t> are i </a:t>
            </a:r>
            <a:r>
              <a:rPr lang="fr-FR" b="1" dirty="0" err="1"/>
              <a:t>ask</a:t>
            </a:r>
            <a:r>
              <a:rPr lang="fr-FR" b="1" dirty="0"/>
              <a:t> </a:t>
            </a:r>
            <a:r>
              <a:rPr lang="fr-FR" b="1" dirty="0" err="1"/>
              <a:t>you</a:t>
            </a:r>
            <a:r>
              <a:rPr lang="fr-FR" b="1" dirty="0"/>
              <a:t> ? </a:t>
            </a:r>
            <a:endParaRPr lang="fr-FR" b="1" dirty="0">
              <a:highlight>
                <a:srgbClr val="00FFFF"/>
              </a:highlight>
            </a:endParaRP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3 </a:t>
            </a:r>
            <a:r>
              <a:rPr lang="fr-FR" b="1" dirty="0"/>
              <a:t>I </a:t>
            </a:r>
            <a:r>
              <a:rPr lang="fr-FR" b="1" dirty="0" err="1"/>
              <a:t>wonder</a:t>
            </a:r>
            <a:r>
              <a:rPr lang="fr-FR" b="1" dirty="0"/>
              <a:t> if </a:t>
            </a:r>
            <a:r>
              <a:rPr lang="fr-FR" b="1" dirty="0" err="1"/>
              <a:t>you</a:t>
            </a:r>
            <a:r>
              <a:rPr lang="fr-FR" b="1" dirty="0"/>
              <a:t> tell me </a:t>
            </a:r>
            <a:r>
              <a:rPr lang="fr-FR" b="1" dirty="0" err="1"/>
              <a:t>could</a:t>
            </a:r>
            <a:r>
              <a:rPr lang="fr-FR" b="1" dirty="0"/>
              <a:t> what time is it  ? </a:t>
            </a:r>
            <a:r>
              <a:rPr lang="fr-FR" b="1" dirty="0">
                <a:highlight>
                  <a:srgbClr val="00FFFF"/>
                </a:highlight>
              </a:rPr>
              <a:t> </a:t>
            </a: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4 </a:t>
            </a:r>
            <a:r>
              <a:rPr lang="fr-FR" b="1" dirty="0"/>
              <a:t> ? </a:t>
            </a:r>
            <a:endParaRPr lang="fr-FR" b="1" dirty="0">
              <a:highlight>
                <a:srgbClr val="00FFFF"/>
              </a:highlight>
            </a:endParaRP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>
                <a:highlight>
                  <a:srgbClr val="00FFFF"/>
                </a:highlight>
              </a:rPr>
              <a:t>5 </a:t>
            </a:r>
            <a:r>
              <a:rPr lang="fr-FR" b="1" dirty="0"/>
              <a:t>Do </a:t>
            </a:r>
            <a:r>
              <a:rPr lang="fr-FR" b="1" dirty="0" err="1"/>
              <a:t>you</a:t>
            </a:r>
            <a:r>
              <a:rPr lang="fr-FR" b="1" dirty="0"/>
              <a:t> </a:t>
            </a:r>
            <a:r>
              <a:rPr lang="fr-FR" b="1" dirty="0" err="1"/>
              <a:t>mind</a:t>
            </a:r>
            <a:r>
              <a:rPr lang="fr-FR" b="1" dirty="0"/>
              <a:t> if i </a:t>
            </a:r>
            <a:r>
              <a:rPr lang="fr-FR" b="1" dirty="0" err="1"/>
              <a:t>ask</a:t>
            </a:r>
            <a:r>
              <a:rPr lang="fr-FR" b="1" dirty="0"/>
              <a:t> what your </a:t>
            </a:r>
            <a:r>
              <a:rPr lang="fr-FR" b="1" dirty="0" err="1"/>
              <a:t>weaknesses</a:t>
            </a:r>
            <a:r>
              <a:rPr lang="fr-FR" b="1" dirty="0"/>
              <a:t> are  ?</a:t>
            </a:r>
          </a:p>
          <a:p>
            <a:endParaRPr lang="fr-FR" b="1" dirty="0"/>
          </a:p>
          <a:p>
            <a:r>
              <a:rPr lang="fr-FR" b="1" dirty="0">
                <a:highlight>
                  <a:srgbClr val="00FFFF"/>
                </a:highlight>
              </a:rPr>
              <a:t>6 </a:t>
            </a:r>
            <a:r>
              <a:rPr lang="fr-FR" b="1" dirty="0"/>
              <a:t>I cloud </a:t>
            </a:r>
            <a:r>
              <a:rPr lang="fr-FR" b="1" dirty="0" err="1"/>
              <a:t>ask</a:t>
            </a:r>
            <a:r>
              <a:rPr lang="fr-FR" b="1" dirty="0"/>
              <a:t> </a:t>
            </a:r>
            <a:r>
              <a:rPr lang="fr-FR" b="1" dirty="0" err="1"/>
              <a:t>you</a:t>
            </a:r>
            <a:r>
              <a:rPr lang="fr-FR" b="1" dirty="0"/>
              <a:t> </a:t>
            </a:r>
            <a:r>
              <a:rPr lang="fr-FR" b="1" dirty="0" err="1"/>
              <a:t>why</a:t>
            </a:r>
            <a:r>
              <a:rPr lang="fr-FR" b="1" dirty="0"/>
              <a:t> </a:t>
            </a:r>
            <a:r>
              <a:rPr lang="fr-FR" b="1" dirty="0" err="1"/>
              <a:t>left</a:t>
            </a:r>
            <a:r>
              <a:rPr lang="fr-FR" b="1" dirty="0"/>
              <a:t> your last job ?  </a:t>
            </a:r>
            <a:endParaRPr lang="fr-FR" b="1" dirty="0">
              <a:highlight>
                <a:srgbClr val="00FFFF"/>
              </a:highligh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1F1601-3159-20D2-1CF8-36ADA049ED80}"/>
              </a:ext>
            </a:extLst>
          </p:cNvPr>
          <p:cNvSpPr txBox="1"/>
          <p:nvPr/>
        </p:nvSpPr>
        <p:spPr>
          <a:xfrm>
            <a:off x="756356" y="609644"/>
            <a:ext cx="103801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noProof="1"/>
              <a:t>Language review</a:t>
            </a:r>
          </a:p>
          <a:p>
            <a:pPr lvl="0"/>
            <a:r>
              <a:rPr lang="fr-FR" sz="2800" u="sng" dirty="0"/>
              <a:t>Indirect question and statements </a:t>
            </a:r>
            <a:endParaRPr lang="fr-TN" sz="2800" u="sng" dirty="0"/>
          </a:p>
        </p:txBody>
      </p:sp>
    </p:spTree>
    <p:extLst>
      <p:ext uri="{BB962C8B-B14F-4D97-AF65-F5344CB8AC3E}">
        <p14:creationId xmlns:p14="http://schemas.microsoft.com/office/powerpoint/2010/main" val="82694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F78FEF8-E86F-B37E-10DF-EC1231F973FE}"/>
              </a:ext>
            </a:extLst>
          </p:cNvPr>
          <p:cNvSpPr txBox="1"/>
          <p:nvPr/>
        </p:nvSpPr>
        <p:spPr>
          <a:xfrm>
            <a:off x="620889" y="1945608"/>
            <a:ext cx="109502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TN" dirty="0"/>
          </a:p>
          <a:p>
            <a:r>
              <a:rPr lang="fr-TN" b="1" dirty="0">
                <a:highlight>
                  <a:srgbClr val="00FFFF"/>
                </a:highlight>
              </a:rPr>
              <a:t>L'activité </a:t>
            </a:r>
            <a:r>
              <a:rPr lang="fr-FR" b="1" dirty="0">
                <a:highlight>
                  <a:srgbClr val="00FFFF"/>
                </a:highlight>
              </a:rPr>
              <a:t>B</a:t>
            </a:r>
          </a:p>
          <a:p>
            <a:r>
              <a:rPr lang="fr-FR" b="1" dirty="0"/>
              <a:t>Match the definitions 1 to 12 to the words and phrases : </a:t>
            </a:r>
            <a:endParaRPr lang="fr-FR" b="1" dirty="0">
              <a:highlight>
                <a:srgbClr val="00FFFF"/>
              </a:highlight>
            </a:endParaRPr>
          </a:p>
          <a:p>
            <a:pPr algn="ctr"/>
            <a:r>
              <a:rPr lang="fr-FR" b="1" dirty="0">
                <a:sym typeface="Wingdings" panose="05000000000000000000" pitchFamily="2" charset="2"/>
              </a:rPr>
              <a:t>1  B</a:t>
            </a:r>
            <a:r>
              <a:rPr lang="fr-FR" b="1" dirty="0"/>
              <a:t>                                                                      </a:t>
            </a:r>
          </a:p>
          <a:p>
            <a:pPr algn="ctr"/>
            <a:r>
              <a:rPr lang="fr-FR" b="1" dirty="0"/>
              <a:t>2  </a:t>
            </a:r>
            <a:r>
              <a:rPr lang="fr-FR" b="1" dirty="0">
                <a:sym typeface="Wingdings" panose="05000000000000000000" pitchFamily="2" charset="2"/>
              </a:rPr>
              <a:t> I</a:t>
            </a:r>
            <a:r>
              <a:rPr lang="fr-FR" b="1" dirty="0"/>
              <a:t> </a:t>
            </a:r>
          </a:p>
          <a:p>
            <a:pPr algn="ctr"/>
            <a:r>
              <a:rPr lang="fr-FR" b="1" dirty="0"/>
              <a:t>3 </a:t>
            </a:r>
            <a:r>
              <a:rPr lang="fr-FR" b="1" dirty="0">
                <a:sym typeface="Wingdings" panose="05000000000000000000" pitchFamily="2" charset="2"/>
              </a:rPr>
              <a:t> D</a:t>
            </a:r>
            <a:r>
              <a:rPr lang="fr-FR" b="1" dirty="0"/>
              <a:t>  </a:t>
            </a:r>
          </a:p>
          <a:p>
            <a:pPr algn="ctr"/>
            <a:r>
              <a:rPr lang="fr-FR" b="1" dirty="0"/>
              <a:t>4 </a:t>
            </a:r>
            <a:r>
              <a:rPr lang="fr-FR" b="1" dirty="0">
                <a:sym typeface="Wingdings" panose="05000000000000000000" pitchFamily="2" charset="2"/>
              </a:rPr>
              <a:t> L</a:t>
            </a:r>
            <a:r>
              <a:rPr lang="fr-FR" b="1" dirty="0"/>
              <a:t> </a:t>
            </a:r>
          </a:p>
          <a:p>
            <a:pPr algn="ctr"/>
            <a:r>
              <a:rPr lang="fr-FR" b="1" dirty="0"/>
              <a:t>5 </a:t>
            </a:r>
            <a:r>
              <a:rPr lang="fr-FR" b="1" dirty="0">
                <a:sym typeface="Wingdings" panose="05000000000000000000" pitchFamily="2" charset="2"/>
              </a:rPr>
              <a:t> F</a:t>
            </a:r>
          </a:p>
          <a:p>
            <a:pPr algn="ctr"/>
            <a:r>
              <a:rPr lang="fr-FR" b="1" dirty="0"/>
              <a:t>6 </a:t>
            </a:r>
            <a:r>
              <a:rPr lang="fr-FR" b="1" dirty="0">
                <a:sym typeface="Wingdings" panose="05000000000000000000" pitchFamily="2" charset="2"/>
              </a:rPr>
              <a:t> H </a:t>
            </a:r>
          </a:p>
          <a:p>
            <a:pPr algn="ctr"/>
            <a:r>
              <a:rPr lang="fr-FR" b="1" dirty="0">
                <a:sym typeface="Wingdings" panose="05000000000000000000" pitchFamily="2" charset="2"/>
              </a:rPr>
              <a:t>7  C</a:t>
            </a:r>
          </a:p>
          <a:p>
            <a:pPr algn="ctr"/>
            <a:r>
              <a:rPr lang="fr-FR" b="1" dirty="0">
                <a:sym typeface="Wingdings" panose="05000000000000000000" pitchFamily="2" charset="2"/>
              </a:rPr>
              <a:t>8  J </a:t>
            </a:r>
          </a:p>
          <a:p>
            <a:pPr algn="ctr"/>
            <a:r>
              <a:rPr lang="fr-FR" b="1" dirty="0">
                <a:sym typeface="Wingdings" panose="05000000000000000000" pitchFamily="2" charset="2"/>
              </a:rPr>
              <a:t>9  G</a:t>
            </a:r>
          </a:p>
          <a:p>
            <a:pPr algn="ctr"/>
            <a:r>
              <a:rPr lang="fr-FR" b="1" dirty="0">
                <a:sym typeface="Wingdings" panose="05000000000000000000" pitchFamily="2" charset="2"/>
              </a:rPr>
              <a:t>10 K</a:t>
            </a:r>
          </a:p>
          <a:p>
            <a:pPr algn="ctr"/>
            <a:r>
              <a:rPr lang="fr-FR" b="1" dirty="0">
                <a:sym typeface="Wingdings" panose="05000000000000000000" pitchFamily="2" charset="2"/>
              </a:rPr>
              <a:t>11  E</a:t>
            </a:r>
          </a:p>
          <a:p>
            <a:pPr algn="ctr"/>
            <a:r>
              <a:rPr lang="fr-FR" b="1" dirty="0">
                <a:sym typeface="Wingdings" panose="05000000000000000000" pitchFamily="2" charset="2"/>
              </a:rPr>
              <a:t>12  A</a:t>
            </a:r>
            <a:endParaRPr lang="fr-FR" b="1" dirty="0">
              <a:highlight>
                <a:srgbClr val="00FFFF"/>
              </a:highlight>
            </a:endParaRPr>
          </a:p>
          <a:p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1F1601-3159-20D2-1CF8-36ADA049ED80}"/>
              </a:ext>
            </a:extLst>
          </p:cNvPr>
          <p:cNvSpPr txBox="1"/>
          <p:nvPr/>
        </p:nvSpPr>
        <p:spPr>
          <a:xfrm>
            <a:off x="846667" y="560613"/>
            <a:ext cx="137837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noProof="1"/>
              <a:t>Skills</a:t>
            </a:r>
          </a:p>
          <a:p>
            <a:endParaRPr lang="fr-FR" sz="2800" b="1" noProof="1"/>
          </a:p>
          <a:p>
            <a:pPr lvl="0"/>
            <a:r>
              <a:rPr lang="fr-FR" sz="2800" u="sng" dirty="0" err="1"/>
              <a:t>Managing</a:t>
            </a:r>
            <a:r>
              <a:rPr lang="fr-FR" sz="2800" u="sng" dirty="0"/>
              <a:t> meetings </a:t>
            </a:r>
            <a:endParaRPr lang="fr-TN" sz="2800" u="sng" dirty="0"/>
          </a:p>
        </p:txBody>
      </p:sp>
    </p:spTree>
    <p:extLst>
      <p:ext uri="{BB962C8B-B14F-4D97-AF65-F5344CB8AC3E}">
        <p14:creationId xmlns:p14="http://schemas.microsoft.com/office/powerpoint/2010/main" val="394174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rtlCol="0">
            <a:normAutofit/>
          </a:bodyPr>
          <a:lstStyle/>
          <a:p>
            <a:pPr rtl="0"/>
            <a:r>
              <a:rPr lang="fr-FR" sz="3600" noProof="1">
                <a:solidFill>
                  <a:srgbClr val="FFFFFF"/>
                </a:solidFill>
              </a:rPr>
              <a:t>Le 13/02/023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graphicFrame>
        <p:nvGraphicFramePr>
          <p:cNvPr id="7" name="Espace réservé du contenu 6" descr="Graphique 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892104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857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F78FEF8-E86F-B37E-10DF-EC1231F973FE}"/>
              </a:ext>
            </a:extLst>
          </p:cNvPr>
          <p:cNvSpPr txBox="1"/>
          <p:nvPr/>
        </p:nvSpPr>
        <p:spPr>
          <a:xfrm>
            <a:off x="620889" y="1336175"/>
            <a:ext cx="109502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TN" b="1" dirty="0">
                <a:highlight>
                  <a:srgbClr val="00FFFF"/>
                </a:highlight>
              </a:rPr>
              <a:t>L'activité</a:t>
            </a:r>
            <a:r>
              <a:rPr lang="fr-FR" b="1" dirty="0">
                <a:highlight>
                  <a:srgbClr val="00FFFF"/>
                </a:highlight>
              </a:rPr>
              <a:t> A</a:t>
            </a:r>
            <a:r>
              <a:rPr lang="fr-TN" b="1" dirty="0">
                <a:highlight>
                  <a:srgbClr val="00FFFF"/>
                </a:highlight>
              </a:rPr>
              <a:t> </a:t>
            </a:r>
            <a:r>
              <a:rPr lang="fr-FR" b="1" dirty="0">
                <a:highlight>
                  <a:srgbClr val="00FFFF"/>
                </a:highlight>
              </a:rPr>
              <a:t>   </a:t>
            </a:r>
            <a:r>
              <a:rPr lang="fr-FR" b="1" dirty="0"/>
              <a:t>(définir les mots suivant)</a:t>
            </a:r>
          </a:p>
          <a:p>
            <a:endParaRPr lang="fr-FR" b="1" dirty="0">
              <a:highlight>
                <a:srgbClr val="00FFFF"/>
              </a:highlight>
            </a:endParaRPr>
          </a:p>
          <a:p>
            <a:endParaRPr lang="fr-FR" b="1" dirty="0">
              <a:highlight>
                <a:srgbClr val="00FFFF"/>
              </a:highlight>
            </a:endParaRPr>
          </a:p>
          <a:p>
            <a:r>
              <a:rPr lang="fr-FR" b="1" dirty="0"/>
              <a:t>In your opinion, which factors below are important for getting a job ? Choose the five most important . Is therre anything missing from the list ? </a:t>
            </a:r>
            <a:endParaRPr lang="fr-TN" b="1" dirty="0"/>
          </a:p>
          <a:p>
            <a:endParaRPr lang="fr-TN" b="1" dirty="0">
              <a:highlight>
                <a:srgbClr val="00FFFF"/>
              </a:highlight>
            </a:endParaRPr>
          </a:p>
          <a:p>
            <a:endParaRPr lang="fr-TN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1F1601-3159-20D2-1CF8-36ADA049ED80}"/>
              </a:ext>
            </a:extLst>
          </p:cNvPr>
          <p:cNvSpPr txBox="1"/>
          <p:nvPr/>
        </p:nvSpPr>
        <p:spPr>
          <a:xfrm>
            <a:off x="812799" y="520456"/>
            <a:ext cx="10397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noProof="1"/>
              <a:t>Starting up  </a:t>
            </a:r>
          </a:p>
          <a:p>
            <a:pPr lvl="0"/>
            <a:endParaRPr lang="fr-TN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5EA366-B8BA-93B0-5A3C-FB8B8273A273}"/>
              </a:ext>
            </a:extLst>
          </p:cNvPr>
          <p:cNvSpPr/>
          <p:nvPr/>
        </p:nvSpPr>
        <p:spPr>
          <a:xfrm>
            <a:off x="2393245" y="2850866"/>
            <a:ext cx="6976533" cy="1332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Appearance – intelligence – references – blood group </a:t>
            </a:r>
          </a:p>
          <a:p>
            <a:pPr algn="ctr"/>
            <a:r>
              <a:rPr lang="fr-FR" dirty="0"/>
              <a:t>                     contacts and connections – hobbies – marital status – age</a:t>
            </a:r>
          </a:p>
          <a:p>
            <a:pPr algn="ctr"/>
            <a:r>
              <a:rPr lang="fr-FR" dirty="0"/>
              <a:t> sickness record – experience –   personality   -  astrological sign  -  family</a:t>
            </a:r>
          </a:p>
          <a:p>
            <a:pPr algn="ctr"/>
            <a:r>
              <a:rPr lang="fr-FR" dirty="0"/>
              <a:t> background   - sex  - qualification -  handwiriting 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290711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80294_TF78524312" id="{EE6360F3-E26B-4048-971F-B322825B15FB}" vid="{9DEDAE62-6932-4C1F-B31F-E0B953B10F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6F0FA-5858-4AD1-8F89-D32310719A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pour les loisirs</Template>
  <TotalTime>99</TotalTime>
  <Words>639</Words>
  <Application>Microsoft Office PowerPoint</Application>
  <PresentationFormat>Grand écran</PresentationFormat>
  <Paragraphs>121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Organique</vt:lpstr>
      <vt:lpstr>Employment</vt:lpstr>
      <vt:lpstr>Le 20/02/023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13/02/023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</dc:title>
  <dc:creator>Maissa Salem</dc:creator>
  <cp:lastModifiedBy>Maissa Salem</cp:lastModifiedBy>
  <cp:revision>12</cp:revision>
  <dcterms:created xsi:type="dcterms:W3CDTF">2023-02-20T16:32:06Z</dcterms:created>
  <dcterms:modified xsi:type="dcterms:W3CDTF">2023-02-20T18:11:42Z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