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 snapToObjects="1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6A78-1000-624E-9C02-C6C8195A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244F5-6667-534B-9011-075789F06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62EB-9A8F-3C44-A946-F5878E83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32A6-2108-7E4F-8A24-74F674B0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534B-6679-994E-91D1-C8CC3326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5432-A56D-174F-B090-F3A5D1B6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0E364-EED5-E141-BE02-3C4FF4314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FCA0-DD80-E749-800E-CAFFAD0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F9EC-9868-CD47-8185-CCE69153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EBE0-E878-ED48-94F8-F577F774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0A370-86AC-2745-B938-0FF33869D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C84B8-2DC2-6241-800E-9C2AFC09A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4D8F-D242-FD47-A696-3D941B0B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7F9-B395-7B4C-8D7D-55CA6863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B7B4F-00B0-DD40-A067-9D5F5AFE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3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F979-E6E4-1649-8534-8266555B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B2EC-19C5-F549-92F3-56041E76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C9CF-273D-B745-A33B-8FB8F21A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BC70-8355-4144-89A7-507C7FCE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8A43-8670-554C-BD3A-323C77EF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D6F6-636B-1D46-9385-E1438089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05D5-4056-974D-8BFA-8DC4DC23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789E-DEC1-0A4A-AA13-D5788357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FC88-654B-0643-A8C7-2D3A8226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5793-DB7F-4C49-BDDE-2BEC2D8D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1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887D-9BBD-0E42-8457-74427482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49B2-6F44-C24F-8F09-63A405CAA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81DF3-A03C-C84A-8113-AAB8493A1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C22E3-198A-7247-992B-B8D4E1FA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2C0E6-85B9-0B4B-8352-726BCFD9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59420-2431-E04D-971C-BF148D17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50A-FE4E-2847-AF06-8A684FC3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9BB-C64F-334A-AFC3-9E36F199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ECE2D-539A-D54F-A431-C38F1AA8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86160-9FDF-834A-B465-862F6CF5B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4175C-EFE3-1644-A625-904E56AF5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1562B-ED89-1E4D-B207-A9897030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5201F-BBC5-B149-AC3F-C3393F1C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A36C8-FCC4-F545-9F43-42A36E76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1A10-B8B1-444D-8CF6-1537A1C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5FB5B-377C-E24B-8A57-CA76D4B9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F0B3D-8BA3-674A-A4BD-0107108B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84287-2B35-B247-8C1D-C6DCA382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3D06D-3E58-8A49-9C9C-FFF9AAF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6452D-9EB7-4042-A6E1-0E90A806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E9C9A-9A88-9440-9631-39DFAE12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A65D-387A-4D43-B824-B0E4B88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5502-2A1A-A94C-992C-49FB5745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A699B-3F38-C94F-A1A8-5323343C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3951-C6AA-0248-88BE-7287F17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27EC3-BDC3-8D46-8DD7-90D54CD2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4F96-EEAE-7D4D-9FB7-F50EFD85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2423-8412-FD4B-846A-6BFEB7EA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57DF2-A2DF-674B-AE6B-380151A39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317D3-2BD8-F344-95A9-11D7A4B4E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095D-32E3-4242-895A-679E3824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22D6-F077-6144-B285-E6CA0FF7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53518-AB1D-8E4F-9DA8-9D946110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D17EC-B5C5-A141-89D7-77E78A8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33E76-B75B-BD4C-9262-7123C26D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E0D35-72EC-2541-80AF-C0631F2B4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05CB-7FFC-424F-96CD-0F28BC4B2237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148C-28A3-334A-8785-E319EC32C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7704-370E-7048-854E-C3DE8A401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E8C2-7E9D-B746-8551-71CD3114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1DB97-E0D0-0746-9D5F-1D21139BF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kern="1200">
                <a:latin typeface="+mj-lt"/>
                <a:ea typeface="+mj-ea"/>
                <a:cs typeface="+mj-cs"/>
              </a:rPr>
              <a:t>AI Classification </a:t>
            </a:r>
            <a:br>
              <a:rPr lang="en-US" sz="6600" kern="1200">
                <a:latin typeface="+mj-lt"/>
                <a:ea typeface="+mj-ea"/>
                <a:cs typeface="+mj-cs"/>
              </a:rPr>
            </a:br>
            <a:endParaRPr lang="en-US" sz="66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C3C5B-3911-784E-A9C5-D450CCFDB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PRESENTED TO </a:t>
            </a:r>
            <a:endParaRPr lang="en-US" sz="1500" dirty="0">
              <a:effectLst/>
            </a:endParaRPr>
          </a:p>
          <a:p>
            <a:pPr algn="l"/>
            <a:r>
              <a:rPr lang="en-US" sz="1500" b="1" dirty="0"/>
              <a:t>     Dr. Mohamed Abo </a:t>
            </a:r>
            <a:r>
              <a:rPr lang="en-US" sz="1500" b="1" dirty="0" err="1"/>
              <a:t>Rezaa</a:t>
            </a:r>
            <a:r>
              <a:rPr lang="en-US" sz="1500" b="1" dirty="0"/>
              <a:t> </a:t>
            </a:r>
            <a:endParaRPr lang="en-US" sz="15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Presented by </a:t>
            </a:r>
            <a:endParaRPr lang="en-US" sz="1500" dirty="0">
              <a:effectLst/>
            </a:endParaRPr>
          </a:p>
          <a:p>
            <a:pPr algn="l"/>
            <a:r>
              <a:rPr lang="en-US" sz="1500" b="1" dirty="0"/>
              <a:t>     Salma EL Sayed-17105510 </a:t>
            </a:r>
            <a:endParaRPr lang="en-US" sz="1500" dirty="0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obot">
            <a:extLst>
              <a:ext uri="{FF2B5EF4-FFF2-40B4-BE49-F238E27FC236}">
                <a16:creationId xmlns:a16="http://schemas.microsoft.com/office/drawing/2014/main" id="{31139366-2CA0-4189-9A90-7CD022EE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B626A-6D9A-C441-AC43-7BA071F4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What is classification? </a:t>
            </a:r>
            <a:br>
              <a:rPr lang="en-US" sz="4200"/>
            </a:br>
            <a:endParaRPr lang="en-US" sz="420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70F7-B9D2-D34D-BAF0-82918745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/>
              <a:t>It is the process of categorizing given set of data into classes </a:t>
            </a:r>
          </a:p>
          <a:p>
            <a:r>
              <a:rPr lang="en-US" sz="2000"/>
              <a:t>It can be performed on structured or unstructured data</a:t>
            </a:r>
          </a:p>
          <a:p>
            <a:r>
              <a:rPr lang="en-US" sz="2000"/>
              <a:t>Process starts with predicting the class of given data points</a:t>
            </a:r>
          </a:p>
          <a:p>
            <a:r>
              <a:rPr lang="en-US" sz="2000"/>
              <a:t>Classes are referred to as target, label of categories, in general compare the characteristic to the data you are trying to classify 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0DD92-2E89-40A3-9DA4-AFB86621C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" r="3272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400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08ECD-3757-7549-9289-B9DB84C5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Introduction </a:t>
            </a:r>
            <a:br>
              <a:rPr lang="en-US" sz="5400"/>
            </a:br>
            <a:endParaRPr lang="en-US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C7C6-B4E6-0A46-9368-47480464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Iris virginica, with the common name Virginia iris, is a perennial species of flowering plant, native to eastern North America.</a:t>
            </a:r>
          </a:p>
          <a:p>
            <a:r>
              <a:rPr lang="en-US" sz="2200"/>
              <a:t> It is common along the coastal plain from Florida to Georgia in the South-eastern United States.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956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8DFDA-2411-E54A-80F9-D501056C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Project objective </a:t>
            </a:r>
            <a:br>
              <a:rPr lang="en-US" sz="5400"/>
            </a:b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A715-30E2-4E41-B84D-5A0B8037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In this Iris dataset, there are three kind of species i.e., Setosa, Versicolor and **Virginica **and 50 samples on each species having their respective Sepal Length, Sepal Width, Petal Length and Petal Width. Which we aim to make an ai to predict 30% of the data.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7490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22C3-00C4-2945-BA3C-C0F857D2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The problem definition </a:t>
            </a:r>
            <a:br>
              <a:rPr lang="en-US" sz="5400"/>
            </a:b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05DA-916A-5A43-93F8-2536905B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Using the classification model to predict the type of the iris flower which will help to make a mobile app to use an air drown to automatic recognize it.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1224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D9B19-9268-D44B-8252-F7157810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DATA ATTRIBUTES </a:t>
            </a:r>
            <a:br>
              <a:rPr lang="en-US" sz="5400"/>
            </a:b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Content Placeholder 2">
            <a:extLst>
              <a:ext uri="{FF2B5EF4-FFF2-40B4-BE49-F238E27FC236}">
                <a16:creationId xmlns:a16="http://schemas.microsoft.com/office/drawing/2014/main" id="{672F92D1-BDEB-AE4E-8FB8-A44F558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Sepal Length in cm</a:t>
            </a:r>
          </a:p>
          <a:p>
            <a:r>
              <a:rPr lang="en-US" sz="2200"/>
              <a:t>Sepal width in cm</a:t>
            </a:r>
          </a:p>
          <a:p>
            <a:r>
              <a:rPr lang="en-US" sz="2200"/>
              <a:t>Petal length in cm</a:t>
            </a:r>
          </a:p>
          <a:p>
            <a:r>
              <a:rPr lang="en-US" sz="2200"/>
              <a:t>Class : Iris Setosa, Iris versicolor, Iris Virginica</a:t>
            </a:r>
          </a:p>
        </p:txBody>
      </p:sp>
      <p:pic>
        <p:nvPicPr>
          <p:cNvPr id="1025" name="Picture 1" descr="page6image55198848">
            <a:extLst>
              <a:ext uri="{FF2B5EF4-FFF2-40B4-BE49-F238E27FC236}">
                <a16:creationId xmlns:a16="http://schemas.microsoft.com/office/drawing/2014/main" id="{299350A6-540E-4FD7-E0FA-74FF6293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5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6image55202880">
            <a:extLst>
              <a:ext uri="{FF2B5EF4-FFF2-40B4-BE49-F238E27FC236}">
                <a16:creationId xmlns:a16="http://schemas.microsoft.com/office/drawing/2014/main" id="{67FB0CF3-E9B8-0D6A-7CE1-4CB277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8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6image55202880">
            <a:extLst>
              <a:ext uri="{FF2B5EF4-FFF2-40B4-BE49-F238E27FC236}">
                <a16:creationId xmlns:a16="http://schemas.microsoft.com/office/drawing/2014/main" id="{14380308-1E2A-EDD8-7AB2-7EEC3E0B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8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6image55202880">
            <a:extLst>
              <a:ext uri="{FF2B5EF4-FFF2-40B4-BE49-F238E27FC236}">
                <a16:creationId xmlns:a16="http://schemas.microsoft.com/office/drawing/2014/main" id="{13AA2FB7-EE4F-3574-E614-DEF8CDA3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8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DB401-F629-4142-BCFF-947C1097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Code </a:t>
            </a:r>
            <a:br>
              <a:rPr lang="en-US" sz="4800"/>
            </a:b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C50E35-1BE0-F34B-94CE-C18F07BE8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78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B7FF-791D-5E42-9776-DD0484E4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63948A4-DB79-3B42-9C24-75DE54081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718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 Classification  </vt:lpstr>
      <vt:lpstr>What is classification?  </vt:lpstr>
      <vt:lpstr>Introduction  </vt:lpstr>
      <vt:lpstr>Project objective  </vt:lpstr>
      <vt:lpstr>The problem definition  </vt:lpstr>
      <vt:lpstr>DATA ATTRIBUTES  </vt:lpstr>
      <vt:lpstr>Code  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Classification  </dc:title>
  <dc:creator>POLA NAKHNOUKH</dc:creator>
  <cp:lastModifiedBy>4S</cp:lastModifiedBy>
  <cp:revision>2</cp:revision>
  <dcterms:created xsi:type="dcterms:W3CDTF">2021-01-05T19:22:58Z</dcterms:created>
  <dcterms:modified xsi:type="dcterms:W3CDTF">2022-07-25T00:11:14Z</dcterms:modified>
</cp:coreProperties>
</file>