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63" r:id="rId4"/>
    <p:sldId id="334" r:id="rId5"/>
    <p:sldId id="303" r:id="rId6"/>
    <p:sldId id="335" r:id="rId7"/>
    <p:sldId id="336" r:id="rId8"/>
    <p:sldId id="337" r:id="rId9"/>
    <p:sldId id="33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3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ADF1-2184-41CD-AB94-D711E9D2B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36DC5-EAFD-4629-B9CA-AD72A7077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ADF0-350C-4C6A-87C8-2D668379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4C68-F665-4243-8912-658181D05E5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B306-69E7-49BA-8381-8ABB60B9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32D4B-BFE2-4A1D-8263-59787BB3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B38-2B44-4FF0-BE26-D69BB0921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63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2A9C-1F5C-443D-8218-EEF5224F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2249F-44DD-4032-98D4-A8DDC63CE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796F-C77E-4F97-A0C6-8C6AB012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4C68-F665-4243-8912-658181D05E5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756E-1EB2-4A49-94BD-801FC3B0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94F1-C0AB-4C22-A667-190E2876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B38-2B44-4FF0-BE26-D69BB0921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4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F6336-DC17-4B0C-879A-3E5E68F03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9CA91-12B1-446B-8F8D-6F254F88B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8B51-2E88-483D-BED4-970CB51D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4C68-F665-4243-8912-658181D05E5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2838-0A30-4DAF-A239-B729AB66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A4A4E-EF42-493F-81A2-30A54FD1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B38-2B44-4FF0-BE26-D69BB0921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291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61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187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470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740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001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794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923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78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6609-0CE8-4893-88AB-08B75CCF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A367-B2DE-4A22-821A-E1E217C94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09F0B-5AE0-4EA6-B597-36A01450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4C68-F665-4243-8912-658181D05E5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FA708-CB67-41EB-9E8A-74D0DDE8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04530-2C7E-4D54-8EB7-7075DD60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B38-2B44-4FF0-BE26-D69BB0921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95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068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707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84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6513" y="2032492"/>
            <a:ext cx="8898972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36181" y="3497291"/>
            <a:ext cx="5919636" cy="552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9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14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1516">
              <a:lnSpc>
                <a:spcPts val="2095"/>
              </a:lnSpc>
            </a:pPr>
            <a:r>
              <a:rPr lang="en-IN" spc="-5"/>
              <a:t>19.</a:t>
            </a:r>
            <a:fld id="{81D60167-4931-47E6-BA6A-407CBD079E47}" type="slidenum">
              <a:rPr spc="-5" smtClean="0"/>
              <a:pPr marL="11516">
                <a:lnSpc>
                  <a:spcPts val="209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5535546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52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892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6075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125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371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81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23BC-7281-48BB-915D-960EF591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C5ADA-BD1A-4F0D-9F11-3283314DD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92D54-4D00-40B1-BAE5-0CD79FC3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4C68-F665-4243-8912-658181D05E5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284A9-D9FE-452A-8896-39DD5912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5C62E-B127-4383-A52D-467C0810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B38-2B44-4FF0-BE26-D69BB0921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760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1984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1107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003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7408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83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6009-E0A7-46FA-9DCC-11113D19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2EDE-DCB7-4AB3-86F3-9A176CB50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291F9-0C7D-4033-BE3A-0D369E516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B0B8E-062D-4B4D-916C-31E617EF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4C68-F665-4243-8912-658181D05E5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15106-8398-48CD-96DF-76E8AA32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65A58-688D-4A66-BEA9-F2709454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B38-2B44-4FF0-BE26-D69BB0921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90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36D6-8A7E-459A-AFAD-1670A46D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B7EC-14ED-4B61-8930-416650883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9B3C9-0101-40C7-889A-6F1433B0F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A07FE-0239-4071-928B-AB4177DA2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6E7B2-3A65-4695-8410-69D3494C8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C9D1C-7801-451C-81B0-053F19DA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4C68-F665-4243-8912-658181D05E5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0ACD3-4784-4303-9834-B2537B99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0775B-8516-488B-B2BA-FD124936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B38-2B44-4FF0-BE26-D69BB0921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03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3386-FC04-4DCD-AC31-3C83711A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E901E-6DE4-47BB-B839-FE338991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4C68-F665-4243-8912-658181D05E5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3B8AE-285D-41FD-BD01-BCC65401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74CD7-7232-4976-B45D-76A49A71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B38-2B44-4FF0-BE26-D69BB0921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03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E34EA-55CA-4FD4-812F-394AC291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4C68-F665-4243-8912-658181D05E5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32DEB-357E-4041-8D9E-EE2355BA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193AF-1E8A-47DC-964D-75FF0D99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B38-2B44-4FF0-BE26-D69BB0921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3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85A7-580B-4E9B-9A92-C102BEBD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7AF40-BBCD-4504-8BF5-A149ADBF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0C690-F344-469A-A824-8DC6C78F5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A55D2-6774-4354-8CF9-25E16C10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4C68-F665-4243-8912-658181D05E5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BCBC3-33DC-4A7F-8FBA-43CFC30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81CE9-42ED-478E-84D8-AEA53316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B38-2B44-4FF0-BE26-D69BB0921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57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8882-8804-4B09-AEA9-9E8D41C4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9193A-7C31-4B89-B3A0-9944F26A7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AF85B-C408-41A4-9349-501899C55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095C6-28D1-4775-A010-D0134F1C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4C68-F665-4243-8912-658181D05E5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1B6BA-8784-4C2C-B14D-A963BB63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15F5A-B73C-433A-80B5-C68F3DA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0B38-2B44-4FF0-BE26-D69BB0921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53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3001F-0216-465D-9871-4431138F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C5C3D-16FF-4DB4-9817-4BEBDAABF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983D-285E-4CD3-B6E7-FB2A13AE3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4C68-F665-4243-8912-658181D05E5F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B9671-17A3-42FB-ADA2-0A48FA5BA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3EDE-7C35-40FE-92B5-3B7867632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0B38-2B44-4FF0-BE26-D69BB0921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56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4D814FC-E926-4084-8429-4372D9FF5F08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11B506F-014D-4AEE-AB19-7CED1B81311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95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2FD3F6B-7404-4646-84C0-AC5BDFFC8711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E6B12C2-C7BD-4B18-8E75-AF701D5C39C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709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AF2701-9033-488D-8A6B-BB7984DFD0D3}"/>
              </a:ext>
            </a:extLst>
          </p:cNvPr>
          <p:cNvSpPr txBox="1"/>
          <p:nvPr/>
        </p:nvSpPr>
        <p:spPr>
          <a:xfrm>
            <a:off x="1960651" y="1921267"/>
            <a:ext cx="82706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Session no. 16</a:t>
            </a:r>
          </a:p>
        </p:txBody>
      </p:sp>
    </p:spTree>
    <p:extLst>
      <p:ext uri="{BB962C8B-B14F-4D97-AF65-F5344CB8AC3E}">
        <p14:creationId xmlns:p14="http://schemas.microsoft.com/office/powerpoint/2010/main" val="142356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4632" y="1114095"/>
            <a:ext cx="10001667" cy="441935"/>
          </a:xfrm>
          <a:prstGeom prst="rect">
            <a:avLst/>
          </a:prstGeom>
        </p:spPr>
        <p:txBody>
          <a:bodyPr vert="horz" wrap="square" lIns="0" tIns="10941" rIns="0" bIns="0" rtlCol="0" anchor="b">
            <a:spAutoFit/>
          </a:bodyPr>
          <a:lstStyle/>
          <a:p>
            <a:pPr marL="284454">
              <a:spcBef>
                <a:spcPts val="86"/>
              </a:spcBef>
              <a:tabLst>
                <a:tab pos="1228220" algn="l"/>
              </a:tabLst>
            </a:pPr>
            <a:r>
              <a:rPr spc="-5" dirty="0"/>
              <a:t>TRANSITION FROM IPv4 </a:t>
            </a:r>
            <a:r>
              <a:rPr spc="-32" dirty="0"/>
              <a:t>TO</a:t>
            </a:r>
            <a:r>
              <a:rPr spc="-27" dirty="0"/>
              <a:t> </a:t>
            </a:r>
            <a:r>
              <a:rPr spc="-5" dirty="0"/>
              <a:t>IPv6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59811" y="2037202"/>
            <a:ext cx="8761618" cy="400041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 lvl="0" indent="-576" algn="just" defTabSz="457200" rtl="0" eaLnBrk="1" fontAlgn="auto" latinLnBrk="0" hangingPunct="1">
              <a:lnSpc>
                <a:spcPct val="100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Because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huge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number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systems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 the 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Internet,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transition from IPv4 to IPv6 cannot  happen </a:t>
            </a:r>
            <a:r>
              <a:rPr kumimoji="0" sz="2539" b="1" i="1" u="none" strike="noStrike" kern="1200" cap="none" spc="-7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suddenly..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 takes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considerable amount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 before every system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Internet can move from  IPv4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2539" b="1" i="1" u="none" strike="noStrike" kern="1200" cap="none" spc="-1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IPv6..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transition must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smooth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prevent 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any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problems between IPv4 </a:t>
            </a:r>
            <a:r>
              <a:rPr kumimoji="0" sz="2539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IPv6</a:t>
            </a:r>
            <a:r>
              <a:rPr kumimoji="0" sz="2539" b="1" i="1" u="none" strike="noStrike" kern="1200" cap="none" spc="-5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systems.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49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6852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39" b="1" i="1" u="heavy" strike="noStrike" kern="1200" cap="none" spc="-4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Times New Roman"/>
                <a:ea typeface="+mn-ea"/>
                <a:cs typeface="Times New Roman"/>
              </a:rPr>
              <a:t>Topics </a:t>
            </a:r>
            <a:r>
              <a:rPr kumimoji="0" sz="2539" b="1" i="1" u="heavy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Times New Roman"/>
                <a:ea typeface="+mn-ea"/>
                <a:cs typeface="Times New Roman"/>
              </a:rPr>
              <a:t>discussed in this</a:t>
            </a:r>
            <a:r>
              <a:rPr kumimoji="0" sz="2539" b="1" i="1" u="heavy" strike="noStrike" kern="1200" cap="none" spc="-27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sz="2539" b="1" i="1" u="heavy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FF0000"/>
                  </a:solidFill>
                </a:uFill>
                <a:latin typeface="Times New Roman"/>
                <a:ea typeface="+mn-ea"/>
                <a:cs typeface="Times New Roman"/>
              </a:rPr>
              <a:t>section:</a:t>
            </a:r>
            <a:endParaRPr kumimoji="0" sz="253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6004054" lvl="0" indent="0" algn="l" defTabSz="457200" rtl="0" eaLnBrk="1" fontAlgn="auto" latinLnBrk="0" hangingPunct="1">
              <a:lnSpc>
                <a:spcPct val="100000"/>
              </a:lnSpc>
              <a:spcBef>
                <a:spcPts val="36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6" b="1" i="0" u="none" strike="noStrike" kern="1200" cap="none" spc="-5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Dual</a:t>
            </a:r>
            <a:r>
              <a:rPr kumimoji="0" sz="2176" b="1" i="0" u="none" strike="noStrike" kern="1200" cap="none" spc="-68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76" b="1" i="0" u="none" strike="noStrike" kern="1200" cap="none" spc="-9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Stack  </a:t>
            </a:r>
            <a:endParaRPr kumimoji="0" lang="en-IN" sz="2176" b="1" i="0" u="none" strike="noStrike" kern="1200" cap="none" spc="-9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6004054" lvl="0" indent="0" algn="l" defTabSz="457200" rtl="0" eaLnBrk="1" fontAlgn="auto" latinLnBrk="0" hangingPunct="1">
              <a:lnSpc>
                <a:spcPct val="100000"/>
              </a:lnSpc>
              <a:spcBef>
                <a:spcPts val="36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6" b="1" i="0" u="none" strike="noStrike" kern="1200" cap="none" spc="-27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Tunneling</a:t>
            </a:r>
            <a:endParaRPr kumimoji="0" sz="21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1516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176" b="1" i="0" u="none" strike="noStrike" kern="1200" cap="none" spc="-5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Header</a:t>
            </a:r>
            <a:r>
              <a:rPr kumimoji="0" sz="2176" b="1" i="0" u="none" strike="noStrike" kern="1200" cap="none" spc="-103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176" b="1" i="0" u="none" strike="noStrike" kern="1200" cap="none" spc="-18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Translation</a:t>
            </a:r>
            <a:endParaRPr kumimoji="0" sz="217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1837" y="1033713"/>
            <a:ext cx="4904163" cy="380960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16321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Three transition</a:t>
            </a:r>
            <a:r>
              <a:rPr sz="2400" i="1" spc="-14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strategies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0312" y="2417057"/>
            <a:ext cx="6283794" cy="1907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6473" y="978202"/>
            <a:ext cx="2577364" cy="380960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</a:pPr>
            <a:r>
              <a:rPr sz="2400" i="1" spc="-5" dirty="0">
                <a:latin typeface="Times New Roman"/>
                <a:cs typeface="Times New Roman"/>
              </a:rPr>
              <a:t>Dual</a:t>
            </a:r>
            <a:r>
              <a:rPr sz="2400" i="1" spc="-23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stack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5723" y="1985193"/>
            <a:ext cx="7285718" cy="3513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079" y="905101"/>
            <a:ext cx="5119921" cy="442516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16321" algn="l"/>
              </a:tabLst>
            </a:pPr>
            <a:r>
              <a:rPr i="1" spc="-9" dirty="0">
                <a:latin typeface="Times New Roman"/>
                <a:cs typeface="Times New Roman"/>
              </a:rPr>
              <a:t>Tunneling</a:t>
            </a:r>
            <a:r>
              <a:rPr i="1" spc="-50" dirty="0">
                <a:latin typeface="Times New Roman"/>
                <a:cs typeface="Times New Roman"/>
              </a:rPr>
              <a:t> </a:t>
            </a:r>
            <a:r>
              <a:rPr i="1" spc="-5" dirty="0">
                <a:latin typeface="Times New Roman"/>
                <a:cs typeface="Times New Roman"/>
              </a:rPr>
              <a:t>strategy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1500" y="2251220"/>
            <a:ext cx="7575931" cy="2332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351" y="1199547"/>
            <a:ext cx="5202114" cy="380960"/>
          </a:xfrm>
          <a:prstGeom prst="rect">
            <a:avLst/>
          </a:prstGeom>
        </p:spPr>
        <p:txBody>
          <a:bodyPr vert="horz" wrap="square" lIns="0" tIns="11516" rIns="0" bIns="0" rtlCol="0" anchor="b">
            <a:spAutoFit/>
          </a:bodyPr>
          <a:lstStyle/>
          <a:p>
            <a:pPr marL="11516">
              <a:spcBef>
                <a:spcPts val="91"/>
              </a:spcBef>
              <a:tabLst>
                <a:tab pos="1616321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Header translation</a:t>
            </a:r>
            <a:r>
              <a:rPr sz="2400" i="1" spc="-32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strategy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1500" y="2685158"/>
            <a:ext cx="7575931" cy="1777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8428" y="5947975"/>
            <a:ext cx="7946297" cy="69098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950106" y="2234256"/>
            <a:ext cx="8291788" cy="3626505"/>
            <a:chOff x="774839" y="1206246"/>
            <a:chExt cx="9144000" cy="3999229"/>
          </a:xfrm>
        </p:grpSpPr>
        <p:sp>
          <p:nvSpPr>
            <p:cNvPr id="5" name="object 5"/>
            <p:cNvSpPr/>
            <p:nvPr/>
          </p:nvSpPr>
          <p:spPr>
            <a:xfrm>
              <a:off x="774839" y="1206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03439" y="1341120"/>
              <a:ext cx="8839200" cy="38641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F5CFAB37-767C-41CF-AC33-FCE15AC9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Header translation procedure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Times New Roman</vt:lpstr>
      <vt:lpstr>Wingdings 2</vt:lpstr>
      <vt:lpstr>Office Theme</vt:lpstr>
      <vt:lpstr>Dividend</vt:lpstr>
      <vt:lpstr>1_Dividend</vt:lpstr>
      <vt:lpstr>PowerPoint Presentation</vt:lpstr>
      <vt:lpstr>TRANSITION FROM IPv4 TO IPv6</vt:lpstr>
      <vt:lpstr>Three transition strategies</vt:lpstr>
      <vt:lpstr>Dual stack</vt:lpstr>
      <vt:lpstr>Tunneling strategy</vt:lpstr>
      <vt:lpstr>Header translation strategy</vt:lpstr>
      <vt:lpstr>Header translation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FROM IPv4 TO IPv6</dc:title>
  <dc:creator>preetham chiramana</dc:creator>
  <cp:lastModifiedBy>preetham chiramana</cp:lastModifiedBy>
  <cp:revision>3</cp:revision>
  <dcterms:created xsi:type="dcterms:W3CDTF">2020-11-27T17:25:21Z</dcterms:created>
  <dcterms:modified xsi:type="dcterms:W3CDTF">2020-12-04T18:00:00Z</dcterms:modified>
</cp:coreProperties>
</file>