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Lst>
  <p:sldIdLst>
    <p:sldId id="263" r:id="rId4"/>
    <p:sldId id="342" r:id="rId5"/>
    <p:sldId id="343" r:id="rId6"/>
    <p:sldId id="344" r:id="rId7"/>
    <p:sldId id="345" r:id="rId8"/>
    <p:sldId id="346" r:id="rId9"/>
    <p:sldId id="611" r:id="rId10"/>
    <p:sldId id="518" r:id="rId11"/>
    <p:sldId id="535" r:id="rId12"/>
    <p:sldId id="528" r:id="rId13"/>
    <p:sldId id="536" r:id="rId14"/>
    <p:sldId id="537" r:id="rId15"/>
    <p:sldId id="604" r:id="rId16"/>
    <p:sldId id="538" r:id="rId17"/>
    <p:sldId id="529" r:id="rId18"/>
    <p:sldId id="541" r:id="rId19"/>
    <p:sldId id="542" r:id="rId20"/>
    <p:sldId id="543" r:id="rId21"/>
    <p:sldId id="545" r:id="rId22"/>
    <p:sldId id="546" r:id="rId23"/>
    <p:sldId id="547" r:id="rId24"/>
    <p:sldId id="59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4" d="100"/>
          <a:sy n="34" d="100"/>
        </p:scale>
        <p:origin x="36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B01BB-1F0C-41E7-A5D2-9B16E0D5CE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A9B8730-8E0C-48ED-949E-8D47A2A69D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5D1C003-6027-4C33-8A3A-9DC77E10E5F2}"/>
              </a:ext>
            </a:extLst>
          </p:cNvPr>
          <p:cNvSpPr>
            <a:spLocks noGrp="1"/>
          </p:cNvSpPr>
          <p:nvPr>
            <p:ph type="dt" sz="half" idx="10"/>
          </p:nvPr>
        </p:nvSpPr>
        <p:spPr/>
        <p:txBody>
          <a:bodyPr/>
          <a:lstStyle/>
          <a:p>
            <a:fld id="{4C139E57-F7A4-4B68-B34D-5EFBCFAB52C6}" type="datetimeFigureOut">
              <a:rPr lang="en-IN" smtClean="0"/>
              <a:t>04-12-2020</a:t>
            </a:fld>
            <a:endParaRPr lang="en-IN"/>
          </a:p>
        </p:txBody>
      </p:sp>
      <p:sp>
        <p:nvSpPr>
          <p:cNvPr id="5" name="Footer Placeholder 4">
            <a:extLst>
              <a:ext uri="{FF2B5EF4-FFF2-40B4-BE49-F238E27FC236}">
                <a16:creationId xmlns:a16="http://schemas.microsoft.com/office/drawing/2014/main" id="{4D8B407B-ED96-4121-B476-74DA8BE651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5D06FB-C2F9-411B-87E6-E70C6CB34F6D}"/>
              </a:ext>
            </a:extLst>
          </p:cNvPr>
          <p:cNvSpPr>
            <a:spLocks noGrp="1"/>
          </p:cNvSpPr>
          <p:nvPr>
            <p:ph type="sldNum" sz="quarter" idx="12"/>
          </p:nvPr>
        </p:nvSpPr>
        <p:spPr/>
        <p:txBody>
          <a:bodyPr/>
          <a:lstStyle/>
          <a:p>
            <a:fld id="{F8DB7ADE-09EB-4A54-BB37-446D576F4712}" type="slidenum">
              <a:rPr lang="en-IN" smtClean="0"/>
              <a:t>‹#›</a:t>
            </a:fld>
            <a:endParaRPr lang="en-IN"/>
          </a:p>
        </p:txBody>
      </p:sp>
    </p:spTree>
    <p:extLst>
      <p:ext uri="{BB962C8B-B14F-4D97-AF65-F5344CB8AC3E}">
        <p14:creationId xmlns:p14="http://schemas.microsoft.com/office/powerpoint/2010/main" val="1060892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39DDB-7BA5-4111-8E3E-E16B094DACC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EDCBC3-E346-4269-A0CC-6A8CCD6572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3FD42F-85CB-41D3-96A2-B8ECD6ABE8EF}"/>
              </a:ext>
            </a:extLst>
          </p:cNvPr>
          <p:cNvSpPr>
            <a:spLocks noGrp="1"/>
          </p:cNvSpPr>
          <p:nvPr>
            <p:ph type="dt" sz="half" idx="10"/>
          </p:nvPr>
        </p:nvSpPr>
        <p:spPr/>
        <p:txBody>
          <a:bodyPr/>
          <a:lstStyle/>
          <a:p>
            <a:fld id="{4C139E57-F7A4-4B68-B34D-5EFBCFAB52C6}" type="datetimeFigureOut">
              <a:rPr lang="en-IN" smtClean="0"/>
              <a:t>04-12-2020</a:t>
            </a:fld>
            <a:endParaRPr lang="en-IN"/>
          </a:p>
        </p:txBody>
      </p:sp>
      <p:sp>
        <p:nvSpPr>
          <p:cNvPr id="5" name="Footer Placeholder 4">
            <a:extLst>
              <a:ext uri="{FF2B5EF4-FFF2-40B4-BE49-F238E27FC236}">
                <a16:creationId xmlns:a16="http://schemas.microsoft.com/office/drawing/2014/main" id="{3EDD3639-2F7B-4FE3-86CF-DB3C5EAABC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4379AF-50DC-4744-B05A-B8FB1429F70B}"/>
              </a:ext>
            </a:extLst>
          </p:cNvPr>
          <p:cNvSpPr>
            <a:spLocks noGrp="1"/>
          </p:cNvSpPr>
          <p:nvPr>
            <p:ph type="sldNum" sz="quarter" idx="12"/>
          </p:nvPr>
        </p:nvSpPr>
        <p:spPr/>
        <p:txBody>
          <a:bodyPr/>
          <a:lstStyle/>
          <a:p>
            <a:fld id="{F8DB7ADE-09EB-4A54-BB37-446D576F4712}" type="slidenum">
              <a:rPr lang="en-IN" smtClean="0"/>
              <a:t>‹#›</a:t>
            </a:fld>
            <a:endParaRPr lang="en-IN"/>
          </a:p>
        </p:txBody>
      </p:sp>
    </p:spTree>
    <p:extLst>
      <p:ext uri="{BB962C8B-B14F-4D97-AF65-F5344CB8AC3E}">
        <p14:creationId xmlns:p14="http://schemas.microsoft.com/office/powerpoint/2010/main" val="3238375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0BD35E-474C-4138-949C-5F99D90D2E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1B6FA6-60A2-48F9-9D41-26E76405B4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9E0309-55D5-4362-AEE0-CD6239E97117}"/>
              </a:ext>
            </a:extLst>
          </p:cNvPr>
          <p:cNvSpPr>
            <a:spLocks noGrp="1"/>
          </p:cNvSpPr>
          <p:nvPr>
            <p:ph type="dt" sz="half" idx="10"/>
          </p:nvPr>
        </p:nvSpPr>
        <p:spPr/>
        <p:txBody>
          <a:bodyPr/>
          <a:lstStyle/>
          <a:p>
            <a:fld id="{4C139E57-F7A4-4B68-B34D-5EFBCFAB52C6}" type="datetimeFigureOut">
              <a:rPr lang="en-IN" smtClean="0"/>
              <a:t>04-12-2020</a:t>
            </a:fld>
            <a:endParaRPr lang="en-IN"/>
          </a:p>
        </p:txBody>
      </p:sp>
      <p:sp>
        <p:nvSpPr>
          <p:cNvPr id="5" name="Footer Placeholder 4">
            <a:extLst>
              <a:ext uri="{FF2B5EF4-FFF2-40B4-BE49-F238E27FC236}">
                <a16:creationId xmlns:a16="http://schemas.microsoft.com/office/drawing/2014/main" id="{D363D7A5-4B08-4720-913D-8ADDF360E9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54F3AF-4502-4D4C-98F3-CD4E7EAA3E53}"/>
              </a:ext>
            </a:extLst>
          </p:cNvPr>
          <p:cNvSpPr>
            <a:spLocks noGrp="1"/>
          </p:cNvSpPr>
          <p:nvPr>
            <p:ph type="sldNum" sz="quarter" idx="12"/>
          </p:nvPr>
        </p:nvSpPr>
        <p:spPr/>
        <p:txBody>
          <a:bodyPr/>
          <a:lstStyle/>
          <a:p>
            <a:fld id="{F8DB7ADE-09EB-4A54-BB37-446D576F4712}" type="slidenum">
              <a:rPr lang="en-IN" smtClean="0"/>
              <a:t>‹#›</a:t>
            </a:fld>
            <a:endParaRPr lang="en-IN"/>
          </a:p>
        </p:txBody>
      </p:sp>
    </p:spTree>
    <p:extLst>
      <p:ext uri="{BB962C8B-B14F-4D97-AF65-F5344CB8AC3E}">
        <p14:creationId xmlns:p14="http://schemas.microsoft.com/office/powerpoint/2010/main" val="3311545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F4D814FC-E926-4084-8429-4372D9FF5F08}" type="datetimeFigureOut">
              <a:rPr lang="en-IN" smtClean="0"/>
              <a:t>04-12-2020</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11B506F-014D-4AEE-AB19-7CED1B81311E}" type="slidenum">
              <a:rPr lang="en-IN" smtClean="0"/>
              <a:t>‹#›</a:t>
            </a:fld>
            <a:endParaRPr lang="en-IN"/>
          </a:p>
        </p:txBody>
      </p:sp>
    </p:spTree>
    <p:extLst>
      <p:ext uri="{BB962C8B-B14F-4D97-AF65-F5344CB8AC3E}">
        <p14:creationId xmlns:p14="http://schemas.microsoft.com/office/powerpoint/2010/main" val="3696988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814FC-E926-4084-8429-4372D9FF5F08}" type="datetimeFigureOut">
              <a:rPr lang="en-IN" smtClean="0"/>
              <a:t>04-12-2020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411B506F-014D-4AEE-AB19-7CED1B81311E}" type="slidenum">
              <a:rPr lang="en-IN" smtClean="0"/>
              <a:t>‹#›</a:t>
            </a:fld>
            <a:endParaRPr lang="en-IN"/>
          </a:p>
        </p:txBody>
      </p:sp>
    </p:spTree>
    <p:extLst>
      <p:ext uri="{BB962C8B-B14F-4D97-AF65-F5344CB8AC3E}">
        <p14:creationId xmlns:p14="http://schemas.microsoft.com/office/powerpoint/2010/main" val="21022275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F4D814FC-E926-4084-8429-4372D9FF5F08}" type="datetimeFigureOut">
              <a:rPr lang="en-IN" smtClean="0"/>
              <a:t>04-12-2020</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11B506F-014D-4AEE-AB19-7CED1B81311E}" type="slidenum">
              <a:rPr lang="en-IN" smtClean="0"/>
              <a:t>‹#›</a:t>
            </a:fld>
            <a:endParaRPr lang="en-IN"/>
          </a:p>
        </p:txBody>
      </p:sp>
    </p:spTree>
    <p:extLst>
      <p:ext uri="{BB962C8B-B14F-4D97-AF65-F5344CB8AC3E}">
        <p14:creationId xmlns:p14="http://schemas.microsoft.com/office/powerpoint/2010/main" val="17915507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D814FC-E926-4084-8429-4372D9FF5F08}" type="datetimeFigureOut">
              <a:rPr lang="en-IN" smtClean="0"/>
              <a:t>04-12-2020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1B506F-014D-4AEE-AB19-7CED1B81311E}" type="slidenum">
              <a:rPr lang="en-IN" smtClean="0"/>
              <a:t>‹#›</a:t>
            </a:fld>
            <a:endParaRPr lang="en-IN"/>
          </a:p>
        </p:txBody>
      </p:sp>
    </p:spTree>
    <p:extLst>
      <p:ext uri="{BB962C8B-B14F-4D97-AF65-F5344CB8AC3E}">
        <p14:creationId xmlns:p14="http://schemas.microsoft.com/office/powerpoint/2010/main" val="4237353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D814FC-E926-4084-8429-4372D9FF5F08}" type="datetimeFigureOut">
              <a:rPr lang="en-IN" smtClean="0"/>
              <a:t>04-12-2020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1B506F-014D-4AEE-AB19-7CED1B81311E}" type="slidenum">
              <a:rPr lang="en-IN" smtClean="0"/>
              <a:t>‹#›</a:t>
            </a:fld>
            <a:endParaRPr lang="en-IN"/>
          </a:p>
        </p:txBody>
      </p:sp>
    </p:spTree>
    <p:extLst>
      <p:ext uri="{BB962C8B-B14F-4D97-AF65-F5344CB8AC3E}">
        <p14:creationId xmlns:p14="http://schemas.microsoft.com/office/powerpoint/2010/main" val="19668540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D814FC-E926-4084-8429-4372D9FF5F08}" type="datetimeFigureOut">
              <a:rPr lang="en-IN" smtClean="0"/>
              <a:t>04-12-2020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1B506F-014D-4AEE-AB19-7CED1B81311E}" type="slidenum">
              <a:rPr lang="en-IN" smtClean="0"/>
              <a:t>‹#›</a:t>
            </a:fld>
            <a:endParaRPr lang="en-IN"/>
          </a:p>
        </p:txBody>
      </p:sp>
    </p:spTree>
    <p:extLst>
      <p:ext uri="{BB962C8B-B14F-4D97-AF65-F5344CB8AC3E}">
        <p14:creationId xmlns:p14="http://schemas.microsoft.com/office/powerpoint/2010/main" val="21255622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D814FC-E926-4084-8429-4372D9FF5F08}" type="datetimeFigureOut">
              <a:rPr lang="en-IN" smtClean="0"/>
              <a:t>04-12-2020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1B506F-014D-4AEE-AB19-7CED1B81311E}" type="slidenum">
              <a:rPr lang="en-IN" smtClean="0"/>
              <a:t>‹#›</a:t>
            </a:fld>
            <a:endParaRPr lang="en-IN"/>
          </a:p>
        </p:txBody>
      </p:sp>
    </p:spTree>
    <p:extLst>
      <p:ext uri="{BB962C8B-B14F-4D97-AF65-F5344CB8AC3E}">
        <p14:creationId xmlns:p14="http://schemas.microsoft.com/office/powerpoint/2010/main" val="6400554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F4D814FC-E926-4084-8429-4372D9FF5F08}" type="datetimeFigureOut">
              <a:rPr lang="en-IN" smtClean="0"/>
              <a:t>04-12-2020</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11B506F-014D-4AEE-AB19-7CED1B81311E}" type="slidenum">
              <a:rPr lang="en-IN" smtClean="0"/>
              <a:t>‹#›</a:t>
            </a:fld>
            <a:endParaRPr lang="en-IN"/>
          </a:p>
        </p:txBody>
      </p:sp>
    </p:spTree>
    <p:extLst>
      <p:ext uri="{BB962C8B-B14F-4D97-AF65-F5344CB8AC3E}">
        <p14:creationId xmlns:p14="http://schemas.microsoft.com/office/powerpoint/2010/main" val="1124378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C5788-94D6-46BD-A52A-2A6E5965EC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E90653-2B3F-42B9-BAC6-0903C2172F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2099FE-2253-49DF-A0B8-52DCB4D64506}"/>
              </a:ext>
            </a:extLst>
          </p:cNvPr>
          <p:cNvSpPr>
            <a:spLocks noGrp="1"/>
          </p:cNvSpPr>
          <p:nvPr>
            <p:ph type="dt" sz="half" idx="10"/>
          </p:nvPr>
        </p:nvSpPr>
        <p:spPr/>
        <p:txBody>
          <a:bodyPr/>
          <a:lstStyle/>
          <a:p>
            <a:fld id="{4C139E57-F7A4-4B68-B34D-5EFBCFAB52C6}" type="datetimeFigureOut">
              <a:rPr lang="en-IN" smtClean="0"/>
              <a:t>04-12-2020</a:t>
            </a:fld>
            <a:endParaRPr lang="en-IN"/>
          </a:p>
        </p:txBody>
      </p:sp>
      <p:sp>
        <p:nvSpPr>
          <p:cNvPr id="5" name="Footer Placeholder 4">
            <a:extLst>
              <a:ext uri="{FF2B5EF4-FFF2-40B4-BE49-F238E27FC236}">
                <a16:creationId xmlns:a16="http://schemas.microsoft.com/office/drawing/2014/main" id="{04E627C8-62C8-4E0D-88EA-55BED619DE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8C64E8-E0A4-43D5-BC34-54E738598FE2}"/>
              </a:ext>
            </a:extLst>
          </p:cNvPr>
          <p:cNvSpPr>
            <a:spLocks noGrp="1"/>
          </p:cNvSpPr>
          <p:nvPr>
            <p:ph type="sldNum" sz="quarter" idx="12"/>
          </p:nvPr>
        </p:nvSpPr>
        <p:spPr/>
        <p:txBody>
          <a:bodyPr/>
          <a:lstStyle/>
          <a:p>
            <a:fld id="{F8DB7ADE-09EB-4A54-BB37-446D576F4712}" type="slidenum">
              <a:rPr lang="en-IN" smtClean="0"/>
              <a:t>‹#›</a:t>
            </a:fld>
            <a:endParaRPr lang="en-IN"/>
          </a:p>
        </p:txBody>
      </p:sp>
    </p:spTree>
    <p:extLst>
      <p:ext uri="{BB962C8B-B14F-4D97-AF65-F5344CB8AC3E}">
        <p14:creationId xmlns:p14="http://schemas.microsoft.com/office/powerpoint/2010/main" val="41241757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D814FC-E926-4084-8429-4372D9FF5F08}" type="datetimeFigureOut">
              <a:rPr lang="en-IN" smtClean="0"/>
              <a:t>04-12-2020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1B506F-014D-4AEE-AB19-7CED1B81311E}" type="slidenum">
              <a:rPr lang="en-IN" smtClean="0"/>
              <a:t>‹#›</a:t>
            </a:fld>
            <a:endParaRPr lang="en-IN"/>
          </a:p>
        </p:txBody>
      </p:sp>
    </p:spTree>
    <p:extLst>
      <p:ext uri="{BB962C8B-B14F-4D97-AF65-F5344CB8AC3E}">
        <p14:creationId xmlns:p14="http://schemas.microsoft.com/office/powerpoint/2010/main" val="37926814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814FC-E926-4084-8429-4372D9FF5F08}" type="datetimeFigureOut">
              <a:rPr lang="en-IN" smtClean="0"/>
              <a:t>04-12-2020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1B506F-014D-4AEE-AB19-7CED1B81311E}" type="slidenum">
              <a:rPr lang="en-IN" smtClean="0"/>
              <a:t>‹#›</a:t>
            </a:fld>
            <a:endParaRPr lang="en-IN"/>
          </a:p>
        </p:txBody>
      </p:sp>
    </p:spTree>
    <p:extLst>
      <p:ext uri="{BB962C8B-B14F-4D97-AF65-F5344CB8AC3E}">
        <p14:creationId xmlns:p14="http://schemas.microsoft.com/office/powerpoint/2010/main" val="10367823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4D814FC-E926-4084-8429-4372D9FF5F08}" type="datetimeFigureOut">
              <a:rPr lang="en-IN" smtClean="0"/>
              <a:t>04-12-2020</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11B506F-014D-4AEE-AB19-7CED1B81311E}" type="slidenum">
              <a:rPr lang="en-IN" smtClean="0"/>
              <a:t>‹#›</a:t>
            </a:fld>
            <a:endParaRPr lang="en-IN"/>
          </a:p>
        </p:txBody>
      </p:sp>
    </p:spTree>
    <p:extLst>
      <p:ext uri="{BB962C8B-B14F-4D97-AF65-F5344CB8AC3E}">
        <p14:creationId xmlns:p14="http://schemas.microsoft.com/office/powerpoint/2010/main" val="14707900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1646513" y="2032492"/>
            <a:ext cx="8898972" cy="609398"/>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3136181" y="3497291"/>
            <a:ext cx="5919636" cy="552587"/>
          </a:xfrm>
          <a:prstGeom prst="rect">
            <a:avLst/>
          </a:prstGeom>
        </p:spPr>
        <p:txBody>
          <a:bodyPr wrap="square" lIns="0" tIns="0" rIns="0" bIns="0">
            <a:spAutoFit/>
          </a:bodyPr>
          <a:lstStyle>
            <a:lvl1pPr>
              <a:defRPr sz="399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12/4/2020</a:t>
            </a:fld>
            <a:endParaRPr lang="en-US"/>
          </a:p>
        </p:txBody>
      </p:sp>
      <p:sp>
        <p:nvSpPr>
          <p:cNvPr id="6" name="Holder 6"/>
          <p:cNvSpPr>
            <a:spLocks noGrp="1"/>
          </p:cNvSpPr>
          <p:nvPr>
            <p:ph type="sldNum" sz="quarter" idx="7"/>
          </p:nvPr>
        </p:nvSpPr>
        <p:spPr/>
        <p:txBody>
          <a:bodyPr lIns="0" tIns="0" rIns="0" bIns="0"/>
          <a:lstStyle>
            <a:lvl1pPr>
              <a:defRPr sz="1814" b="1" i="0">
                <a:solidFill>
                  <a:srgbClr val="1B1B1B"/>
                </a:solidFill>
                <a:latin typeface="Arial"/>
                <a:cs typeface="Arial"/>
              </a:defRPr>
            </a:lvl1pPr>
          </a:lstStyle>
          <a:p>
            <a:pPr marL="11516">
              <a:lnSpc>
                <a:spcPts val="2095"/>
              </a:lnSpc>
            </a:pPr>
            <a:r>
              <a:rPr lang="en-IN" spc="-5"/>
              <a:t>19.</a:t>
            </a:r>
            <a:fld id="{81D60167-4931-47E6-BA6A-407CBD079E47}" type="slidenum">
              <a:rPr spc="-5" smtClean="0"/>
              <a:pPr marL="11516">
                <a:lnSpc>
                  <a:spcPts val="2095"/>
                </a:lnSpc>
              </a:pPr>
              <a:t>‹#›</a:t>
            </a:fld>
            <a:endParaRPr spc="-5" dirty="0"/>
          </a:p>
        </p:txBody>
      </p:sp>
    </p:spTree>
    <p:extLst>
      <p:ext uri="{BB962C8B-B14F-4D97-AF65-F5344CB8AC3E}">
        <p14:creationId xmlns:p14="http://schemas.microsoft.com/office/powerpoint/2010/main" val="27813162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22FD3F6B-7404-4646-84C0-AC5BDFFC8711}" type="datetimeFigureOut">
              <a:rPr lang="en-IN" smtClean="0"/>
              <a:t>04-12-2020</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5E6B12C2-C7BD-4B18-8E75-AF701D5C39C4}" type="slidenum">
              <a:rPr lang="en-IN" smtClean="0"/>
              <a:t>‹#›</a:t>
            </a:fld>
            <a:endParaRPr lang="en-IN"/>
          </a:p>
        </p:txBody>
      </p:sp>
    </p:spTree>
    <p:extLst>
      <p:ext uri="{BB962C8B-B14F-4D97-AF65-F5344CB8AC3E}">
        <p14:creationId xmlns:p14="http://schemas.microsoft.com/office/powerpoint/2010/main" val="8782329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FD3F6B-7404-4646-84C0-AC5BDFFC8711}" type="datetimeFigureOut">
              <a:rPr lang="en-IN" smtClean="0"/>
              <a:t>04-12-2020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5E6B12C2-C7BD-4B18-8E75-AF701D5C39C4}" type="slidenum">
              <a:rPr lang="en-IN" smtClean="0"/>
              <a:t>‹#›</a:t>
            </a:fld>
            <a:endParaRPr lang="en-IN"/>
          </a:p>
        </p:txBody>
      </p:sp>
    </p:spTree>
    <p:extLst>
      <p:ext uri="{BB962C8B-B14F-4D97-AF65-F5344CB8AC3E}">
        <p14:creationId xmlns:p14="http://schemas.microsoft.com/office/powerpoint/2010/main" val="30052760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2FD3F6B-7404-4646-84C0-AC5BDFFC8711}" type="datetimeFigureOut">
              <a:rPr lang="en-IN" smtClean="0"/>
              <a:t>04-12-2020</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E6B12C2-C7BD-4B18-8E75-AF701D5C39C4}" type="slidenum">
              <a:rPr lang="en-IN" smtClean="0"/>
              <a:t>‹#›</a:t>
            </a:fld>
            <a:endParaRPr lang="en-IN"/>
          </a:p>
        </p:txBody>
      </p:sp>
    </p:spTree>
    <p:extLst>
      <p:ext uri="{BB962C8B-B14F-4D97-AF65-F5344CB8AC3E}">
        <p14:creationId xmlns:p14="http://schemas.microsoft.com/office/powerpoint/2010/main" val="31929905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FD3F6B-7404-4646-84C0-AC5BDFFC8711}" type="datetimeFigureOut">
              <a:rPr lang="en-IN" smtClean="0"/>
              <a:t>04-12-2020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6B12C2-C7BD-4B18-8E75-AF701D5C39C4}" type="slidenum">
              <a:rPr lang="en-IN" smtClean="0"/>
              <a:t>‹#›</a:t>
            </a:fld>
            <a:endParaRPr lang="en-IN"/>
          </a:p>
        </p:txBody>
      </p:sp>
    </p:spTree>
    <p:extLst>
      <p:ext uri="{BB962C8B-B14F-4D97-AF65-F5344CB8AC3E}">
        <p14:creationId xmlns:p14="http://schemas.microsoft.com/office/powerpoint/2010/main" val="39206384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FD3F6B-7404-4646-84C0-AC5BDFFC8711}" type="datetimeFigureOut">
              <a:rPr lang="en-IN" smtClean="0"/>
              <a:t>04-12-2020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6B12C2-C7BD-4B18-8E75-AF701D5C39C4}" type="slidenum">
              <a:rPr lang="en-IN" smtClean="0"/>
              <a:t>‹#›</a:t>
            </a:fld>
            <a:endParaRPr lang="en-IN"/>
          </a:p>
        </p:txBody>
      </p:sp>
    </p:spTree>
    <p:extLst>
      <p:ext uri="{BB962C8B-B14F-4D97-AF65-F5344CB8AC3E}">
        <p14:creationId xmlns:p14="http://schemas.microsoft.com/office/powerpoint/2010/main" val="24853486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FD3F6B-7404-4646-84C0-AC5BDFFC8711}" type="datetimeFigureOut">
              <a:rPr lang="en-IN" smtClean="0"/>
              <a:t>04-12-2020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6B12C2-C7BD-4B18-8E75-AF701D5C39C4}" type="slidenum">
              <a:rPr lang="en-IN" smtClean="0"/>
              <a:t>‹#›</a:t>
            </a:fld>
            <a:endParaRPr lang="en-IN"/>
          </a:p>
        </p:txBody>
      </p:sp>
    </p:spTree>
    <p:extLst>
      <p:ext uri="{BB962C8B-B14F-4D97-AF65-F5344CB8AC3E}">
        <p14:creationId xmlns:p14="http://schemas.microsoft.com/office/powerpoint/2010/main" val="1590696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99DBB-7733-4D72-BD2D-EF70CCA05F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5B6E7D5-BC5A-4F99-9D44-0401969D58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436EDD-8852-468E-84AB-E2CBB56DFEFC}"/>
              </a:ext>
            </a:extLst>
          </p:cNvPr>
          <p:cNvSpPr>
            <a:spLocks noGrp="1"/>
          </p:cNvSpPr>
          <p:nvPr>
            <p:ph type="dt" sz="half" idx="10"/>
          </p:nvPr>
        </p:nvSpPr>
        <p:spPr/>
        <p:txBody>
          <a:bodyPr/>
          <a:lstStyle/>
          <a:p>
            <a:fld id="{4C139E57-F7A4-4B68-B34D-5EFBCFAB52C6}" type="datetimeFigureOut">
              <a:rPr lang="en-IN" smtClean="0"/>
              <a:t>04-12-2020</a:t>
            </a:fld>
            <a:endParaRPr lang="en-IN"/>
          </a:p>
        </p:txBody>
      </p:sp>
      <p:sp>
        <p:nvSpPr>
          <p:cNvPr id="5" name="Footer Placeholder 4">
            <a:extLst>
              <a:ext uri="{FF2B5EF4-FFF2-40B4-BE49-F238E27FC236}">
                <a16:creationId xmlns:a16="http://schemas.microsoft.com/office/drawing/2014/main" id="{A7982763-98D9-43E6-BAE2-A701F2DEE1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C5B80C-E36D-4059-989B-D29D118B24B4}"/>
              </a:ext>
            </a:extLst>
          </p:cNvPr>
          <p:cNvSpPr>
            <a:spLocks noGrp="1"/>
          </p:cNvSpPr>
          <p:nvPr>
            <p:ph type="sldNum" sz="quarter" idx="12"/>
          </p:nvPr>
        </p:nvSpPr>
        <p:spPr/>
        <p:txBody>
          <a:bodyPr/>
          <a:lstStyle/>
          <a:p>
            <a:fld id="{F8DB7ADE-09EB-4A54-BB37-446D576F4712}" type="slidenum">
              <a:rPr lang="en-IN" smtClean="0"/>
              <a:t>‹#›</a:t>
            </a:fld>
            <a:endParaRPr lang="en-IN"/>
          </a:p>
        </p:txBody>
      </p:sp>
    </p:spTree>
    <p:extLst>
      <p:ext uri="{BB962C8B-B14F-4D97-AF65-F5344CB8AC3E}">
        <p14:creationId xmlns:p14="http://schemas.microsoft.com/office/powerpoint/2010/main" val="29704673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FD3F6B-7404-4646-84C0-AC5BDFFC8711}" type="datetimeFigureOut">
              <a:rPr lang="en-IN" smtClean="0"/>
              <a:t>04-12-2020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E6B12C2-C7BD-4B18-8E75-AF701D5C39C4}" type="slidenum">
              <a:rPr lang="en-IN" smtClean="0"/>
              <a:t>‹#›</a:t>
            </a:fld>
            <a:endParaRPr lang="en-IN"/>
          </a:p>
        </p:txBody>
      </p:sp>
    </p:spTree>
    <p:extLst>
      <p:ext uri="{BB962C8B-B14F-4D97-AF65-F5344CB8AC3E}">
        <p14:creationId xmlns:p14="http://schemas.microsoft.com/office/powerpoint/2010/main" val="5953568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2FD3F6B-7404-4646-84C0-AC5BDFFC8711}" type="datetimeFigureOut">
              <a:rPr lang="en-IN" smtClean="0"/>
              <a:t>04-12-2020</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E6B12C2-C7BD-4B18-8E75-AF701D5C39C4}" type="slidenum">
              <a:rPr lang="en-IN" smtClean="0"/>
              <a:t>‹#›</a:t>
            </a:fld>
            <a:endParaRPr lang="en-IN"/>
          </a:p>
        </p:txBody>
      </p:sp>
    </p:spTree>
    <p:extLst>
      <p:ext uri="{BB962C8B-B14F-4D97-AF65-F5344CB8AC3E}">
        <p14:creationId xmlns:p14="http://schemas.microsoft.com/office/powerpoint/2010/main" val="21402306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FD3F6B-7404-4646-84C0-AC5BDFFC8711}" type="datetimeFigureOut">
              <a:rPr lang="en-IN" smtClean="0"/>
              <a:t>04-12-2020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6B12C2-C7BD-4B18-8E75-AF701D5C39C4}" type="slidenum">
              <a:rPr lang="en-IN" smtClean="0"/>
              <a:t>‹#›</a:t>
            </a:fld>
            <a:endParaRPr lang="en-IN"/>
          </a:p>
        </p:txBody>
      </p:sp>
    </p:spTree>
    <p:extLst>
      <p:ext uri="{BB962C8B-B14F-4D97-AF65-F5344CB8AC3E}">
        <p14:creationId xmlns:p14="http://schemas.microsoft.com/office/powerpoint/2010/main" val="5806901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FD3F6B-7404-4646-84C0-AC5BDFFC8711}" type="datetimeFigureOut">
              <a:rPr lang="en-IN" smtClean="0"/>
              <a:t>04-12-2020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6B12C2-C7BD-4B18-8E75-AF701D5C39C4}" type="slidenum">
              <a:rPr lang="en-IN" smtClean="0"/>
              <a:t>‹#›</a:t>
            </a:fld>
            <a:endParaRPr lang="en-IN"/>
          </a:p>
        </p:txBody>
      </p:sp>
    </p:spTree>
    <p:extLst>
      <p:ext uri="{BB962C8B-B14F-4D97-AF65-F5344CB8AC3E}">
        <p14:creationId xmlns:p14="http://schemas.microsoft.com/office/powerpoint/2010/main" val="25139112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22FD3F6B-7404-4646-84C0-AC5BDFFC8711}" type="datetimeFigureOut">
              <a:rPr lang="en-IN" smtClean="0"/>
              <a:t>04-12-2020</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5E6B12C2-C7BD-4B18-8E75-AF701D5C39C4}" type="slidenum">
              <a:rPr lang="en-IN" smtClean="0"/>
              <a:t>‹#›</a:t>
            </a:fld>
            <a:endParaRPr lang="en-IN"/>
          </a:p>
        </p:txBody>
      </p:sp>
    </p:spTree>
    <p:extLst>
      <p:ext uri="{BB962C8B-B14F-4D97-AF65-F5344CB8AC3E}">
        <p14:creationId xmlns:p14="http://schemas.microsoft.com/office/powerpoint/2010/main" val="2942696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C914F-7ED2-4C18-9F70-9697D960E9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967962-79D2-4A3A-BE10-9CB19C0AED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4C78F2-7654-449A-8A31-0F82390F48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9BD0301-7DF0-463D-BAB1-0D2A786BCD73}"/>
              </a:ext>
            </a:extLst>
          </p:cNvPr>
          <p:cNvSpPr>
            <a:spLocks noGrp="1"/>
          </p:cNvSpPr>
          <p:nvPr>
            <p:ph type="dt" sz="half" idx="10"/>
          </p:nvPr>
        </p:nvSpPr>
        <p:spPr/>
        <p:txBody>
          <a:bodyPr/>
          <a:lstStyle/>
          <a:p>
            <a:fld id="{4C139E57-F7A4-4B68-B34D-5EFBCFAB52C6}" type="datetimeFigureOut">
              <a:rPr lang="en-IN" smtClean="0"/>
              <a:t>04-12-2020</a:t>
            </a:fld>
            <a:endParaRPr lang="en-IN"/>
          </a:p>
        </p:txBody>
      </p:sp>
      <p:sp>
        <p:nvSpPr>
          <p:cNvPr id="6" name="Footer Placeholder 5">
            <a:extLst>
              <a:ext uri="{FF2B5EF4-FFF2-40B4-BE49-F238E27FC236}">
                <a16:creationId xmlns:a16="http://schemas.microsoft.com/office/drawing/2014/main" id="{CF3A0749-38EB-4528-A01D-1FC1B074A6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22723E-6040-4631-B760-9AAA535AC682}"/>
              </a:ext>
            </a:extLst>
          </p:cNvPr>
          <p:cNvSpPr>
            <a:spLocks noGrp="1"/>
          </p:cNvSpPr>
          <p:nvPr>
            <p:ph type="sldNum" sz="quarter" idx="12"/>
          </p:nvPr>
        </p:nvSpPr>
        <p:spPr/>
        <p:txBody>
          <a:bodyPr/>
          <a:lstStyle/>
          <a:p>
            <a:fld id="{F8DB7ADE-09EB-4A54-BB37-446D576F4712}" type="slidenum">
              <a:rPr lang="en-IN" smtClean="0"/>
              <a:t>‹#›</a:t>
            </a:fld>
            <a:endParaRPr lang="en-IN"/>
          </a:p>
        </p:txBody>
      </p:sp>
    </p:spTree>
    <p:extLst>
      <p:ext uri="{BB962C8B-B14F-4D97-AF65-F5344CB8AC3E}">
        <p14:creationId xmlns:p14="http://schemas.microsoft.com/office/powerpoint/2010/main" val="1155466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B2891-FC6C-4725-99AE-4D9863D8A5B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7BD56D-ED01-4C76-8BF1-67ED91A4E3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C5898D-01D3-41BC-99D2-879D17CE81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C3F1728-5439-43D9-BF7D-B59948868B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C24E08-FFEA-4879-B896-E48C469D78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1538DC-099A-42D0-95AD-EE031D4EABAA}"/>
              </a:ext>
            </a:extLst>
          </p:cNvPr>
          <p:cNvSpPr>
            <a:spLocks noGrp="1"/>
          </p:cNvSpPr>
          <p:nvPr>
            <p:ph type="dt" sz="half" idx="10"/>
          </p:nvPr>
        </p:nvSpPr>
        <p:spPr/>
        <p:txBody>
          <a:bodyPr/>
          <a:lstStyle/>
          <a:p>
            <a:fld id="{4C139E57-F7A4-4B68-B34D-5EFBCFAB52C6}" type="datetimeFigureOut">
              <a:rPr lang="en-IN" smtClean="0"/>
              <a:t>04-12-2020</a:t>
            </a:fld>
            <a:endParaRPr lang="en-IN"/>
          </a:p>
        </p:txBody>
      </p:sp>
      <p:sp>
        <p:nvSpPr>
          <p:cNvPr id="8" name="Footer Placeholder 7">
            <a:extLst>
              <a:ext uri="{FF2B5EF4-FFF2-40B4-BE49-F238E27FC236}">
                <a16:creationId xmlns:a16="http://schemas.microsoft.com/office/drawing/2014/main" id="{5AAE3FCE-7193-47BF-BCCA-8A4EF90E26B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030C597-F5E5-4E5C-AD04-A64999D9CEB1}"/>
              </a:ext>
            </a:extLst>
          </p:cNvPr>
          <p:cNvSpPr>
            <a:spLocks noGrp="1"/>
          </p:cNvSpPr>
          <p:nvPr>
            <p:ph type="sldNum" sz="quarter" idx="12"/>
          </p:nvPr>
        </p:nvSpPr>
        <p:spPr/>
        <p:txBody>
          <a:bodyPr/>
          <a:lstStyle/>
          <a:p>
            <a:fld id="{F8DB7ADE-09EB-4A54-BB37-446D576F4712}" type="slidenum">
              <a:rPr lang="en-IN" smtClean="0"/>
              <a:t>‹#›</a:t>
            </a:fld>
            <a:endParaRPr lang="en-IN"/>
          </a:p>
        </p:txBody>
      </p:sp>
    </p:spTree>
    <p:extLst>
      <p:ext uri="{BB962C8B-B14F-4D97-AF65-F5344CB8AC3E}">
        <p14:creationId xmlns:p14="http://schemas.microsoft.com/office/powerpoint/2010/main" val="2355415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C7654-7519-4118-BCE2-58114BC907E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810671-F467-4DE7-87E8-5436A3EB873E}"/>
              </a:ext>
            </a:extLst>
          </p:cNvPr>
          <p:cNvSpPr>
            <a:spLocks noGrp="1"/>
          </p:cNvSpPr>
          <p:nvPr>
            <p:ph type="dt" sz="half" idx="10"/>
          </p:nvPr>
        </p:nvSpPr>
        <p:spPr/>
        <p:txBody>
          <a:bodyPr/>
          <a:lstStyle/>
          <a:p>
            <a:fld id="{4C139E57-F7A4-4B68-B34D-5EFBCFAB52C6}" type="datetimeFigureOut">
              <a:rPr lang="en-IN" smtClean="0"/>
              <a:t>04-12-2020</a:t>
            </a:fld>
            <a:endParaRPr lang="en-IN"/>
          </a:p>
        </p:txBody>
      </p:sp>
      <p:sp>
        <p:nvSpPr>
          <p:cNvPr id="4" name="Footer Placeholder 3">
            <a:extLst>
              <a:ext uri="{FF2B5EF4-FFF2-40B4-BE49-F238E27FC236}">
                <a16:creationId xmlns:a16="http://schemas.microsoft.com/office/drawing/2014/main" id="{030E7E3F-9111-4F6F-91CB-6A61BBC7AB2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12EAE75-4035-4126-BD77-C305ADE312BD}"/>
              </a:ext>
            </a:extLst>
          </p:cNvPr>
          <p:cNvSpPr>
            <a:spLocks noGrp="1"/>
          </p:cNvSpPr>
          <p:nvPr>
            <p:ph type="sldNum" sz="quarter" idx="12"/>
          </p:nvPr>
        </p:nvSpPr>
        <p:spPr/>
        <p:txBody>
          <a:bodyPr/>
          <a:lstStyle/>
          <a:p>
            <a:fld id="{F8DB7ADE-09EB-4A54-BB37-446D576F4712}" type="slidenum">
              <a:rPr lang="en-IN" smtClean="0"/>
              <a:t>‹#›</a:t>
            </a:fld>
            <a:endParaRPr lang="en-IN"/>
          </a:p>
        </p:txBody>
      </p:sp>
    </p:spTree>
    <p:extLst>
      <p:ext uri="{BB962C8B-B14F-4D97-AF65-F5344CB8AC3E}">
        <p14:creationId xmlns:p14="http://schemas.microsoft.com/office/powerpoint/2010/main" val="506446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1E777A-DDE4-4FC4-89CD-B503D1E099CE}"/>
              </a:ext>
            </a:extLst>
          </p:cNvPr>
          <p:cNvSpPr>
            <a:spLocks noGrp="1"/>
          </p:cNvSpPr>
          <p:nvPr>
            <p:ph type="dt" sz="half" idx="10"/>
          </p:nvPr>
        </p:nvSpPr>
        <p:spPr/>
        <p:txBody>
          <a:bodyPr/>
          <a:lstStyle/>
          <a:p>
            <a:fld id="{4C139E57-F7A4-4B68-B34D-5EFBCFAB52C6}" type="datetimeFigureOut">
              <a:rPr lang="en-IN" smtClean="0"/>
              <a:t>04-12-2020</a:t>
            </a:fld>
            <a:endParaRPr lang="en-IN"/>
          </a:p>
        </p:txBody>
      </p:sp>
      <p:sp>
        <p:nvSpPr>
          <p:cNvPr id="3" name="Footer Placeholder 2">
            <a:extLst>
              <a:ext uri="{FF2B5EF4-FFF2-40B4-BE49-F238E27FC236}">
                <a16:creationId xmlns:a16="http://schemas.microsoft.com/office/drawing/2014/main" id="{34A0A524-1CDB-4464-B37D-CB09C0BB580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2BD877D-5AC7-44A3-A828-F10B3302C107}"/>
              </a:ext>
            </a:extLst>
          </p:cNvPr>
          <p:cNvSpPr>
            <a:spLocks noGrp="1"/>
          </p:cNvSpPr>
          <p:nvPr>
            <p:ph type="sldNum" sz="quarter" idx="12"/>
          </p:nvPr>
        </p:nvSpPr>
        <p:spPr/>
        <p:txBody>
          <a:bodyPr/>
          <a:lstStyle/>
          <a:p>
            <a:fld id="{F8DB7ADE-09EB-4A54-BB37-446D576F4712}" type="slidenum">
              <a:rPr lang="en-IN" smtClean="0"/>
              <a:t>‹#›</a:t>
            </a:fld>
            <a:endParaRPr lang="en-IN"/>
          </a:p>
        </p:txBody>
      </p:sp>
    </p:spTree>
    <p:extLst>
      <p:ext uri="{BB962C8B-B14F-4D97-AF65-F5344CB8AC3E}">
        <p14:creationId xmlns:p14="http://schemas.microsoft.com/office/powerpoint/2010/main" val="2965005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3B65F-BCDE-4051-A4DF-B471B960D6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FE818A-6E1A-4DCB-843D-0AAFF30E95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3849A41-0470-4B81-861E-830AD9177F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1CE35C-C321-4E51-B082-55952385584F}"/>
              </a:ext>
            </a:extLst>
          </p:cNvPr>
          <p:cNvSpPr>
            <a:spLocks noGrp="1"/>
          </p:cNvSpPr>
          <p:nvPr>
            <p:ph type="dt" sz="half" idx="10"/>
          </p:nvPr>
        </p:nvSpPr>
        <p:spPr/>
        <p:txBody>
          <a:bodyPr/>
          <a:lstStyle/>
          <a:p>
            <a:fld id="{4C139E57-F7A4-4B68-B34D-5EFBCFAB52C6}" type="datetimeFigureOut">
              <a:rPr lang="en-IN" smtClean="0"/>
              <a:t>04-12-2020</a:t>
            </a:fld>
            <a:endParaRPr lang="en-IN"/>
          </a:p>
        </p:txBody>
      </p:sp>
      <p:sp>
        <p:nvSpPr>
          <p:cNvPr id="6" name="Footer Placeholder 5">
            <a:extLst>
              <a:ext uri="{FF2B5EF4-FFF2-40B4-BE49-F238E27FC236}">
                <a16:creationId xmlns:a16="http://schemas.microsoft.com/office/drawing/2014/main" id="{6C45D423-211A-48FD-819C-5C5917D6BC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B2290D-0665-41A0-9354-C6C8719C787D}"/>
              </a:ext>
            </a:extLst>
          </p:cNvPr>
          <p:cNvSpPr>
            <a:spLocks noGrp="1"/>
          </p:cNvSpPr>
          <p:nvPr>
            <p:ph type="sldNum" sz="quarter" idx="12"/>
          </p:nvPr>
        </p:nvSpPr>
        <p:spPr/>
        <p:txBody>
          <a:bodyPr/>
          <a:lstStyle/>
          <a:p>
            <a:fld id="{F8DB7ADE-09EB-4A54-BB37-446D576F4712}" type="slidenum">
              <a:rPr lang="en-IN" smtClean="0"/>
              <a:t>‹#›</a:t>
            </a:fld>
            <a:endParaRPr lang="en-IN"/>
          </a:p>
        </p:txBody>
      </p:sp>
    </p:spTree>
    <p:extLst>
      <p:ext uri="{BB962C8B-B14F-4D97-AF65-F5344CB8AC3E}">
        <p14:creationId xmlns:p14="http://schemas.microsoft.com/office/powerpoint/2010/main" val="3638033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AC558-A455-40E4-93DC-D5CDA808E3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97ADF7-0E63-4E71-8E37-999252F6D9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C12B57B-8874-42A5-A8A9-E3DBA31D8B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F23C1C-29EB-427F-A852-51FAF2263715}"/>
              </a:ext>
            </a:extLst>
          </p:cNvPr>
          <p:cNvSpPr>
            <a:spLocks noGrp="1"/>
          </p:cNvSpPr>
          <p:nvPr>
            <p:ph type="dt" sz="half" idx="10"/>
          </p:nvPr>
        </p:nvSpPr>
        <p:spPr/>
        <p:txBody>
          <a:bodyPr/>
          <a:lstStyle/>
          <a:p>
            <a:fld id="{4C139E57-F7A4-4B68-B34D-5EFBCFAB52C6}" type="datetimeFigureOut">
              <a:rPr lang="en-IN" smtClean="0"/>
              <a:t>04-12-2020</a:t>
            </a:fld>
            <a:endParaRPr lang="en-IN"/>
          </a:p>
        </p:txBody>
      </p:sp>
      <p:sp>
        <p:nvSpPr>
          <p:cNvPr id="6" name="Footer Placeholder 5">
            <a:extLst>
              <a:ext uri="{FF2B5EF4-FFF2-40B4-BE49-F238E27FC236}">
                <a16:creationId xmlns:a16="http://schemas.microsoft.com/office/drawing/2014/main" id="{C52A6C8A-E12C-475E-96AA-C4C1E5A37F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F72CF9-3FFD-4B31-9B6A-0DB9A020F13B}"/>
              </a:ext>
            </a:extLst>
          </p:cNvPr>
          <p:cNvSpPr>
            <a:spLocks noGrp="1"/>
          </p:cNvSpPr>
          <p:nvPr>
            <p:ph type="sldNum" sz="quarter" idx="12"/>
          </p:nvPr>
        </p:nvSpPr>
        <p:spPr/>
        <p:txBody>
          <a:bodyPr/>
          <a:lstStyle/>
          <a:p>
            <a:fld id="{F8DB7ADE-09EB-4A54-BB37-446D576F4712}" type="slidenum">
              <a:rPr lang="en-IN" smtClean="0"/>
              <a:t>‹#›</a:t>
            </a:fld>
            <a:endParaRPr lang="en-IN"/>
          </a:p>
        </p:txBody>
      </p:sp>
    </p:spTree>
    <p:extLst>
      <p:ext uri="{BB962C8B-B14F-4D97-AF65-F5344CB8AC3E}">
        <p14:creationId xmlns:p14="http://schemas.microsoft.com/office/powerpoint/2010/main" val="3211500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7F75EE-E752-45CD-B0CC-1A1727DE89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934D65-8D12-4EE4-96A7-C590311631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0E253D-9AE5-4055-A379-AEFAE2C625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139E57-F7A4-4B68-B34D-5EFBCFAB52C6}" type="datetimeFigureOut">
              <a:rPr lang="en-IN" smtClean="0"/>
              <a:t>04-12-2020</a:t>
            </a:fld>
            <a:endParaRPr lang="en-IN"/>
          </a:p>
        </p:txBody>
      </p:sp>
      <p:sp>
        <p:nvSpPr>
          <p:cNvPr id="5" name="Footer Placeholder 4">
            <a:extLst>
              <a:ext uri="{FF2B5EF4-FFF2-40B4-BE49-F238E27FC236}">
                <a16:creationId xmlns:a16="http://schemas.microsoft.com/office/drawing/2014/main" id="{62BA03AD-1A6E-4AAD-B44C-DC53532922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6B34172-91C2-40A2-BBF4-AA048E4583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DB7ADE-09EB-4A54-BB37-446D576F4712}" type="slidenum">
              <a:rPr lang="en-IN" smtClean="0"/>
              <a:t>‹#›</a:t>
            </a:fld>
            <a:endParaRPr lang="en-IN"/>
          </a:p>
        </p:txBody>
      </p:sp>
    </p:spTree>
    <p:extLst>
      <p:ext uri="{BB962C8B-B14F-4D97-AF65-F5344CB8AC3E}">
        <p14:creationId xmlns:p14="http://schemas.microsoft.com/office/powerpoint/2010/main" val="2105314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F4D814FC-E926-4084-8429-4372D9FF5F08}" type="datetimeFigureOut">
              <a:rPr lang="en-IN" smtClean="0"/>
              <a:t>04-12-2020</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11B506F-014D-4AEE-AB19-7CED1B81311E}"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99084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22FD3F6B-7404-4646-84C0-AC5BDFFC8711}" type="datetimeFigureOut">
              <a:rPr lang="en-IN" smtClean="0"/>
              <a:t>04-12-2020</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5E6B12C2-C7BD-4B18-8E75-AF701D5C39C4}"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1151589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computer-network-open-shortest-path-first-ospf-protocol-fundamentals/" TargetMode="External"/><Relationship Id="rId2" Type="http://schemas.openxmlformats.org/officeDocument/2006/relationships/hyperlink" Target="https://www.geeksforgeeks.org/computer-network-routing-vs-routed-protocols/" TargetMode="Externa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AF2701-9033-488D-8A6B-BB7984DFD0D3}"/>
              </a:ext>
            </a:extLst>
          </p:cNvPr>
          <p:cNvSpPr txBox="1"/>
          <p:nvPr/>
        </p:nvSpPr>
        <p:spPr>
          <a:xfrm>
            <a:off x="1960651" y="1921267"/>
            <a:ext cx="8270697" cy="144655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4400" b="0" i="0" u="none" strike="noStrike" kern="1200" cap="none" spc="0" normalizeH="0" baseline="0" noProof="0" dirty="0">
                <a:ln>
                  <a:noFill/>
                </a:ln>
                <a:solidFill>
                  <a:prstClr val="black"/>
                </a:solidFill>
                <a:effectLst/>
                <a:uLnTx/>
                <a:uFillTx/>
                <a:latin typeface="Gill Sans MT" panose="020B0502020104020203"/>
                <a:ea typeface="+mn-ea"/>
                <a:cs typeface="+mn-cs"/>
              </a:rPr>
              <a:t>CO 2</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4400" b="0" i="0" u="none" strike="noStrike" kern="1200" cap="none" spc="0" normalizeH="0" baseline="0" noProof="0" dirty="0">
                <a:ln>
                  <a:noFill/>
                </a:ln>
                <a:solidFill>
                  <a:prstClr val="black"/>
                </a:solidFill>
                <a:effectLst/>
                <a:uLnTx/>
                <a:uFillTx/>
                <a:latin typeface="Gill Sans MT" panose="020B0502020104020203"/>
                <a:ea typeface="+mn-ea"/>
                <a:cs typeface="+mn-cs"/>
              </a:rPr>
              <a:t>Session no. </a:t>
            </a:r>
            <a:r>
              <a:rPr kumimoji="0" lang="en-IN" sz="4400" b="0" i="0" u="none" strike="noStrike" kern="1200" cap="none" spc="0" normalizeH="0" baseline="0" noProof="0">
                <a:ln>
                  <a:noFill/>
                </a:ln>
                <a:solidFill>
                  <a:prstClr val="black"/>
                </a:solidFill>
                <a:effectLst/>
                <a:uLnTx/>
                <a:uFillTx/>
                <a:latin typeface="Gill Sans MT" panose="020B0502020104020203"/>
                <a:ea typeface="+mn-ea"/>
                <a:cs typeface="+mn-cs"/>
              </a:rPr>
              <a:t>17</a:t>
            </a:r>
            <a:endParaRPr kumimoji="0" lang="en-IN" sz="44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423564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Slide Number Placeholder 2">
            <a:extLst>
              <a:ext uri="{FF2B5EF4-FFF2-40B4-BE49-F238E27FC236}">
                <a16:creationId xmlns:a16="http://schemas.microsoft.com/office/drawing/2014/main" id="{04CAE35E-E2F5-47BE-9C03-F9EEE191C35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471A7A7-234A-4566-A65A-0FC7D820ECB0}" type="slidenum">
              <a:rPr lang="en-US" altLang="en-US" b="0"/>
              <a:pPr/>
              <a:t>10</a:t>
            </a:fld>
            <a:endParaRPr lang="en-US" altLang="en-US" b="0"/>
          </a:p>
        </p:txBody>
      </p:sp>
      <p:grpSp>
        <p:nvGrpSpPr>
          <p:cNvPr id="7172" name="Group 2">
            <a:extLst>
              <a:ext uri="{FF2B5EF4-FFF2-40B4-BE49-F238E27FC236}">
                <a16:creationId xmlns:a16="http://schemas.microsoft.com/office/drawing/2014/main" id="{BF99CD60-9AD7-4972-81E4-20AAFB05CDB4}"/>
              </a:ext>
            </a:extLst>
          </p:cNvPr>
          <p:cNvGrpSpPr>
            <a:grpSpLocks/>
          </p:cNvGrpSpPr>
          <p:nvPr/>
        </p:nvGrpSpPr>
        <p:grpSpPr bwMode="auto">
          <a:xfrm>
            <a:off x="1524000" y="0"/>
            <a:ext cx="8686800" cy="6400800"/>
            <a:chOff x="0" y="96"/>
            <a:chExt cx="5472" cy="3840"/>
          </a:xfrm>
        </p:grpSpPr>
        <p:sp>
          <p:nvSpPr>
            <p:cNvPr id="7177" name="AutoShape 3">
              <a:extLst>
                <a:ext uri="{FF2B5EF4-FFF2-40B4-BE49-F238E27FC236}">
                  <a16:creationId xmlns:a16="http://schemas.microsoft.com/office/drawing/2014/main" id="{338FD4E0-1814-496C-9ACB-45AD67BBFEB2}"/>
                </a:ext>
              </a:extLst>
            </p:cNvPr>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lang="en-US" altLang="en-US" sz="2400">
                <a:latin typeface="Times New Roman" panose="02020603050405020304" pitchFamily="18" charset="0"/>
              </a:endParaRPr>
            </a:p>
          </p:txBody>
        </p:sp>
        <p:sp>
          <p:nvSpPr>
            <p:cNvPr id="7178" name="AutoShape 4">
              <a:extLst>
                <a:ext uri="{FF2B5EF4-FFF2-40B4-BE49-F238E27FC236}">
                  <a16:creationId xmlns:a16="http://schemas.microsoft.com/office/drawing/2014/main" id="{DE0294C2-D857-4BF0-9AC7-8A6260FF2FAE}"/>
                </a:ext>
              </a:extLst>
            </p:cNvPr>
            <p:cNvSpPr>
              <a:spLocks noChangeArrowheads="1"/>
            </p:cNvSpPr>
            <p:nvPr/>
          </p:nvSpPr>
          <p:spPr bwMode="blackWhite">
            <a:xfrm>
              <a:off x="0" y="96"/>
              <a:ext cx="5376" cy="768"/>
            </a:xfrm>
            <a:custGeom>
              <a:avLst/>
              <a:gdLst>
                <a:gd name="T0" fmla="*/ 0 w 7000"/>
                <a:gd name="T1" fmla="*/ 0 h 1000"/>
                <a:gd name="T2" fmla="*/ 6169 w 7000"/>
                <a:gd name="T3" fmla="*/ 0 h 1000"/>
                <a:gd name="T4" fmla="*/ 6670 w 7000"/>
                <a:gd name="T5" fmla="*/ 500 h 1000"/>
                <a:gd name="T6" fmla="*/ 6170 w 7000"/>
                <a:gd name="T7" fmla="*/ 1000 h 1000"/>
                <a:gd name="T8" fmla="*/ 0 w 7000"/>
                <a:gd name="T9" fmla="*/ 1000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169" y="0"/>
                  </a:lnTo>
                  <a:cubicBezTo>
                    <a:pt x="6446" y="0"/>
                    <a:pt x="6670" y="223"/>
                    <a:pt x="6670" y="500"/>
                  </a:cubicBezTo>
                  <a:cubicBezTo>
                    <a:pt x="6670" y="776"/>
                    <a:pt x="6446" y="999"/>
                    <a:pt x="6170" y="1000"/>
                  </a:cubicBezTo>
                  <a:lnTo>
                    <a:pt x="0" y="100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eaLnBrk="1" hangingPunct="1"/>
              <a:endParaRPr lang="en-US" altLang="en-US" sz="2400">
                <a:latin typeface="Times New Roman" panose="02020603050405020304" pitchFamily="18" charset="0"/>
              </a:endParaRPr>
            </a:p>
          </p:txBody>
        </p:sp>
        <p:sp>
          <p:nvSpPr>
            <p:cNvPr id="7179" name="Line 5">
              <a:extLst>
                <a:ext uri="{FF2B5EF4-FFF2-40B4-BE49-F238E27FC236}">
                  <a16:creationId xmlns:a16="http://schemas.microsoft.com/office/drawing/2014/main" id="{661C13A5-7C65-4D74-B965-52411E61719D}"/>
                </a:ext>
              </a:extLst>
            </p:cNvPr>
            <p:cNvSpPr>
              <a:spLocks noChangeShapeType="1"/>
            </p:cNvSpPr>
            <p:nvPr/>
          </p:nvSpPr>
          <p:spPr bwMode="auto">
            <a:xfrm>
              <a:off x="0" y="768"/>
              <a:ext cx="5088"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7173" name="Text Box 6">
            <a:extLst>
              <a:ext uri="{FF2B5EF4-FFF2-40B4-BE49-F238E27FC236}">
                <a16:creationId xmlns:a16="http://schemas.microsoft.com/office/drawing/2014/main" id="{7BBEA87A-DAB6-48A9-BEBD-877607D15F36}"/>
              </a:ext>
            </a:extLst>
          </p:cNvPr>
          <p:cNvSpPr txBox="1">
            <a:spLocks noChangeArrowheads="1"/>
          </p:cNvSpPr>
          <p:nvPr/>
        </p:nvSpPr>
        <p:spPr bwMode="auto">
          <a:xfrm>
            <a:off x="1752600" y="354013"/>
            <a:ext cx="68105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3600" dirty="0">
                <a:solidFill>
                  <a:schemeClr val="bg1"/>
                </a:solidFill>
                <a:latin typeface="Arial" panose="020B0604020202020204" pitchFamily="34" charset="0"/>
              </a:rPr>
              <a:t>DISTANCE VECTOR ROUTING</a:t>
            </a:r>
          </a:p>
        </p:txBody>
      </p:sp>
      <p:sp>
        <p:nvSpPr>
          <p:cNvPr id="474119" name="Rectangle 7">
            <a:extLst>
              <a:ext uri="{FF2B5EF4-FFF2-40B4-BE49-F238E27FC236}">
                <a16:creationId xmlns:a16="http://schemas.microsoft.com/office/drawing/2014/main" id="{E437D1A9-9E0B-4F82-B8F6-12B91C366DAB}"/>
              </a:ext>
            </a:extLst>
          </p:cNvPr>
          <p:cNvSpPr>
            <a:spLocks noChangeArrowheads="1"/>
          </p:cNvSpPr>
          <p:nvPr/>
        </p:nvSpPr>
        <p:spPr bwMode="auto">
          <a:xfrm>
            <a:off x="2057400" y="1371601"/>
            <a:ext cx="7848600" cy="1006475"/>
          </a:xfrm>
          <a:prstGeom prst="rect">
            <a:avLst/>
          </a:prstGeom>
          <a:noFill/>
          <a:ln w="9525">
            <a:noFill/>
            <a:miter lim="800000"/>
            <a:headEnd/>
            <a:tailEnd/>
          </a:ln>
          <a:effectLst/>
        </p:spPr>
        <p:txBody>
          <a:bodyPr>
            <a:spAutoFit/>
          </a:bodyPr>
          <a:lstStyle/>
          <a:p>
            <a:pPr algn="just">
              <a:defRPr/>
            </a:pPr>
            <a:r>
              <a:rPr lang="en-US" sz="2000" i="1">
                <a:effectLst>
                  <a:outerShdw blurRad="38100" dist="38100" dir="2700000" algn="tl">
                    <a:srgbClr val="C0C0C0"/>
                  </a:outerShdw>
                </a:effectLst>
                <a:latin typeface="Times New Roman" pitchFamily="18" charset="0"/>
              </a:rPr>
              <a:t>In distance vector routing, the least cost route between any two nodes is the route with minimum distance. In this protocol each node maintains a vector (table) of minimum distances to every node</a:t>
            </a:r>
          </a:p>
        </p:txBody>
      </p:sp>
      <p:sp>
        <p:nvSpPr>
          <p:cNvPr id="474120" name="Rectangle 8">
            <a:extLst>
              <a:ext uri="{FF2B5EF4-FFF2-40B4-BE49-F238E27FC236}">
                <a16:creationId xmlns:a16="http://schemas.microsoft.com/office/drawing/2014/main" id="{7977458F-40E0-4326-83B4-5DE786BF1720}"/>
              </a:ext>
            </a:extLst>
          </p:cNvPr>
          <p:cNvSpPr>
            <a:spLocks noChangeArrowheads="1"/>
          </p:cNvSpPr>
          <p:nvPr/>
        </p:nvSpPr>
        <p:spPr bwMode="auto">
          <a:xfrm>
            <a:off x="2209800" y="3184526"/>
            <a:ext cx="7848600" cy="396875"/>
          </a:xfrm>
          <a:prstGeom prst="rect">
            <a:avLst/>
          </a:prstGeom>
          <a:noFill/>
          <a:ln w="9525">
            <a:noFill/>
            <a:miter lim="800000"/>
            <a:headEnd/>
            <a:tailEnd/>
          </a:ln>
          <a:effectLst/>
        </p:spPr>
        <p:txBody>
          <a:bodyPr>
            <a:spAutoFit/>
          </a:bodyPr>
          <a:lstStyle/>
          <a:p>
            <a:pPr>
              <a:defRPr/>
            </a:pPr>
            <a:r>
              <a:rPr lang="en-US" sz="2000" i="1">
                <a:solidFill>
                  <a:schemeClr val="hlink"/>
                </a:solidFill>
                <a:effectLst>
                  <a:outerShdw blurRad="38100" dist="38100" dir="2700000" algn="tl">
                    <a:srgbClr val="C0C0C0"/>
                  </a:outerShdw>
                </a:effectLst>
                <a:latin typeface="Times New Roman" pitchFamily="18" charset="0"/>
              </a:rPr>
              <a:t>The topics discussed in this section include:</a:t>
            </a:r>
          </a:p>
        </p:txBody>
      </p:sp>
      <p:sp>
        <p:nvSpPr>
          <p:cNvPr id="474121" name="Rectangle 9">
            <a:extLst>
              <a:ext uri="{FF2B5EF4-FFF2-40B4-BE49-F238E27FC236}">
                <a16:creationId xmlns:a16="http://schemas.microsoft.com/office/drawing/2014/main" id="{AF50F5DA-0AD5-490C-817F-DBF1CEE81D48}"/>
              </a:ext>
            </a:extLst>
          </p:cNvPr>
          <p:cNvSpPr>
            <a:spLocks noChangeArrowheads="1"/>
          </p:cNvSpPr>
          <p:nvPr/>
        </p:nvSpPr>
        <p:spPr bwMode="auto">
          <a:xfrm>
            <a:off x="2209800" y="3810001"/>
            <a:ext cx="7315200" cy="1323439"/>
          </a:xfrm>
          <a:prstGeom prst="rect">
            <a:avLst/>
          </a:prstGeom>
          <a:noFill/>
          <a:ln w="76200">
            <a:noFill/>
            <a:miter lim="800000"/>
            <a:headEnd/>
            <a:tailEnd/>
          </a:ln>
          <a:effectLst/>
        </p:spPr>
        <p:txBody>
          <a:bodyPr>
            <a:spAutoFit/>
          </a:bodyPr>
          <a:lstStyle/>
          <a:p>
            <a:pPr>
              <a:defRPr/>
            </a:pPr>
            <a:r>
              <a:rPr lang="en-US" sz="2000" i="1" dirty="0">
                <a:effectLst>
                  <a:outerShdw blurRad="38100" dist="38100" dir="2700000" algn="tl">
                    <a:srgbClr val="C0C0C0"/>
                  </a:outerShdw>
                </a:effectLst>
                <a:latin typeface="Times New Roman" pitchFamily="18" charset="0"/>
              </a:rPr>
              <a:t>Initialization </a:t>
            </a:r>
          </a:p>
          <a:p>
            <a:pPr>
              <a:defRPr/>
            </a:pPr>
            <a:r>
              <a:rPr lang="en-US" sz="2000" i="1" dirty="0">
                <a:effectLst>
                  <a:outerShdw blurRad="38100" dist="38100" dir="2700000" algn="tl">
                    <a:srgbClr val="C0C0C0"/>
                  </a:outerShdw>
                </a:effectLst>
                <a:latin typeface="Times New Roman" pitchFamily="18" charset="0"/>
              </a:rPr>
              <a:t>Sharing </a:t>
            </a:r>
          </a:p>
          <a:p>
            <a:pPr>
              <a:defRPr/>
            </a:pPr>
            <a:r>
              <a:rPr lang="en-US" sz="2000" i="1" dirty="0">
                <a:effectLst>
                  <a:outerShdw blurRad="38100" dist="38100" dir="2700000" algn="tl">
                    <a:srgbClr val="C0C0C0"/>
                  </a:outerShdw>
                </a:effectLst>
                <a:latin typeface="Times New Roman" pitchFamily="18" charset="0"/>
              </a:rPr>
              <a:t>Updating </a:t>
            </a:r>
          </a:p>
          <a:p>
            <a:pPr>
              <a:defRPr/>
            </a:pPr>
            <a:r>
              <a:rPr lang="en-US" sz="2000" i="1" dirty="0">
                <a:effectLst>
                  <a:outerShdw blurRad="38100" dist="38100" dir="2700000" algn="tl">
                    <a:srgbClr val="C0C0C0"/>
                  </a:outerShdw>
                </a:effectLst>
                <a:latin typeface="Times New Roman" pitchFamily="18" charset="0"/>
              </a:rPr>
              <a:t>When to Share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1">
            <a:extLst>
              <a:ext uri="{FF2B5EF4-FFF2-40B4-BE49-F238E27FC236}">
                <a16:creationId xmlns:a16="http://schemas.microsoft.com/office/drawing/2014/main" id="{8D56BBCD-C610-4FFB-8C53-3943186844E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8195" name="Slide Number Placeholder 2">
            <a:extLst>
              <a:ext uri="{FF2B5EF4-FFF2-40B4-BE49-F238E27FC236}">
                <a16:creationId xmlns:a16="http://schemas.microsoft.com/office/drawing/2014/main" id="{C502F592-17F9-4DE1-B0E4-7F84923066F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A64797D-A8BA-4E98-BFC0-1FF13C2E371D}" type="slidenum">
              <a:rPr lang="en-US" altLang="en-US" b="0"/>
              <a:pPr/>
              <a:t>11</a:t>
            </a:fld>
            <a:endParaRPr lang="en-US" altLang="en-US" b="0"/>
          </a:p>
        </p:txBody>
      </p:sp>
      <p:sp>
        <p:nvSpPr>
          <p:cNvPr id="8196" name="Text Box 2">
            <a:extLst>
              <a:ext uri="{FF2B5EF4-FFF2-40B4-BE49-F238E27FC236}">
                <a16:creationId xmlns:a16="http://schemas.microsoft.com/office/drawing/2014/main" id="{52E00940-3A7F-4023-882C-1A4901EDB7D4}"/>
              </a:ext>
            </a:extLst>
          </p:cNvPr>
          <p:cNvSpPr txBox="1">
            <a:spLocks noChangeArrowheads="1"/>
          </p:cNvSpPr>
          <p:nvPr/>
        </p:nvSpPr>
        <p:spPr bwMode="auto">
          <a:xfrm>
            <a:off x="2514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dirty="0">
                <a:solidFill>
                  <a:srgbClr val="0000FF"/>
                </a:solidFill>
                <a:latin typeface="Times New Roman" panose="02020603050405020304" pitchFamily="18" charset="0"/>
              </a:rPr>
              <a:t>Figure.</a:t>
            </a:r>
            <a:r>
              <a:rPr lang="en-US" altLang="en-US" dirty="0">
                <a:solidFill>
                  <a:schemeClr val="accent2"/>
                </a:solidFill>
                <a:latin typeface="Times New Roman" panose="02020603050405020304" pitchFamily="18" charset="0"/>
              </a:rPr>
              <a:t> </a:t>
            </a:r>
            <a:r>
              <a:rPr lang="en-US" altLang="en-US" i="1" dirty="0">
                <a:latin typeface="Times New Roman" panose="02020603050405020304" pitchFamily="18" charset="0"/>
              </a:rPr>
              <a:t>Distance vector routing tables</a:t>
            </a:r>
          </a:p>
        </p:txBody>
      </p:sp>
      <p:sp>
        <p:nvSpPr>
          <p:cNvPr id="8197" name="Rectangle 3">
            <a:extLst>
              <a:ext uri="{FF2B5EF4-FFF2-40B4-BE49-F238E27FC236}">
                <a16:creationId xmlns:a16="http://schemas.microsoft.com/office/drawing/2014/main" id="{F57C146D-B411-4899-9556-F63F0AD080F3}"/>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8198" name="Rectangle 4">
            <a:extLst>
              <a:ext uri="{FF2B5EF4-FFF2-40B4-BE49-F238E27FC236}">
                <a16:creationId xmlns:a16="http://schemas.microsoft.com/office/drawing/2014/main" id="{C530FE10-1F30-4165-B833-251093AAD28E}"/>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8199" name="Rectangle 5">
            <a:extLst>
              <a:ext uri="{FF2B5EF4-FFF2-40B4-BE49-F238E27FC236}">
                <a16:creationId xmlns:a16="http://schemas.microsoft.com/office/drawing/2014/main" id="{569EF8AE-0594-436E-A75F-55D8ADFDE13D}"/>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8200" name="Rectangle 6">
            <a:extLst>
              <a:ext uri="{FF2B5EF4-FFF2-40B4-BE49-F238E27FC236}">
                <a16:creationId xmlns:a16="http://schemas.microsoft.com/office/drawing/2014/main" id="{E9FDAEC6-D16D-4F7B-8022-F58E038B9F8A}"/>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8201" name="Rectangle 7">
            <a:extLst>
              <a:ext uri="{FF2B5EF4-FFF2-40B4-BE49-F238E27FC236}">
                <a16:creationId xmlns:a16="http://schemas.microsoft.com/office/drawing/2014/main" id="{0C4C1B4D-50D8-4CE9-9ECC-1923C42C4649}"/>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8202" name="Rectangle 8">
            <a:extLst>
              <a:ext uri="{FF2B5EF4-FFF2-40B4-BE49-F238E27FC236}">
                <a16:creationId xmlns:a16="http://schemas.microsoft.com/office/drawing/2014/main" id="{F982B123-831E-4A9A-8DA5-B609502F7674}"/>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8203" name="Rectangle 9">
            <a:extLst>
              <a:ext uri="{FF2B5EF4-FFF2-40B4-BE49-F238E27FC236}">
                <a16:creationId xmlns:a16="http://schemas.microsoft.com/office/drawing/2014/main" id="{A6FCF434-03C8-4BBF-B43F-57C0AB8304B7}"/>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8204" name="Picture 10">
            <a:extLst>
              <a:ext uri="{FF2B5EF4-FFF2-40B4-BE49-F238E27FC236}">
                <a16:creationId xmlns:a16="http://schemas.microsoft.com/office/drawing/2014/main" id="{507F3DD2-2C3D-4E80-B46E-DF76320F0F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8514" y="1546226"/>
            <a:ext cx="7989887" cy="416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1">
            <a:extLst>
              <a:ext uri="{FF2B5EF4-FFF2-40B4-BE49-F238E27FC236}">
                <a16:creationId xmlns:a16="http://schemas.microsoft.com/office/drawing/2014/main" id="{3439E976-BCE4-4F6C-BAC3-DE7C3571102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9219" name="Slide Number Placeholder 2">
            <a:extLst>
              <a:ext uri="{FF2B5EF4-FFF2-40B4-BE49-F238E27FC236}">
                <a16:creationId xmlns:a16="http://schemas.microsoft.com/office/drawing/2014/main" id="{82191F42-B3F0-40AE-8632-552814E3C3D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A7F04A8-FB02-4E51-AEF2-2F5368DA24B8}" type="slidenum">
              <a:rPr lang="en-US" altLang="en-US" b="0"/>
              <a:pPr/>
              <a:t>12</a:t>
            </a:fld>
            <a:endParaRPr lang="en-US" altLang="en-US" b="0"/>
          </a:p>
        </p:txBody>
      </p:sp>
      <p:sp>
        <p:nvSpPr>
          <p:cNvPr id="9220" name="Text Box 2">
            <a:extLst>
              <a:ext uri="{FF2B5EF4-FFF2-40B4-BE49-F238E27FC236}">
                <a16:creationId xmlns:a16="http://schemas.microsoft.com/office/drawing/2014/main" id="{3C4D941F-A9B8-41A7-AFDC-8F3BF3D52326}"/>
              </a:ext>
            </a:extLst>
          </p:cNvPr>
          <p:cNvSpPr txBox="1">
            <a:spLocks noChangeArrowheads="1"/>
          </p:cNvSpPr>
          <p:nvPr/>
        </p:nvSpPr>
        <p:spPr bwMode="auto">
          <a:xfrm>
            <a:off x="2514600" y="90488"/>
            <a:ext cx="6858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dirty="0">
                <a:solidFill>
                  <a:srgbClr val="0000FF"/>
                </a:solidFill>
                <a:latin typeface="Times New Roman" panose="02020603050405020304" pitchFamily="18" charset="0"/>
              </a:rPr>
              <a:t>Figure. </a:t>
            </a:r>
            <a:r>
              <a:rPr lang="en-US" altLang="en-US" i="1" dirty="0">
                <a:latin typeface="Times New Roman" panose="02020603050405020304" pitchFamily="18" charset="0"/>
              </a:rPr>
              <a:t>Initialization of tables in distance vector routing</a:t>
            </a:r>
          </a:p>
        </p:txBody>
      </p:sp>
      <p:sp>
        <p:nvSpPr>
          <p:cNvPr id="9221" name="Rectangle 3">
            <a:extLst>
              <a:ext uri="{FF2B5EF4-FFF2-40B4-BE49-F238E27FC236}">
                <a16:creationId xmlns:a16="http://schemas.microsoft.com/office/drawing/2014/main" id="{10BEC1B8-D09A-49B1-9108-B82C336F52FE}"/>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9222" name="Rectangle 4">
            <a:extLst>
              <a:ext uri="{FF2B5EF4-FFF2-40B4-BE49-F238E27FC236}">
                <a16:creationId xmlns:a16="http://schemas.microsoft.com/office/drawing/2014/main" id="{70BEAF0B-51B5-4181-B357-7553AB8D8191}"/>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9223" name="Rectangle 5">
            <a:extLst>
              <a:ext uri="{FF2B5EF4-FFF2-40B4-BE49-F238E27FC236}">
                <a16:creationId xmlns:a16="http://schemas.microsoft.com/office/drawing/2014/main" id="{29E8248F-F317-4BE5-B270-4FBAC08E0984}"/>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9224" name="Rectangle 6">
            <a:extLst>
              <a:ext uri="{FF2B5EF4-FFF2-40B4-BE49-F238E27FC236}">
                <a16:creationId xmlns:a16="http://schemas.microsoft.com/office/drawing/2014/main" id="{A7EFEB6A-6DE0-4858-AE7D-2ECB48FE1A42}"/>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9225" name="Rectangle 7">
            <a:extLst>
              <a:ext uri="{FF2B5EF4-FFF2-40B4-BE49-F238E27FC236}">
                <a16:creationId xmlns:a16="http://schemas.microsoft.com/office/drawing/2014/main" id="{48DC016C-D6FA-402D-AD14-A2CEB6E49B73}"/>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9226" name="Rectangle 8">
            <a:extLst>
              <a:ext uri="{FF2B5EF4-FFF2-40B4-BE49-F238E27FC236}">
                <a16:creationId xmlns:a16="http://schemas.microsoft.com/office/drawing/2014/main" id="{CB293353-4CD1-4E40-93C7-AC6B1AA2D715}"/>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9227" name="Rectangle 9">
            <a:extLst>
              <a:ext uri="{FF2B5EF4-FFF2-40B4-BE49-F238E27FC236}">
                <a16:creationId xmlns:a16="http://schemas.microsoft.com/office/drawing/2014/main" id="{5CD2EAE5-321E-4DEC-86DB-E8CDA4BF8D30}"/>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9228" name="Picture 10">
            <a:extLst>
              <a:ext uri="{FF2B5EF4-FFF2-40B4-BE49-F238E27FC236}">
                <a16:creationId xmlns:a16="http://schemas.microsoft.com/office/drawing/2014/main" id="{E821541F-34DD-4A0F-B9B4-D1FF64E07A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8514" y="1447801"/>
            <a:ext cx="7989887" cy="416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1">
            <a:extLst>
              <a:ext uri="{FF2B5EF4-FFF2-40B4-BE49-F238E27FC236}">
                <a16:creationId xmlns:a16="http://schemas.microsoft.com/office/drawing/2014/main" id="{28FF0744-0F47-4D32-8BA4-D7B2D1E452B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10243" name="Slide Number Placeholder 2">
            <a:extLst>
              <a:ext uri="{FF2B5EF4-FFF2-40B4-BE49-F238E27FC236}">
                <a16:creationId xmlns:a16="http://schemas.microsoft.com/office/drawing/2014/main" id="{2FF64C7A-F739-43F8-A6D1-00D3768F855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6A0EB3B-BFE2-49A7-A56A-746E29AFBEE0}" type="slidenum">
              <a:rPr lang="en-US" altLang="en-US" b="0"/>
              <a:pPr/>
              <a:t>13</a:t>
            </a:fld>
            <a:endParaRPr lang="en-US" altLang="en-US" b="0"/>
          </a:p>
        </p:txBody>
      </p:sp>
      <p:sp>
        <p:nvSpPr>
          <p:cNvPr id="10244" name="Rectangle 2">
            <a:extLst>
              <a:ext uri="{FF2B5EF4-FFF2-40B4-BE49-F238E27FC236}">
                <a16:creationId xmlns:a16="http://schemas.microsoft.com/office/drawing/2014/main" id="{3332D9FD-1C23-4A77-A3F3-9BACC554D9F1}"/>
              </a:ext>
            </a:extLst>
          </p:cNvPr>
          <p:cNvSpPr>
            <a:spLocks noChangeArrowheads="1"/>
          </p:cNvSpPr>
          <p:nvPr/>
        </p:nvSpPr>
        <p:spPr bwMode="auto">
          <a:xfrm>
            <a:off x="2362200" y="2195514"/>
            <a:ext cx="7543800" cy="2346325"/>
          </a:xfrm>
          <a:prstGeom prst="rect">
            <a:avLst/>
          </a:prstGeom>
          <a:solidFill>
            <a:schemeClr val="bg1"/>
          </a:solidFill>
          <a:ln w="57150">
            <a:solidFill>
              <a:srgbClr val="FF0066"/>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spcBef>
                <a:spcPts val="1200"/>
              </a:spcBef>
              <a:spcAft>
                <a:spcPts val="1000"/>
              </a:spcAft>
            </a:pPr>
            <a:r>
              <a:rPr lang="en-US" altLang="en-US" sz="3600" i="1">
                <a:latin typeface="Times New Roman" panose="02020603050405020304" pitchFamily="18" charset="0"/>
              </a:rPr>
              <a:t>In distance vector routing, each node shares its routing table with its immediate neighbors periodically and when there is a change.</a:t>
            </a:r>
          </a:p>
        </p:txBody>
      </p:sp>
      <p:sp>
        <p:nvSpPr>
          <p:cNvPr id="551939" name="PubRRectCallout">
            <a:extLst>
              <a:ext uri="{FF2B5EF4-FFF2-40B4-BE49-F238E27FC236}">
                <a16:creationId xmlns:a16="http://schemas.microsoft.com/office/drawing/2014/main" id="{80E18CD6-08A4-41A0-9791-DE8B9BA387D1}"/>
              </a:ext>
            </a:extLst>
          </p:cNvPr>
          <p:cNvSpPr>
            <a:spLocks noEditPoints="1" noChangeArrowheads="1"/>
          </p:cNvSpPr>
          <p:nvPr/>
        </p:nvSpPr>
        <p:spPr bwMode="auto">
          <a:xfrm>
            <a:off x="2362200" y="990600"/>
            <a:ext cx="2743200" cy="1143000"/>
          </a:xfrm>
          <a:custGeom>
            <a:avLst/>
            <a:gdLst>
              <a:gd name="G0" fmla="+- 0 0 0"/>
              <a:gd name="G1" fmla="+- 8607 0 0"/>
              <a:gd name="T0" fmla="*/ 10800 w 21600"/>
              <a:gd name="T1" fmla="*/ 0 h 21600"/>
              <a:gd name="T2" fmla="*/ 0 w 21600"/>
              <a:gd name="T3" fmla="*/ 8638 h 21600"/>
              <a:gd name="T4" fmla="*/ 8607 w 21600"/>
              <a:gd name="T5" fmla="*/ 21600 h 21600"/>
              <a:gd name="T6" fmla="*/ 10800 w 21600"/>
              <a:gd name="T7" fmla="*/ 17277 h 21600"/>
              <a:gd name="T8" fmla="*/ 21600 w 21600"/>
              <a:gd name="T9" fmla="*/ 8638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p>
        </p:txBody>
      </p:sp>
      <p:pic>
        <p:nvPicPr>
          <p:cNvPr id="10246" name="Picture 4">
            <a:extLst>
              <a:ext uri="{FF2B5EF4-FFF2-40B4-BE49-F238E27FC236}">
                <a16:creationId xmlns:a16="http://schemas.microsoft.com/office/drawing/2014/main" id="{2EB004D6-213F-4A75-86ED-A1A0604DE6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990600"/>
            <a:ext cx="7826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1941" name="Text Box 5">
            <a:extLst>
              <a:ext uri="{FF2B5EF4-FFF2-40B4-BE49-F238E27FC236}">
                <a16:creationId xmlns:a16="http://schemas.microsoft.com/office/drawing/2014/main" id="{CB02F8B1-C48C-408C-ABC3-1666C6FC03DE}"/>
              </a:ext>
            </a:extLst>
          </p:cNvPr>
          <p:cNvSpPr txBox="1">
            <a:spLocks noChangeArrowheads="1"/>
          </p:cNvSpPr>
          <p:nvPr/>
        </p:nvSpPr>
        <p:spPr bwMode="auto">
          <a:xfrm>
            <a:off x="3657600" y="1143000"/>
            <a:ext cx="1200150" cy="641350"/>
          </a:xfrm>
          <a:prstGeom prst="rect">
            <a:avLst/>
          </a:prstGeom>
          <a:noFill/>
          <a:ln w="9525">
            <a:noFill/>
            <a:miter lim="800000"/>
            <a:headEnd/>
            <a:tailEnd/>
          </a:ln>
          <a:effectLst/>
        </p:spPr>
        <p:txBody>
          <a:bodyPr wrap="none">
            <a:spAutoFit/>
          </a:bodyPr>
          <a:lstStyle/>
          <a:p>
            <a:pPr eaLnBrk="1" hangingPunct="1">
              <a:defRPr/>
            </a:pPr>
            <a:r>
              <a:rPr lang="en-US" sz="3600">
                <a:effectLst>
                  <a:outerShdw blurRad="38100" dist="38100" dir="2700000" algn="tl">
                    <a:srgbClr val="C0C0C0"/>
                  </a:outerShdw>
                </a:effectLst>
                <a:latin typeface="Times New Roman" pitchFamily="18" charset="0"/>
              </a:rPr>
              <a:t>Note: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1">
            <a:extLst>
              <a:ext uri="{FF2B5EF4-FFF2-40B4-BE49-F238E27FC236}">
                <a16:creationId xmlns:a16="http://schemas.microsoft.com/office/drawing/2014/main" id="{D4DBA9A1-F07D-406A-B986-9CB44A19085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11267" name="Slide Number Placeholder 2">
            <a:extLst>
              <a:ext uri="{FF2B5EF4-FFF2-40B4-BE49-F238E27FC236}">
                <a16:creationId xmlns:a16="http://schemas.microsoft.com/office/drawing/2014/main" id="{539AC6C4-661A-42D1-BE77-60700979C82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AFAA7D4-7BB7-4088-9298-F855BBDFD5B9}" type="slidenum">
              <a:rPr lang="en-US" altLang="en-US" b="0"/>
              <a:pPr/>
              <a:t>14</a:t>
            </a:fld>
            <a:endParaRPr lang="en-US" altLang="en-US" b="0"/>
          </a:p>
        </p:txBody>
      </p:sp>
      <p:sp>
        <p:nvSpPr>
          <p:cNvPr id="11268" name="Text Box 2">
            <a:extLst>
              <a:ext uri="{FF2B5EF4-FFF2-40B4-BE49-F238E27FC236}">
                <a16:creationId xmlns:a16="http://schemas.microsoft.com/office/drawing/2014/main" id="{DD94E6D8-4451-4115-9224-E5996845625B}"/>
              </a:ext>
            </a:extLst>
          </p:cNvPr>
          <p:cNvSpPr txBox="1">
            <a:spLocks noChangeArrowheads="1"/>
          </p:cNvSpPr>
          <p:nvPr/>
        </p:nvSpPr>
        <p:spPr bwMode="auto">
          <a:xfrm>
            <a:off x="2514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dirty="0">
                <a:solidFill>
                  <a:srgbClr val="0000FF"/>
                </a:solidFill>
                <a:latin typeface="Times New Roman" panose="02020603050405020304" pitchFamily="18" charset="0"/>
              </a:rPr>
              <a:t>Figure.</a:t>
            </a:r>
            <a:r>
              <a:rPr lang="en-US" altLang="en-US" dirty="0">
                <a:solidFill>
                  <a:schemeClr val="accent2"/>
                </a:solidFill>
                <a:latin typeface="Times New Roman" panose="02020603050405020304" pitchFamily="18" charset="0"/>
              </a:rPr>
              <a:t> </a:t>
            </a:r>
            <a:r>
              <a:rPr lang="en-US" altLang="en-US" i="1" dirty="0">
                <a:latin typeface="Times New Roman" panose="02020603050405020304" pitchFamily="18" charset="0"/>
              </a:rPr>
              <a:t>Updating in distance vector routing</a:t>
            </a:r>
          </a:p>
        </p:txBody>
      </p:sp>
      <p:sp>
        <p:nvSpPr>
          <p:cNvPr id="11269" name="Rectangle 3">
            <a:extLst>
              <a:ext uri="{FF2B5EF4-FFF2-40B4-BE49-F238E27FC236}">
                <a16:creationId xmlns:a16="http://schemas.microsoft.com/office/drawing/2014/main" id="{E47117A5-D675-4AFE-BFF6-38949B90FA2B}"/>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1270" name="Rectangle 4">
            <a:extLst>
              <a:ext uri="{FF2B5EF4-FFF2-40B4-BE49-F238E27FC236}">
                <a16:creationId xmlns:a16="http://schemas.microsoft.com/office/drawing/2014/main" id="{2B03C277-8021-4C2B-8F9A-1501DB912B54}"/>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1271" name="Rectangle 5">
            <a:extLst>
              <a:ext uri="{FF2B5EF4-FFF2-40B4-BE49-F238E27FC236}">
                <a16:creationId xmlns:a16="http://schemas.microsoft.com/office/drawing/2014/main" id="{4FC4E064-E827-4D2F-9D03-426759565BB6}"/>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1272" name="Rectangle 6">
            <a:extLst>
              <a:ext uri="{FF2B5EF4-FFF2-40B4-BE49-F238E27FC236}">
                <a16:creationId xmlns:a16="http://schemas.microsoft.com/office/drawing/2014/main" id="{6A44083D-D969-4AAC-8DB3-669EA1C859A2}"/>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1273" name="Rectangle 7">
            <a:extLst>
              <a:ext uri="{FF2B5EF4-FFF2-40B4-BE49-F238E27FC236}">
                <a16:creationId xmlns:a16="http://schemas.microsoft.com/office/drawing/2014/main" id="{3FF5B951-7031-40A7-BAE3-065ECBD90C27}"/>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1274" name="Rectangle 8">
            <a:extLst>
              <a:ext uri="{FF2B5EF4-FFF2-40B4-BE49-F238E27FC236}">
                <a16:creationId xmlns:a16="http://schemas.microsoft.com/office/drawing/2014/main" id="{D6597EE2-BDF6-4805-8256-31B76B1D89D2}"/>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1275" name="Rectangle 9">
            <a:extLst>
              <a:ext uri="{FF2B5EF4-FFF2-40B4-BE49-F238E27FC236}">
                <a16:creationId xmlns:a16="http://schemas.microsoft.com/office/drawing/2014/main" id="{B4AE657A-1B6A-49E7-944F-DE02EA19B8F0}"/>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11276" name="Picture 10">
            <a:extLst>
              <a:ext uri="{FF2B5EF4-FFF2-40B4-BE49-F238E27FC236}">
                <a16:creationId xmlns:a16="http://schemas.microsoft.com/office/drawing/2014/main" id="{FFD46D45-B260-47D6-B24A-4661070C55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7639" y="1417639"/>
            <a:ext cx="6815137" cy="402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Slide Number Placeholder 2">
            <a:extLst>
              <a:ext uri="{FF2B5EF4-FFF2-40B4-BE49-F238E27FC236}">
                <a16:creationId xmlns:a16="http://schemas.microsoft.com/office/drawing/2014/main" id="{380F679F-B87A-46DC-AC54-914F4866B74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033CC06-4561-4215-9EC6-4922EDC664A4}" type="slidenum">
              <a:rPr lang="en-US" altLang="en-US" b="0"/>
              <a:pPr/>
              <a:t>15</a:t>
            </a:fld>
            <a:endParaRPr lang="en-US" altLang="en-US" b="0"/>
          </a:p>
        </p:txBody>
      </p:sp>
      <p:grpSp>
        <p:nvGrpSpPr>
          <p:cNvPr id="14340" name="Group 2">
            <a:extLst>
              <a:ext uri="{FF2B5EF4-FFF2-40B4-BE49-F238E27FC236}">
                <a16:creationId xmlns:a16="http://schemas.microsoft.com/office/drawing/2014/main" id="{4B965B58-F455-499C-8FA4-C900D65E5427}"/>
              </a:ext>
            </a:extLst>
          </p:cNvPr>
          <p:cNvGrpSpPr>
            <a:grpSpLocks/>
          </p:cNvGrpSpPr>
          <p:nvPr/>
        </p:nvGrpSpPr>
        <p:grpSpPr bwMode="auto">
          <a:xfrm>
            <a:off x="1524000" y="0"/>
            <a:ext cx="8686800" cy="6400800"/>
            <a:chOff x="0" y="96"/>
            <a:chExt cx="5472" cy="3840"/>
          </a:xfrm>
        </p:grpSpPr>
        <p:sp>
          <p:nvSpPr>
            <p:cNvPr id="14345" name="AutoShape 3">
              <a:extLst>
                <a:ext uri="{FF2B5EF4-FFF2-40B4-BE49-F238E27FC236}">
                  <a16:creationId xmlns:a16="http://schemas.microsoft.com/office/drawing/2014/main" id="{DC2F850E-35BB-4249-8E39-A1E8E3374E2A}"/>
                </a:ext>
              </a:extLst>
            </p:cNvPr>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lang="en-US" altLang="en-US" sz="2400">
                <a:latin typeface="Times New Roman" panose="02020603050405020304" pitchFamily="18" charset="0"/>
              </a:endParaRPr>
            </a:p>
          </p:txBody>
        </p:sp>
        <p:sp>
          <p:nvSpPr>
            <p:cNvPr id="14346" name="AutoShape 4">
              <a:extLst>
                <a:ext uri="{FF2B5EF4-FFF2-40B4-BE49-F238E27FC236}">
                  <a16:creationId xmlns:a16="http://schemas.microsoft.com/office/drawing/2014/main" id="{4963B1F7-D03B-4813-AB5F-8FA342541B4B}"/>
                </a:ext>
              </a:extLst>
            </p:cNvPr>
            <p:cNvSpPr>
              <a:spLocks noChangeArrowheads="1"/>
            </p:cNvSpPr>
            <p:nvPr/>
          </p:nvSpPr>
          <p:spPr bwMode="blackWhite">
            <a:xfrm>
              <a:off x="0" y="96"/>
              <a:ext cx="5376" cy="768"/>
            </a:xfrm>
            <a:custGeom>
              <a:avLst/>
              <a:gdLst>
                <a:gd name="T0" fmla="*/ 0 w 7000"/>
                <a:gd name="T1" fmla="*/ 0 h 1000"/>
                <a:gd name="T2" fmla="*/ 6169 w 7000"/>
                <a:gd name="T3" fmla="*/ 0 h 1000"/>
                <a:gd name="T4" fmla="*/ 6670 w 7000"/>
                <a:gd name="T5" fmla="*/ 500 h 1000"/>
                <a:gd name="T6" fmla="*/ 6170 w 7000"/>
                <a:gd name="T7" fmla="*/ 1000 h 1000"/>
                <a:gd name="T8" fmla="*/ 0 w 7000"/>
                <a:gd name="T9" fmla="*/ 1000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169" y="0"/>
                  </a:lnTo>
                  <a:cubicBezTo>
                    <a:pt x="6446" y="0"/>
                    <a:pt x="6670" y="223"/>
                    <a:pt x="6670" y="500"/>
                  </a:cubicBezTo>
                  <a:cubicBezTo>
                    <a:pt x="6670" y="776"/>
                    <a:pt x="6446" y="999"/>
                    <a:pt x="6170" y="1000"/>
                  </a:cubicBezTo>
                  <a:lnTo>
                    <a:pt x="0" y="100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eaLnBrk="1" hangingPunct="1"/>
              <a:endParaRPr lang="en-US" altLang="en-US" sz="2400">
                <a:latin typeface="Times New Roman" panose="02020603050405020304" pitchFamily="18" charset="0"/>
              </a:endParaRPr>
            </a:p>
          </p:txBody>
        </p:sp>
        <p:sp>
          <p:nvSpPr>
            <p:cNvPr id="14347" name="Line 5">
              <a:extLst>
                <a:ext uri="{FF2B5EF4-FFF2-40B4-BE49-F238E27FC236}">
                  <a16:creationId xmlns:a16="http://schemas.microsoft.com/office/drawing/2014/main" id="{5B444B59-134F-4E91-9392-666B715CA7B9}"/>
                </a:ext>
              </a:extLst>
            </p:cNvPr>
            <p:cNvSpPr>
              <a:spLocks noChangeShapeType="1"/>
            </p:cNvSpPr>
            <p:nvPr/>
          </p:nvSpPr>
          <p:spPr bwMode="auto">
            <a:xfrm>
              <a:off x="0" y="768"/>
              <a:ext cx="5088"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4341" name="Text Box 6">
            <a:extLst>
              <a:ext uri="{FF2B5EF4-FFF2-40B4-BE49-F238E27FC236}">
                <a16:creationId xmlns:a16="http://schemas.microsoft.com/office/drawing/2014/main" id="{300AC45D-4151-42AE-9C82-5C3D8A019444}"/>
              </a:ext>
            </a:extLst>
          </p:cNvPr>
          <p:cNvSpPr txBox="1">
            <a:spLocks noChangeArrowheads="1"/>
          </p:cNvSpPr>
          <p:nvPr/>
        </p:nvSpPr>
        <p:spPr bwMode="auto">
          <a:xfrm>
            <a:off x="1752600" y="354013"/>
            <a:ext cx="95410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3600" dirty="0">
                <a:solidFill>
                  <a:schemeClr val="bg1"/>
                </a:solidFill>
                <a:latin typeface="Arial" panose="020B0604020202020204" pitchFamily="34" charset="0"/>
              </a:rPr>
              <a:t>RIP</a:t>
            </a:r>
          </a:p>
        </p:txBody>
      </p:sp>
      <p:sp>
        <p:nvSpPr>
          <p:cNvPr id="475143" name="Rectangle 7">
            <a:extLst>
              <a:ext uri="{FF2B5EF4-FFF2-40B4-BE49-F238E27FC236}">
                <a16:creationId xmlns:a16="http://schemas.microsoft.com/office/drawing/2014/main" id="{D63ED94F-8738-4428-9BF8-3DE9F4E08673}"/>
              </a:ext>
            </a:extLst>
          </p:cNvPr>
          <p:cNvSpPr>
            <a:spLocks noChangeArrowheads="1"/>
          </p:cNvSpPr>
          <p:nvPr/>
        </p:nvSpPr>
        <p:spPr bwMode="auto">
          <a:xfrm>
            <a:off x="2057400" y="1371601"/>
            <a:ext cx="7848600" cy="1006475"/>
          </a:xfrm>
          <a:prstGeom prst="rect">
            <a:avLst/>
          </a:prstGeom>
          <a:noFill/>
          <a:ln w="9525">
            <a:noFill/>
            <a:miter lim="800000"/>
            <a:headEnd/>
            <a:tailEnd/>
          </a:ln>
          <a:effectLst/>
        </p:spPr>
        <p:txBody>
          <a:bodyPr>
            <a:spAutoFit/>
          </a:bodyPr>
          <a:lstStyle/>
          <a:p>
            <a:pPr algn="just">
              <a:defRPr/>
            </a:pPr>
            <a:r>
              <a:rPr lang="en-US" sz="2000" i="1">
                <a:effectLst>
                  <a:outerShdw blurRad="38100" dist="38100" dir="2700000" algn="tl">
                    <a:srgbClr val="C0C0C0"/>
                  </a:outerShdw>
                </a:effectLst>
                <a:latin typeface="Times New Roman" pitchFamily="18" charset="0"/>
              </a:rPr>
              <a:t>The Routing Information Protocol (RIP) is an intradomain routing protocol used inside an autonomous system. It is a very simple protocol based on distance vector routing. </a:t>
            </a:r>
          </a:p>
        </p:txBody>
      </p:sp>
      <p:sp>
        <p:nvSpPr>
          <p:cNvPr id="475144" name="Rectangle 8">
            <a:extLst>
              <a:ext uri="{FF2B5EF4-FFF2-40B4-BE49-F238E27FC236}">
                <a16:creationId xmlns:a16="http://schemas.microsoft.com/office/drawing/2014/main" id="{526850E0-180D-463C-BFD7-7B1797FB975B}"/>
              </a:ext>
            </a:extLst>
          </p:cNvPr>
          <p:cNvSpPr>
            <a:spLocks noChangeArrowheads="1"/>
          </p:cNvSpPr>
          <p:nvPr/>
        </p:nvSpPr>
        <p:spPr bwMode="auto">
          <a:xfrm>
            <a:off x="2209800" y="3870326"/>
            <a:ext cx="7848600" cy="396875"/>
          </a:xfrm>
          <a:prstGeom prst="rect">
            <a:avLst/>
          </a:prstGeom>
          <a:noFill/>
          <a:ln w="9525">
            <a:noFill/>
            <a:miter lim="800000"/>
            <a:headEnd/>
            <a:tailEnd/>
          </a:ln>
          <a:effectLst/>
        </p:spPr>
        <p:txBody>
          <a:bodyPr>
            <a:spAutoFit/>
          </a:bodyPr>
          <a:lstStyle/>
          <a:p>
            <a:pPr>
              <a:defRPr/>
            </a:pPr>
            <a:r>
              <a:rPr lang="en-US" sz="2000" i="1">
                <a:solidFill>
                  <a:schemeClr val="hlink"/>
                </a:solidFill>
                <a:effectLst>
                  <a:outerShdw blurRad="38100" dist="38100" dir="2700000" algn="tl">
                    <a:srgbClr val="C0C0C0"/>
                  </a:outerShdw>
                </a:effectLst>
                <a:latin typeface="Times New Roman" pitchFamily="18" charset="0"/>
              </a:rPr>
              <a:t>The topics discussed in this section include:</a:t>
            </a:r>
          </a:p>
        </p:txBody>
      </p:sp>
      <p:sp>
        <p:nvSpPr>
          <p:cNvPr id="475145" name="Rectangle 9">
            <a:extLst>
              <a:ext uri="{FF2B5EF4-FFF2-40B4-BE49-F238E27FC236}">
                <a16:creationId xmlns:a16="http://schemas.microsoft.com/office/drawing/2014/main" id="{A48713FF-5EAE-4336-8C33-0871DD0CF80C}"/>
              </a:ext>
            </a:extLst>
          </p:cNvPr>
          <p:cNvSpPr>
            <a:spLocks noChangeArrowheads="1"/>
          </p:cNvSpPr>
          <p:nvPr/>
        </p:nvSpPr>
        <p:spPr bwMode="auto">
          <a:xfrm>
            <a:off x="2209800" y="4403726"/>
            <a:ext cx="7315200" cy="1616075"/>
          </a:xfrm>
          <a:prstGeom prst="rect">
            <a:avLst/>
          </a:prstGeom>
          <a:noFill/>
          <a:ln w="76200">
            <a:noFill/>
            <a:miter lim="800000"/>
            <a:headEnd/>
            <a:tailEnd/>
          </a:ln>
          <a:effectLst/>
        </p:spPr>
        <p:txBody>
          <a:bodyPr>
            <a:spAutoFit/>
          </a:bodyPr>
          <a:lstStyle/>
          <a:p>
            <a:pPr>
              <a:defRPr/>
            </a:pPr>
            <a:r>
              <a:rPr lang="en-US" sz="2000" i="1" dirty="0">
                <a:effectLst>
                  <a:outerShdw blurRad="38100" dist="38100" dir="2700000" algn="tl">
                    <a:srgbClr val="C0C0C0"/>
                  </a:outerShdw>
                </a:effectLst>
                <a:latin typeface="Times New Roman" pitchFamily="18" charset="0"/>
              </a:rPr>
              <a:t>RIP Message Format </a:t>
            </a:r>
          </a:p>
          <a:p>
            <a:pPr>
              <a:defRPr/>
            </a:pPr>
            <a:r>
              <a:rPr lang="en-US" sz="2000" i="1" dirty="0">
                <a:effectLst>
                  <a:outerShdw blurRad="38100" dist="38100" dir="2700000" algn="tl">
                    <a:srgbClr val="C0C0C0"/>
                  </a:outerShdw>
                </a:effectLst>
                <a:latin typeface="Times New Roman" pitchFamily="18" charset="0"/>
              </a:rPr>
              <a:t>Requests and Responses </a:t>
            </a:r>
          </a:p>
          <a:p>
            <a:pPr>
              <a:defRPr/>
            </a:pPr>
            <a:r>
              <a:rPr lang="en-US" sz="2000" i="1" dirty="0">
                <a:effectLst>
                  <a:outerShdw blurRad="38100" dist="38100" dir="2700000" algn="tl">
                    <a:srgbClr val="C0C0C0"/>
                  </a:outerShdw>
                </a:effectLst>
                <a:latin typeface="Times New Roman" pitchFamily="18" charset="0"/>
              </a:rPr>
              <a:t>Timers in RIP </a:t>
            </a:r>
          </a:p>
          <a:p>
            <a:pPr>
              <a:defRPr/>
            </a:pPr>
            <a:r>
              <a:rPr lang="en-US" sz="2000" i="1" dirty="0">
                <a:effectLst>
                  <a:outerShdw blurRad="38100" dist="38100" dir="2700000" algn="tl">
                    <a:srgbClr val="C0C0C0"/>
                  </a:outerShdw>
                </a:effectLst>
                <a:latin typeface="Times New Roman" pitchFamily="18" charset="0"/>
              </a:rPr>
              <a:t>RIP Version 2 </a:t>
            </a:r>
          </a:p>
          <a:p>
            <a:pPr>
              <a:defRPr/>
            </a:pPr>
            <a:r>
              <a:rPr lang="en-US" sz="2000" i="1" dirty="0">
                <a:effectLst>
                  <a:outerShdw blurRad="38100" dist="38100" dir="2700000" algn="tl">
                    <a:srgbClr val="C0C0C0"/>
                  </a:outerShdw>
                </a:effectLst>
                <a:latin typeface="Times New Roman" pitchFamily="18" charset="0"/>
              </a:rPr>
              <a:t>Encapsulation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1">
            <a:extLst>
              <a:ext uri="{FF2B5EF4-FFF2-40B4-BE49-F238E27FC236}">
                <a16:creationId xmlns:a16="http://schemas.microsoft.com/office/drawing/2014/main" id="{F62C7EAE-8F51-4301-A4E1-ECC75848A5C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15363" name="Slide Number Placeholder 2">
            <a:extLst>
              <a:ext uri="{FF2B5EF4-FFF2-40B4-BE49-F238E27FC236}">
                <a16:creationId xmlns:a16="http://schemas.microsoft.com/office/drawing/2014/main" id="{565D4104-DAD7-46C6-8056-CC76B059169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FBC63D0-1D24-42DA-BE16-FEF1E7A83EDC}" type="slidenum">
              <a:rPr lang="en-US" altLang="en-US" b="0"/>
              <a:pPr/>
              <a:t>16</a:t>
            </a:fld>
            <a:endParaRPr lang="en-US" altLang="en-US" b="0"/>
          </a:p>
        </p:txBody>
      </p:sp>
      <p:sp>
        <p:nvSpPr>
          <p:cNvPr id="15364" name="Text Box 2">
            <a:extLst>
              <a:ext uri="{FF2B5EF4-FFF2-40B4-BE49-F238E27FC236}">
                <a16:creationId xmlns:a16="http://schemas.microsoft.com/office/drawing/2014/main" id="{BC76DC6A-D9C0-4A95-9257-56259FD43F31}"/>
              </a:ext>
            </a:extLst>
          </p:cNvPr>
          <p:cNvSpPr txBox="1">
            <a:spLocks noChangeArrowheads="1"/>
          </p:cNvSpPr>
          <p:nvPr/>
        </p:nvSpPr>
        <p:spPr bwMode="auto">
          <a:xfrm>
            <a:off x="2514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dirty="0">
                <a:solidFill>
                  <a:srgbClr val="0000FF"/>
                </a:solidFill>
                <a:latin typeface="Times New Roman" panose="02020603050405020304" pitchFamily="18" charset="0"/>
              </a:rPr>
              <a:t>Figure.</a:t>
            </a:r>
            <a:r>
              <a:rPr lang="en-US" altLang="en-US" dirty="0">
                <a:solidFill>
                  <a:schemeClr val="accent2"/>
                </a:solidFill>
                <a:latin typeface="Times New Roman" panose="02020603050405020304" pitchFamily="18" charset="0"/>
              </a:rPr>
              <a:t>    </a:t>
            </a:r>
            <a:r>
              <a:rPr lang="en-US" altLang="en-US" i="1" dirty="0">
                <a:latin typeface="Times New Roman" panose="02020603050405020304" pitchFamily="18" charset="0"/>
              </a:rPr>
              <a:t>Example of a domain using RIP</a:t>
            </a:r>
          </a:p>
        </p:txBody>
      </p:sp>
      <p:sp>
        <p:nvSpPr>
          <p:cNvPr id="15365" name="Rectangle 3">
            <a:extLst>
              <a:ext uri="{FF2B5EF4-FFF2-40B4-BE49-F238E27FC236}">
                <a16:creationId xmlns:a16="http://schemas.microsoft.com/office/drawing/2014/main" id="{878B2B44-3C1F-443B-9822-3629E475F29F}"/>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5366" name="Rectangle 4">
            <a:extLst>
              <a:ext uri="{FF2B5EF4-FFF2-40B4-BE49-F238E27FC236}">
                <a16:creationId xmlns:a16="http://schemas.microsoft.com/office/drawing/2014/main" id="{3BB2FC5E-5BD5-4D66-83FE-601DEF15CE7B}"/>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5367" name="Rectangle 5">
            <a:extLst>
              <a:ext uri="{FF2B5EF4-FFF2-40B4-BE49-F238E27FC236}">
                <a16:creationId xmlns:a16="http://schemas.microsoft.com/office/drawing/2014/main" id="{917D0EE2-4D62-4016-A8F4-014DC57034A5}"/>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5368" name="Rectangle 6">
            <a:extLst>
              <a:ext uri="{FF2B5EF4-FFF2-40B4-BE49-F238E27FC236}">
                <a16:creationId xmlns:a16="http://schemas.microsoft.com/office/drawing/2014/main" id="{D3AF0CBD-5213-45A9-975A-CCBC57FB5086}"/>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5369" name="Rectangle 7">
            <a:extLst>
              <a:ext uri="{FF2B5EF4-FFF2-40B4-BE49-F238E27FC236}">
                <a16:creationId xmlns:a16="http://schemas.microsoft.com/office/drawing/2014/main" id="{4887E0E8-9062-4647-9E6B-B799D4AAC5CD}"/>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5370" name="Rectangle 8">
            <a:extLst>
              <a:ext uri="{FF2B5EF4-FFF2-40B4-BE49-F238E27FC236}">
                <a16:creationId xmlns:a16="http://schemas.microsoft.com/office/drawing/2014/main" id="{128FE197-D62C-4B3F-A079-B5B9C7F9DD44}"/>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5371" name="Rectangle 9">
            <a:extLst>
              <a:ext uri="{FF2B5EF4-FFF2-40B4-BE49-F238E27FC236}">
                <a16:creationId xmlns:a16="http://schemas.microsoft.com/office/drawing/2014/main" id="{E2907ED1-8D3F-4CC7-94A7-167E6B008E30}"/>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15372" name="Picture 11">
            <a:extLst>
              <a:ext uri="{FF2B5EF4-FFF2-40B4-BE49-F238E27FC236}">
                <a16:creationId xmlns:a16="http://schemas.microsoft.com/office/drawing/2014/main" id="{9622F84F-530F-453B-BEDB-515361A87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1" y="925514"/>
            <a:ext cx="6481763" cy="517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1">
            <a:extLst>
              <a:ext uri="{FF2B5EF4-FFF2-40B4-BE49-F238E27FC236}">
                <a16:creationId xmlns:a16="http://schemas.microsoft.com/office/drawing/2014/main" id="{CB7467D2-C566-4A3D-96CC-E67E32DBFB4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16387" name="Slide Number Placeholder 2">
            <a:extLst>
              <a:ext uri="{FF2B5EF4-FFF2-40B4-BE49-F238E27FC236}">
                <a16:creationId xmlns:a16="http://schemas.microsoft.com/office/drawing/2014/main" id="{08A1363A-7D3F-4A01-A135-5A0AEE70D5C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F0C5F65-105D-43BC-B862-4FE583A9765E}" type="slidenum">
              <a:rPr lang="en-US" altLang="en-US" b="0"/>
              <a:pPr/>
              <a:t>17</a:t>
            </a:fld>
            <a:endParaRPr lang="en-US" altLang="en-US" b="0"/>
          </a:p>
        </p:txBody>
      </p:sp>
      <p:sp>
        <p:nvSpPr>
          <p:cNvPr id="16388" name="Text Box 2">
            <a:extLst>
              <a:ext uri="{FF2B5EF4-FFF2-40B4-BE49-F238E27FC236}">
                <a16:creationId xmlns:a16="http://schemas.microsoft.com/office/drawing/2014/main" id="{FB07C166-312A-458B-BA43-2E24F089DEF1}"/>
              </a:ext>
            </a:extLst>
          </p:cNvPr>
          <p:cNvSpPr txBox="1">
            <a:spLocks noChangeArrowheads="1"/>
          </p:cNvSpPr>
          <p:nvPr/>
        </p:nvSpPr>
        <p:spPr bwMode="auto">
          <a:xfrm>
            <a:off x="2514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dirty="0">
                <a:solidFill>
                  <a:srgbClr val="0000FF"/>
                </a:solidFill>
                <a:latin typeface="Times New Roman" panose="02020603050405020304" pitchFamily="18" charset="0"/>
              </a:rPr>
              <a:t>Figure.</a:t>
            </a:r>
            <a:r>
              <a:rPr lang="en-US" altLang="en-US" dirty="0">
                <a:solidFill>
                  <a:schemeClr val="accent2"/>
                </a:solidFill>
                <a:latin typeface="Times New Roman" panose="02020603050405020304" pitchFamily="18" charset="0"/>
              </a:rPr>
              <a:t> </a:t>
            </a:r>
            <a:r>
              <a:rPr lang="en-US" altLang="en-US" i="1" dirty="0">
                <a:latin typeface="Times New Roman" panose="02020603050405020304" pitchFamily="18" charset="0"/>
              </a:rPr>
              <a:t>RIP message format</a:t>
            </a:r>
          </a:p>
        </p:txBody>
      </p:sp>
      <p:sp>
        <p:nvSpPr>
          <p:cNvPr id="16389" name="Rectangle 3">
            <a:extLst>
              <a:ext uri="{FF2B5EF4-FFF2-40B4-BE49-F238E27FC236}">
                <a16:creationId xmlns:a16="http://schemas.microsoft.com/office/drawing/2014/main" id="{5D54186A-A853-4FDB-BC0D-85FB731CC942}"/>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6390" name="Rectangle 4">
            <a:extLst>
              <a:ext uri="{FF2B5EF4-FFF2-40B4-BE49-F238E27FC236}">
                <a16:creationId xmlns:a16="http://schemas.microsoft.com/office/drawing/2014/main" id="{FABBEC85-3566-47F9-9F45-7A34A9EF9F06}"/>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6391" name="Rectangle 5">
            <a:extLst>
              <a:ext uri="{FF2B5EF4-FFF2-40B4-BE49-F238E27FC236}">
                <a16:creationId xmlns:a16="http://schemas.microsoft.com/office/drawing/2014/main" id="{7397CB60-859E-4283-9CA4-95703651CC7B}"/>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6392" name="Rectangle 6">
            <a:extLst>
              <a:ext uri="{FF2B5EF4-FFF2-40B4-BE49-F238E27FC236}">
                <a16:creationId xmlns:a16="http://schemas.microsoft.com/office/drawing/2014/main" id="{36C8D6CE-38FB-4046-B1D6-0585BEA0292D}"/>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6393" name="Rectangle 7">
            <a:extLst>
              <a:ext uri="{FF2B5EF4-FFF2-40B4-BE49-F238E27FC236}">
                <a16:creationId xmlns:a16="http://schemas.microsoft.com/office/drawing/2014/main" id="{33779F19-B80C-434F-9C0B-3BF416768EB8}"/>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6394" name="Rectangle 8">
            <a:extLst>
              <a:ext uri="{FF2B5EF4-FFF2-40B4-BE49-F238E27FC236}">
                <a16:creationId xmlns:a16="http://schemas.microsoft.com/office/drawing/2014/main" id="{FAA04673-AB27-4CC3-B843-9462DF515E5A}"/>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6395" name="Rectangle 9">
            <a:extLst>
              <a:ext uri="{FF2B5EF4-FFF2-40B4-BE49-F238E27FC236}">
                <a16:creationId xmlns:a16="http://schemas.microsoft.com/office/drawing/2014/main" id="{C65E80A9-5CCF-42BD-A46A-F6B11F124CDA}"/>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16396" name="Picture 10">
            <a:extLst>
              <a:ext uri="{FF2B5EF4-FFF2-40B4-BE49-F238E27FC236}">
                <a16:creationId xmlns:a16="http://schemas.microsoft.com/office/drawing/2014/main" id="{0BDD1D75-C7DC-4935-90E6-B710D8760B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839" y="1973264"/>
            <a:ext cx="8053387"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1">
            <a:extLst>
              <a:ext uri="{FF2B5EF4-FFF2-40B4-BE49-F238E27FC236}">
                <a16:creationId xmlns:a16="http://schemas.microsoft.com/office/drawing/2014/main" id="{85D1033C-6D3B-483E-8F0F-D38AE190EA6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17411" name="Slide Number Placeholder 2">
            <a:extLst>
              <a:ext uri="{FF2B5EF4-FFF2-40B4-BE49-F238E27FC236}">
                <a16:creationId xmlns:a16="http://schemas.microsoft.com/office/drawing/2014/main" id="{16085C52-2411-4F0D-87E4-ED7EEBCEEB7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E356998-6B5F-4BD7-8B31-B9CE59A5A24A}" type="slidenum">
              <a:rPr lang="en-US" altLang="en-US" b="0"/>
              <a:pPr/>
              <a:t>18</a:t>
            </a:fld>
            <a:endParaRPr lang="en-US" altLang="en-US" b="0"/>
          </a:p>
        </p:txBody>
      </p:sp>
      <p:sp>
        <p:nvSpPr>
          <p:cNvPr id="17412" name="Text Box 2">
            <a:extLst>
              <a:ext uri="{FF2B5EF4-FFF2-40B4-BE49-F238E27FC236}">
                <a16:creationId xmlns:a16="http://schemas.microsoft.com/office/drawing/2014/main" id="{628177C0-0628-4870-8440-7E8A13EB71AE}"/>
              </a:ext>
            </a:extLst>
          </p:cNvPr>
          <p:cNvSpPr txBox="1">
            <a:spLocks noChangeArrowheads="1"/>
          </p:cNvSpPr>
          <p:nvPr/>
        </p:nvSpPr>
        <p:spPr bwMode="auto">
          <a:xfrm>
            <a:off x="2514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dirty="0">
                <a:solidFill>
                  <a:srgbClr val="0000FF"/>
                </a:solidFill>
                <a:latin typeface="Times New Roman" panose="02020603050405020304" pitchFamily="18" charset="0"/>
              </a:rPr>
              <a:t>Figure.</a:t>
            </a:r>
            <a:r>
              <a:rPr lang="en-US" altLang="en-US" dirty="0">
                <a:solidFill>
                  <a:schemeClr val="accent2"/>
                </a:solidFill>
                <a:latin typeface="Times New Roman" panose="02020603050405020304" pitchFamily="18" charset="0"/>
              </a:rPr>
              <a:t>   </a:t>
            </a:r>
            <a:r>
              <a:rPr lang="en-US" altLang="en-US" i="1" dirty="0">
                <a:latin typeface="Times New Roman" panose="02020603050405020304" pitchFamily="18" charset="0"/>
              </a:rPr>
              <a:t>Request messages</a:t>
            </a:r>
          </a:p>
        </p:txBody>
      </p:sp>
      <p:sp>
        <p:nvSpPr>
          <p:cNvPr id="17413" name="Rectangle 3">
            <a:extLst>
              <a:ext uri="{FF2B5EF4-FFF2-40B4-BE49-F238E27FC236}">
                <a16:creationId xmlns:a16="http://schemas.microsoft.com/office/drawing/2014/main" id="{46BA1384-4B0C-4A10-8D34-88C5976693F2}"/>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7414" name="Rectangle 4">
            <a:extLst>
              <a:ext uri="{FF2B5EF4-FFF2-40B4-BE49-F238E27FC236}">
                <a16:creationId xmlns:a16="http://schemas.microsoft.com/office/drawing/2014/main" id="{EEBF6ECE-F0D5-4A2D-B197-A212FEE2F692}"/>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7415" name="Rectangle 5">
            <a:extLst>
              <a:ext uri="{FF2B5EF4-FFF2-40B4-BE49-F238E27FC236}">
                <a16:creationId xmlns:a16="http://schemas.microsoft.com/office/drawing/2014/main" id="{691221DE-771F-4778-9E22-09C58BC05816}"/>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7416" name="Rectangle 6">
            <a:extLst>
              <a:ext uri="{FF2B5EF4-FFF2-40B4-BE49-F238E27FC236}">
                <a16:creationId xmlns:a16="http://schemas.microsoft.com/office/drawing/2014/main" id="{2DEB43BF-981D-49C7-9CB8-C2E32A50ED85}"/>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7417" name="Rectangle 7">
            <a:extLst>
              <a:ext uri="{FF2B5EF4-FFF2-40B4-BE49-F238E27FC236}">
                <a16:creationId xmlns:a16="http://schemas.microsoft.com/office/drawing/2014/main" id="{289C862E-EC61-4EF8-982A-56A7D00BD084}"/>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7418" name="Rectangle 8">
            <a:extLst>
              <a:ext uri="{FF2B5EF4-FFF2-40B4-BE49-F238E27FC236}">
                <a16:creationId xmlns:a16="http://schemas.microsoft.com/office/drawing/2014/main" id="{1CCA39EC-25D0-4766-B25B-98C778E33BCD}"/>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7419" name="Rectangle 9">
            <a:extLst>
              <a:ext uri="{FF2B5EF4-FFF2-40B4-BE49-F238E27FC236}">
                <a16:creationId xmlns:a16="http://schemas.microsoft.com/office/drawing/2014/main" id="{AB5F893D-33F1-4D0A-8470-1B538A5C888B}"/>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17420" name="Picture 10">
            <a:extLst>
              <a:ext uri="{FF2B5EF4-FFF2-40B4-BE49-F238E27FC236}">
                <a16:creationId xmlns:a16="http://schemas.microsoft.com/office/drawing/2014/main" id="{75838033-FF3A-462A-A70D-16ADEB8960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2432050"/>
            <a:ext cx="8994775"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1">
            <a:extLst>
              <a:ext uri="{FF2B5EF4-FFF2-40B4-BE49-F238E27FC236}">
                <a16:creationId xmlns:a16="http://schemas.microsoft.com/office/drawing/2014/main" id="{FD95DADE-3735-43F8-B05C-620D61AB5C3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20483" name="Slide Number Placeholder 2">
            <a:extLst>
              <a:ext uri="{FF2B5EF4-FFF2-40B4-BE49-F238E27FC236}">
                <a16:creationId xmlns:a16="http://schemas.microsoft.com/office/drawing/2014/main" id="{1B90500F-7E03-4069-9EAE-23954435B11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BEF7393-8378-4767-B91A-1EC675743561}" type="slidenum">
              <a:rPr lang="en-US" altLang="en-US" b="0"/>
              <a:pPr/>
              <a:t>19</a:t>
            </a:fld>
            <a:endParaRPr lang="en-US" altLang="en-US" b="0"/>
          </a:p>
        </p:txBody>
      </p:sp>
      <p:sp>
        <p:nvSpPr>
          <p:cNvPr id="20484" name="Text Box 2">
            <a:extLst>
              <a:ext uri="{FF2B5EF4-FFF2-40B4-BE49-F238E27FC236}">
                <a16:creationId xmlns:a16="http://schemas.microsoft.com/office/drawing/2014/main" id="{FFFBA588-BFA0-4952-A299-99B98C2AB61B}"/>
              </a:ext>
            </a:extLst>
          </p:cNvPr>
          <p:cNvSpPr txBox="1">
            <a:spLocks noChangeArrowheads="1"/>
          </p:cNvSpPr>
          <p:nvPr/>
        </p:nvSpPr>
        <p:spPr bwMode="auto">
          <a:xfrm>
            <a:off x="2514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dirty="0">
                <a:solidFill>
                  <a:srgbClr val="0000FF"/>
                </a:solidFill>
                <a:latin typeface="Times New Roman" panose="02020603050405020304" pitchFamily="18" charset="0"/>
              </a:rPr>
              <a:t>Figure.</a:t>
            </a:r>
            <a:r>
              <a:rPr lang="en-US" altLang="en-US" dirty="0">
                <a:solidFill>
                  <a:schemeClr val="accent2"/>
                </a:solidFill>
                <a:latin typeface="Times New Roman" panose="02020603050405020304" pitchFamily="18" charset="0"/>
              </a:rPr>
              <a:t>   </a:t>
            </a:r>
            <a:r>
              <a:rPr lang="en-US" altLang="en-US" i="1" dirty="0">
                <a:latin typeface="Times New Roman" panose="02020603050405020304" pitchFamily="18" charset="0"/>
              </a:rPr>
              <a:t>RIP timers</a:t>
            </a:r>
          </a:p>
        </p:txBody>
      </p:sp>
      <p:sp>
        <p:nvSpPr>
          <p:cNvPr id="20485" name="Rectangle 3">
            <a:extLst>
              <a:ext uri="{FF2B5EF4-FFF2-40B4-BE49-F238E27FC236}">
                <a16:creationId xmlns:a16="http://schemas.microsoft.com/office/drawing/2014/main" id="{6DC7A5B6-3E5B-46BB-9CF4-5A739E3ADB7A}"/>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0486" name="Rectangle 4">
            <a:extLst>
              <a:ext uri="{FF2B5EF4-FFF2-40B4-BE49-F238E27FC236}">
                <a16:creationId xmlns:a16="http://schemas.microsoft.com/office/drawing/2014/main" id="{325261C4-673F-4D37-97F7-4121B1828F10}"/>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0487" name="Rectangle 5">
            <a:extLst>
              <a:ext uri="{FF2B5EF4-FFF2-40B4-BE49-F238E27FC236}">
                <a16:creationId xmlns:a16="http://schemas.microsoft.com/office/drawing/2014/main" id="{91974680-5EA0-49DE-ADCF-2D3F311D1404}"/>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0488" name="Rectangle 6">
            <a:extLst>
              <a:ext uri="{FF2B5EF4-FFF2-40B4-BE49-F238E27FC236}">
                <a16:creationId xmlns:a16="http://schemas.microsoft.com/office/drawing/2014/main" id="{B8CC8C55-6042-49CB-B8FF-E0DFCC7144BB}"/>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0489" name="Rectangle 7">
            <a:extLst>
              <a:ext uri="{FF2B5EF4-FFF2-40B4-BE49-F238E27FC236}">
                <a16:creationId xmlns:a16="http://schemas.microsoft.com/office/drawing/2014/main" id="{B24E0EB5-7B3D-439B-95AE-E68FEA6DB4DD}"/>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0490" name="Rectangle 8">
            <a:extLst>
              <a:ext uri="{FF2B5EF4-FFF2-40B4-BE49-F238E27FC236}">
                <a16:creationId xmlns:a16="http://schemas.microsoft.com/office/drawing/2014/main" id="{CAD8A2BE-BD2D-4E65-9F69-7CB4D59FE556}"/>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0491" name="Rectangle 9">
            <a:extLst>
              <a:ext uri="{FF2B5EF4-FFF2-40B4-BE49-F238E27FC236}">
                <a16:creationId xmlns:a16="http://schemas.microsoft.com/office/drawing/2014/main" id="{2E8CFB3B-4DD5-40A5-9625-A5E197D4803B}"/>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20492" name="Picture 10">
            <a:extLst>
              <a:ext uri="{FF2B5EF4-FFF2-40B4-BE49-F238E27FC236}">
                <a16:creationId xmlns:a16="http://schemas.microsoft.com/office/drawing/2014/main" id="{F23F3E4E-1794-457F-BCEF-CFF635128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8364" y="2551114"/>
            <a:ext cx="7158037" cy="179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3B30D-0AC5-4503-8DF2-51276E3AE214}"/>
              </a:ext>
            </a:extLst>
          </p:cNvPr>
          <p:cNvSpPr>
            <a:spLocks noGrp="1"/>
          </p:cNvSpPr>
          <p:nvPr>
            <p:ph type="title"/>
          </p:nvPr>
        </p:nvSpPr>
        <p:spPr/>
        <p:txBody>
          <a:bodyPr/>
          <a:lstStyle/>
          <a:p>
            <a:r>
              <a:rPr lang="en-US" b="0" dirty="0">
                <a:effectLst/>
                <a:latin typeface="var(--font-sofia)"/>
              </a:rPr>
              <a:t>Types of Routing</a:t>
            </a:r>
            <a:endParaRPr lang="en-IN" dirty="0"/>
          </a:p>
        </p:txBody>
      </p:sp>
      <p:sp>
        <p:nvSpPr>
          <p:cNvPr id="4" name="TextBox 3">
            <a:extLst>
              <a:ext uri="{FF2B5EF4-FFF2-40B4-BE49-F238E27FC236}">
                <a16:creationId xmlns:a16="http://schemas.microsoft.com/office/drawing/2014/main" id="{1D5B7B89-8588-41CF-897B-185E4F12920F}"/>
              </a:ext>
            </a:extLst>
          </p:cNvPr>
          <p:cNvSpPr txBox="1"/>
          <p:nvPr/>
        </p:nvSpPr>
        <p:spPr>
          <a:xfrm>
            <a:off x="575894" y="1980337"/>
            <a:ext cx="11029616" cy="3539430"/>
          </a:xfrm>
          <a:prstGeom prst="rect">
            <a:avLst/>
          </a:prstGeom>
          <a:noFill/>
        </p:spPr>
        <p:txBody>
          <a:bodyPr wrap="square">
            <a:spAutoFit/>
          </a:bodyPr>
          <a:lstStyle/>
          <a:p>
            <a:pPr algn="just" fontAlgn="base"/>
            <a:r>
              <a:rPr lang="en-US" sz="2800" b="0" i="0" dirty="0">
                <a:effectLst/>
                <a:latin typeface="var(--font-din)"/>
              </a:rPr>
              <a:t>Routing is a process which is performed by layer 3 (or network layer) devices in order to deliver the packet by choosing an optimal path from one network to another.</a:t>
            </a:r>
          </a:p>
          <a:p>
            <a:pPr algn="just" fontAlgn="base"/>
            <a:endParaRPr lang="en-US" sz="2800" b="0" i="0" dirty="0">
              <a:effectLst/>
              <a:latin typeface="var(--font-din)"/>
            </a:endParaRPr>
          </a:p>
          <a:p>
            <a:pPr algn="just" fontAlgn="base"/>
            <a:r>
              <a:rPr lang="en-US" sz="2800" b="0" i="0" dirty="0">
                <a:effectLst/>
                <a:latin typeface="var(--font-din)"/>
              </a:rPr>
              <a:t>There are 3 types of routing:</a:t>
            </a:r>
          </a:p>
          <a:p>
            <a:pPr marL="342900" indent="-342900" algn="just" fontAlgn="base">
              <a:buAutoNum type="arabicPeriod"/>
            </a:pPr>
            <a:r>
              <a:rPr lang="en-US" sz="2800" dirty="0">
                <a:latin typeface="var(--font-din)"/>
              </a:rPr>
              <a:t>Static Routing</a:t>
            </a:r>
          </a:p>
          <a:p>
            <a:pPr marL="342900" indent="-342900" algn="just" fontAlgn="base">
              <a:buAutoNum type="arabicPeriod"/>
            </a:pPr>
            <a:r>
              <a:rPr lang="en-US" sz="2800" b="0" i="0" dirty="0">
                <a:effectLst/>
                <a:latin typeface="var(--font-din)"/>
              </a:rPr>
              <a:t>Default routing</a:t>
            </a:r>
          </a:p>
          <a:p>
            <a:pPr marL="342900" indent="-342900" algn="just" fontAlgn="base">
              <a:buAutoNum type="arabicPeriod"/>
            </a:pPr>
            <a:r>
              <a:rPr lang="en-US" sz="2800" dirty="0">
                <a:latin typeface="var(--font-din)"/>
              </a:rPr>
              <a:t>Dynamic routing</a:t>
            </a:r>
            <a:endParaRPr lang="en-US" sz="2800" b="0" i="0" dirty="0">
              <a:effectLst/>
              <a:latin typeface="var(--font-din)"/>
            </a:endParaRPr>
          </a:p>
        </p:txBody>
      </p:sp>
      <p:sp>
        <p:nvSpPr>
          <p:cNvPr id="3" name="AutoShape 2">
            <a:extLst>
              <a:ext uri="{FF2B5EF4-FFF2-40B4-BE49-F238E27FC236}">
                <a16:creationId xmlns:a16="http://schemas.microsoft.com/office/drawing/2014/main" id="{7A3DE804-E607-4CE0-824C-3D13C0527DE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140757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1">
            <a:extLst>
              <a:ext uri="{FF2B5EF4-FFF2-40B4-BE49-F238E27FC236}">
                <a16:creationId xmlns:a16="http://schemas.microsoft.com/office/drawing/2014/main" id="{3F31BB9C-3ACE-4704-9D86-3DE48EECF6B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22531" name="Slide Number Placeholder 2">
            <a:extLst>
              <a:ext uri="{FF2B5EF4-FFF2-40B4-BE49-F238E27FC236}">
                <a16:creationId xmlns:a16="http://schemas.microsoft.com/office/drawing/2014/main" id="{6C9EC13A-EB6B-4944-9DEC-6E61D0D90D4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EE7F577-CA0F-4D8F-990B-FB5DB9F50D0A}" type="slidenum">
              <a:rPr lang="en-US" altLang="en-US" b="0"/>
              <a:pPr/>
              <a:t>20</a:t>
            </a:fld>
            <a:endParaRPr lang="en-US" altLang="en-US" b="0"/>
          </a:p>
        </p:txBody>
      </p:sp>
      <p:sp>
        <p:nvSpPr>
          <p:cNvPr id="22532" name="Text Box 2">
            <a:extLst>
              <a:ext uri="{FF2B5EF4-FFF2-40B4-BE49-F238E27FC236}">
                <a16:creationId xmlns:a16="http://schemas.microsoft.com/office/drawing/2014/main" id="{7A797395-3B24-456F-8C7A-5E85F47C86B2}"/>
              </a:ext>
            </a:extLst>
          </p:cNvPr>
          <p:cNvSpPr txBox="1">
            <a:spLocks noChangeArrowheads="1"/>
          </p:cNvSpPr>
          <p:nvPr/>
        </p:nvSpPr>
        <p:spPr bwMode="auto">
          <a:xfrm>
            <a:off x="2514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dirty="0">
                <a:solidFill>
                  <a:srgbClr val="0000FF"/>
                </a:solidFill>
                <a:latin typeface="Times New Roman" panose="02020603050405020304" pitchFamily="18" charset="0"/>
              </a:rPr>
              <a:t>Figure.</a:t>
            </a:r>
            <a:r>
              <a:rPr lang="en-US" altLang="en-US" dirty="0">
                <a:solidFill>
                  <a:schemeClr val="accent2"/>
                </a:solidFill>
                <a:latin typeface="Times New Roman" panose="02020603050405020304" pitchFamily="18" charset="0"/>
              </a:rPr>
              <a:t>    </a:t>
            </a:r>
            <a:r>
              <a:rPr lang="en-US" altLang="en-US" i="1" dirty="0">
                <a:latin typeface="Times New Roman" panose="02020603050405020304" pitchFamily="18" charset="0"/>
              </a:rPr>
              <a:t>RIP version 2 format</a:t>
            </a:r>
          </a:p>
        </p:txBody>
      </p:sp>
      <p:sp>
        <p:nvSpPr>
          <p:cNvPr id="22533" name="Rectangle 3">
            <a:extLst>
              <a:ext uri="{FF2B5EF4-FFF2-40B4-BE49-F238E27FC236}">
                <a16:creationId xmlns:a16="http://schemas.microsoft.com/office/drawing/2014/main" id="{7B944C4E-5A45-4365-A466-71550200BEE1}"/>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2534" name="Rectangle 4">
            <a:extLst>
              <a:ext uri="{FF2B5EF4-FFF2-40B4-BE49-F238E27FC236}">
                <a16:creationId xmlns:a16="http://schemas.microsoft.com/office/drawing/2014/main" id="{45C80C2E-153B-464C-A32E-507C4CFD6290}"/>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2535" name="Rectangle 5">
            <a:extLst>
              <a:ext uri="{FF2B5EF4-FFF2-40B4-BE49-F238E27FC236}">
                <a16:creationId xmlns:a16="http://schemas.microsoft.com/office/drawing/2014/main" id="{28E48019-A860-4520-B05E-8402F7CE2E78}"/>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2536" name="Rectangle 6">
            <a:extLst>
              <a:ext uri="{FF2B5EF4-FFF2-40B4-BE49-F238E27FC236}">
                <a16:creationId xmlns:a16="http://schemas.microsoft.com/office/drawing/2014/main" id="{A9B03CA1-81ED-4618-883B-6CC86F8D72F0}"/>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2537" name="Rectangle 7">
            <a:extLst>
              <a:ext uri="{FF2B5EF4-FFF2-40B4-BE49-F238E27FC236}">
                <a16:creationId xmlns:a16="http://schemas.microsoft.com/office/drawing/2014/main" id="{BFEB174A-BB01-464C-8B3B-3268FEA6B35C}"/>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2538" name="Rectangle 8">
            <a:extLst>
              <a:ext uri="{FF2B5EF4-FFF2-40B4-BE49-F238E27FC236}">
                <a16:creationId xmlns:a16="http://schemas.microsoft.com/office/drawing/2014/main" id="{17367E12-0EA2-48E1-B4F7-6E7BF6217093}"/>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2539" name="Rectangle 9">
            <a:extLst>
              <a:ext uri="{FF2B5EF4-FFF2-40B4-BE49-F238E27FC236}">
                <a16:creationId xmlns:a16="http://schemas.microsoft.com/office/drawing/2014/main" id="{C68EE6DA-4995-4FA8-938F-A636BA1F0B6C}"/>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22540" name="Picture 10">
            <a:extLst>
              <a:ext uri="{FF2B5EF4-FFF2-40B4-BE49-F238E27FC236}">
                <a16:creationId xmlns:a16="http://schemas.microsoft.com/office/drawing/2014/main" id="{7C90B3F4-EEFA-407D-AFAE-556D2E2EBA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73264"/>
            <a:ext cx="8936038" cy="290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1">
            <a:extLst>
              <a:ext uri="{FF2B5EF4-FFF2-40B4-BE49-F238E27FC236}">
                <a16:creationId xmlns:a16="http://schemas.microsoft.com/office/drawing/2014/main" id="{373F4FBB-B7BC-4E33-9476-81B8E9F8EF2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23555" name="Slide Number Placeholder 2">
            <a:extLst>
              <a:ext uri="{FF2B5EF4-FFF2-40B4-BE49-F238E27FC236}">
                <a16:creationId xmlns:a16="http://schemas.microsoft.com/office/drawing/2014/main" id="{A99757EA-2568-4CC2-BF17-BFCFE1E3BF7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5A79E70-DAEF-4D70-A764-19C23CE9D1A2}" type="slidenum">
              <a:rPr lang="en-US" altLang="en-US" b="0"/>
              <a:pPr/>
              <a:t>21</a:t>
            </a:fld>
            <a:endParaRPr lang="en-US" altLang="en-US" b="0"/>
          </a:p>
        </p:txBody>
      </p:sp>
      <p:sp>
        <p:nvSpPr>
          <p:cNvPr id="23556" name="Text Box 2">
            <a:extLst>
              <a:ext uri="{FF2B5EF4-FFF2-40B4-BE49-F238E27FC236}">
                <a16:creationId xmlns:a16="http://schemas.microsoft.com/office/drawing/2014/main" id="{977340C2-14AB-461C-8E28-4950EBE08745}"/>
              </a:ext>
            </a:extLst>
          </p:cNvPr>
          <p:cNvSpPr txBox="1">
            <a:spLocks noChangeArrowheads="1"/>
          </p:cNvSpPr>
          <p:nvPr/>
        </p:nvSpPr>
        <p:spPr bwMode="auto">
          <a:xfrm>
            <a:off x="2514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dirty="0">
                <a:solidFill>
                  <a:srgbClr val="0000FF"/>
                </a:solidFill>
                <a:latin typeface="Times New Roman" panose="02020603050405020304" pitchFamily="18" charset="0"/>
              </a:rPr>
              <a:t>Figure.</a:t>
            </a:r>
            <a:r>
              <a:rPr lang="en-US" altLang="en-US" dirty="0">
                <a:solidFill>
                  <a:schemeClr val="accent2"/>
                </a:solidFill>
                <a:latin typeface="Times New Roman" panose="02020603050405020304" pitchFamily="18" charset="0"/>
              </a:rPr>
              <a:t>    </a:t>
            </a:r>
            <a:r>
              <a:rPr lang="en-US" altLang="en-US" i="1" dirty="0">
                <a:latin typeface="Times New Roman" panose="02020603050405020304" pitchFamily="18" charset="0"/>
              </a:rPr>
              <a:t>Authentication</a:t>
            </a:r>
          </a:p>
        </p:txBody>
      </p:sp>
      <p:sp>
        <p:nvSpPr>
          <p:cNvPr id="23557" name="Rectangle 3">
            <a:extLst>
              <a:ext uri="{FF2B5EF4-FFF2-40B4-BE49-F238E27FC236}">
                <a16:creationId xmlns:a16="http://schemas.microsoft.com/office/drawing/2014/main" id="{0C0DF09E-C4CB-4AF1-A1BC-65B742A80000}"/>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3558" name="Rectangle 4">
            <a:extLst>
              <a:ext uri="{FF2B5EF4-FFF2-40B4-BE49-F238E27FC236}">
                <a16:creationId xmlns:a16="http://schemas.microsoft.com/office/drawing/2014/main" id="{6456D236-BE71-405E-95F8-8E85B2440543}"/>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3559" name="Rectangle 5">
            <a:extLst>
              <a:ext uri="{FF2B5EF4-FFF2-40B4-BE49-F238E27FC236}">
                <a16:creationId xmlns:a16="http://schemas.microsoft.com/office/drawing/2014/main" id="{33076A6F-1B0D-4A39-892A-85153AC84956}"/>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3560" name="Rectangle 6">
            <a:extLst>
              <a:ext uri="{FF2B5EF4-FFF2-40B4-BE49-F238E27FC236}">
                <a16:creationId xmlns:a16="http://schemas.microsoft.com/office/drawing/2014/main" id="{73D87507-4B41-4157-89F1-DA56E1DE243E}"/>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3561" name="Rectangle 7">
            <a:extLst>
              <a:ext uri="{FF2B5EF4-FFF2-40B4-BE49-F238E27FC236}">
                <a16:creationId xmlns:a16="http://schemas.microsoft.com/office/drawing/2014/main" id="{FC13ED05-7134-48EB-A902-DC1155AC1DC6}"/>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3562" name="Rectangle 8">
            <a:extLst>
              <a:ext uri="{FF2B5EF4-FFF2-40B4-BE49-F238E27FC236}">
                <a16:creationId xmlns:a16="http://schemas.microsoft.com/office/drawing/2014/main" id="{425FB4D4-2401-4834-BBA1-C01614F1FED0}"/>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3563" name="Rectangle 9">
            <a:extLst>
              <a:ext uri="{FF2B5EF4-FFF2-40B4-BE49-F238E27FC236}">
                <a16:creationId xmlns:a16="http://schemas.microsoft.com/office/drawing/2014/main" id="{16DC782B-0132-41E9-BB18-6996BF29A5C4}"/>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23564" name="Picture 10">
            <a:extLst>
              <a:ext uri="{FF2B5EF4-FFF2-40B4-BE49-F238E27FC236}">
                <a16:creationId xmlns:a16="http://schemas.microsoft.com/office/drawing/2014/main" id="{B83D531B-5DE6-4328-A9DB-F5E3C094F4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9150" y="1346201"/>
            <a:ext cx="8013700" cy="416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1">
            <a:extLst>
              <a:ext uri="{FF2B5EF4-FFF2-40B4-BE49-F238E27FC236}">
                <a16:creationId xmlns:a16="http://schemas.microsoft.com/office/drawing/2014/main" id="{91E7EE7E-05A5-4D61-A1DB-23DE0771235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24579" name="Slide Number Placeholder 2">
            <a:extLst>
              <a:ext uri="{FF2B5EF4-FFF2-40B4-BE49-F238E27FC236}">
                <a16:creationId xmlns:a16="http://schemas.microsoft.com/office/drawing/2014/main" id="{5D34981F-8529-4B9C-92CE-9EF7E7474ED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6B23919-D592-4AD2-891D-A28BE7B5BE1B}" type="slidenum">
              <a:rPr lang="en-US" altLang="en-US" b="0"/>
              <a:pPr/>
              <a:t>22</a:t>
            </a:fld>
            <a:endParaRPr lang="en-US" altLang="en-US" b="0"/>
          </a:p>
        </p:txBody>
      </p:sp>
      <p:sp>
        <p:nvSpPr>
          <p:cNvPr id="24580" name="Rectangle 2">
            <a:extLst>
              <a:ext uri="{FF2B5EF4-FFF2-40B4-BE49-F238E27FC236}">
                <a16:creationId xmlns:a16="http://schemas.microsoft.com/office/drawing/2014/main" id="{01981A82-AFAD-4C02-BE5D-2D7CFE2079F1}"/>
              </a:ext>
            </a:extLst>
          </p:cNvPr>
          <p:cNvSpPr>
            <a:spLocks noChangeArrowheads="1"/>
          </p:cNvSpPr>
          <p:nvPr/>
        </p:nvSpPr>
        <p:spPr bwMode="auto">
          <a:xfrm>
            <a:off x="2362200" y="2867026"/>
            <a:ext cx="7543800" cy="1247775"/>
          </a:xfrm>
          <a:prstGeom prst="rect">
            <a:avLst/>
          </a:prstGeom>
          <a:solidFill>
            <a:schemeClr val="bg1"/>
          </a:solidFill>
          <a:ln w="57150">
            <a:solidFill>
              <a:srgbClr val="FF0066"/>
            </a:solidFill>
            <a:miter lim="800000"/>
            <a:headEnd/>
            <a:tailEnd/>
          </a:ln>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spcBef>
                <a:spcPts val="1200"/>
              </a:spcBef>
              <a:spcAft>
                <a:spcPts val="1000"/>
              </a:spcAft>
            </a:pPr>
            <a:r>
              <a:rPr lang="en-US" altLang="en-US" sz="3600" i="1">
                <a:latin typeface="Times New Roman" panose="02020603050405020304" pitchFamily="18" charset="0"/>
              </a:rPr>
              <a:t>RIP uses the services of UDP on </a:t>
            </a:r>
            <a:br>
              <a:rPr lang="en-US" altLang="en-US" sz="3600" i="1">
                <a:latin typeface="Times New Roman" panose="02020603050405020304" pitchFamily="18" charset="0"/>
              </a:rPr>
            </a:br>
            <a:r>
              <a:rPr lang="en-US" altLang="en-US" sz="3600" i="1">
                <a:latin typeface="Times New Roman" panose="02020603050405020304" pitchFamily="18" charset="0"/>
              </a:rPr>
              <a:t>well-known port 520.</a:t>
            </a:r>
          </a:p>
        </p:txBody>
      </p:sp>
      <p:sp>
        <p:nvSpPr>
          <p:cNvPr id="538627" name="PubRRectCallout">
            <a:extLst>
              <a:ext uri="{FF2B5EF4-FFF2-40B4-BE49-F238E27FC236}">
                <a16:creationId xmlns:a16="http://schemas.microsoft.com/office/drawing/2014/main" id="{E0867A0A-960D-4ECE-93C4-D6C9C91869BC}"/>
              </a:ext>
            </a:extLst>
          </p:cNvPr>
          <p:cNvSpPr>
            <a:spLocks noEditPoints="1" noChangeArrowheads="1"/>
          </p:cNvSpPr>
          <p:nvPr/>
        </p:nvSpPr>
        <p:spPr bwMode="auto">
          <a:xfrm>
            <a:off x="2362200" y="1662113"/>
            <a:ext cx="2743200" cy="1143000"/>
          </a:xfrm>
          <a:custGeom>
            <a:avLst/>
            <a:gdLst>
              <a:gd name="G0" fmla="+- 0 0 0"/>
              <a:gd name="G1" fmla="+- 8607 0 0"/>
              <a:gd name="T0" fmla="*/ 10800 w 21600"/>
              <a:gd name="T1" fmla="*/ 0 h 21600"/>
              <a:gd name="T2" fmla="*/ 0 w 21600"/>
              <a:gd name="T3" fmla="*/ 8638 h 21600"/>
              <a:gd name="T4" fmla="*/ 8607 w 21600"/>
              <a:gd name="T5" fmla="*/ 21600 h 21600"/>
              <a:gd name="T6" fmla="*/ 10800 w 21600"/>
              <a:gd name="T7" fmla="*/ 17277 h 21600"/>
              <a:gd name="T8" fmla="*/ 21600 w 21600"/>
              <a:gd name="T9" fmla="*/ 8638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p>
        </p:txBody>
      </p:sp>
      <p:pic>
        <p:nvPicPr>
          <p:cNvPr id="24582" name="Picture 4">
            <a:extLst>
              <a:ext uri="{FF2B5EF4-FFF2-40B4-BE49-F238E27FC236}">
                <a16:creationId xmlns:a16="http://schemas.microsoft.com/office/drawing/2014/main" id="{D6DCC695-895E-476A-8AF6-522C29CED8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662113"/>
            <a:ext cx="7826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8629" name="Text Box 5">
            <a:extLst>
              <a:ext uri="{FF2B5EF4-FFF2-40B4-BE49-F238E27FC236}">
                <a16:creationId xmlns:a16="http://schemas.microsoft.com/office/drawing/2014/main" id="{19438A99-B02F-43D2-98C9-DDF66A4D993C}"/>
              </a:ext>
            </a:extLst>
          </p:cNvPr>
          <p:cNvSpPr txBox="1">
            <a:spLocks noChangeArrowheads="1"/>
          </p:cNvSpPr>
          <p:nvPr/>
        </p:nvSpPr>
        <p:spPr bwMode="auto">
          <a:xfrm>
            <a:off x="3657600" y="1814513"/>
            <a:ext cx="1200150" cy="641350"/>
          </a:xfrm>
          <a:prstGeom prst="rect">
            <a:avLst/>
          </a:prstGeom>
          <a:noFill/>
          <a:ln w="9525">
            <a:noFill/>
            <a:miter lim="800000"/>
            <a:headEnd/>
            <a:tailEnd/>
          </a:ln>
          <a:effectLst/>
        </p:spPr>
        <p:txBody>
          <a:bodyPr wrap="none">
            <a:spAutoFit/>
          </a:bodyPr>
          <a:lstStyle/>
          <a:p>
            <a:pPr eaLnBrk="1" hangingPunct="1">
              <a:defRPr/>
            </a:pPr>
            <a:r>
              <a:rPr lang="en-US" sz="3600">
                <a:effectLst>
                  <a:outerShdw blurRad="38100" dist="38100" dir="2700000" algn="tl">
                    <a:srgbClr val="C0C0C0"/>
                  </a:outerShdw>
                </a:effectLst>
                <a:latin typeface="Times New Roman" pitchFamily="18" charset="0"/>
              </a:rPr>
              <a:t>Note: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F3FB2-F32B-4FC3-8223-1C41E74CD9FC}"/>
              </a:ext>
            </a:extLst>
          </p:cNvPr>
          <p:cNvSpPr>
            <a:spLocks noGrp="1"/>
          </p:cNvSpPr>
          <p:nvPr>
            <p:ph type="title"/>
          </p:nvPr>
        </p:nvSpPr>
        <p:spPr/>
        <p:txBody>
          <a:bodyPr/>
          <a:lstStyle/>
          <a:p>
            <a:r>
              <a:rPr lang="en-IN" dirty="0"/>
              <a:t>Static routing</a:t>
            </a:r>
          </a:p>
        </p:txBody>
      </p:sp>
      <p:sp>
        <p:nvSpPr>
          <p:cNvPr id="4" name="TextBox 3">
            <a:extLst>
              <a:ext uri="{FF2B5EF4-FFF2-40B4-BE49-F238E27FC236}">
                <a16:creationId xmlns:a16="http://schemas.microsoft.com/office/drawing/2014/main" id="{6B259BE4-D5BD-4A9D-8331-A63F96EC190F}"/>
              </a:ext>
            </a:extLst>
          </p:cNvPr>
          <p:cNvSpPr txBox="1"/>
          <p:nvPr/>
        </p:nvSpPr>
        <p:spPr>
          <a:xfrm>
            <a:off x="381000" y="1964353"/>
            <a:ext cx="11224510" cy="4893647"/>
          </a:xfrm>
          <a:prstGeom prst="rect">
            <a:avLst/>
          </a:prstGeom>
          <a:noFill/>
        </p:spPr>
        <p:txBody>
          <a:bodyPr wrap="square">
            <a:spAutoFit/>
          </a:bodyPr>
          <a:lstStyle/>
          <a:p>
            <a:pPr algn="just" fontAlgn="base"/>
            <a:r>
              <a:rPr lang="en-US" sz="2400" b="0" i="0" dirty="0">
                <a:effectLst/>
                <a:latin typeface="var(--font-din)"/>
              </a:rPr>
              <a:t>Static routing is a process in which we have to manually add routes in routing table.</a:t>
            </a:r>
            <a:br>
              <a:rPr lang="en-US" sz="2400" b="0" i="0" dirty="0">
                <a:effectLst/>
                <a:latin typeface="var(--font-din)"/>
              </a:rPr>
            </a:br>
            <a:r>
              <a:rPr lang="en-US" sz="2400" b="1" i="0" dirty="0">
                <a:effectLst/>
                <a:latin typeface="var(--font-din)"/>
              </a:rPr>
              <a:t>Advantages </a:t>
            </a:r>
            <a:endParaRPr lang="en-US" sz="2400" b="0" i="0" dirty="0">
              <a:effectLst/>
              <a:latin typeface="var(--font-din)"/>
            </a:endParaRPr>
          </a:p>
          <a:p>
            <a:pPr algn="just" fontAlgn="base">
              <a:buFont typeface="Arial" panose="020B0604020202020204" pitchFamily="34" charset="0"/>
              <a:buChar char="•"/>
            </a:pPr>
            <a:r>
              <a:rPr lang="en-US" sz="2400" b="0" i="0" dirty="0">
                <a:effectLst/>
                <a:latin typeface="var(--font-din)"/>
              </a:rPr>
              <a:t>No routing overhead for router CPU which means a cheaper router can be used to do routing.</a:t>
            </a:r>
          </a:p>
          <a:p>
            <a:pPr algn="just" fontAlgn="base">
              <a:buFont typeface="Arial" panose="020B0604020202020204" pitchFamily="34" charset="0"/>
              <a:buChar char="•"/>
            </a:pPr>
            <a:r>
              <a:rPr lang="en-US" sz="2400" b="0" i="0" dirty="0">
                <a:effectLst/>
                <a:latin typeface="var(--font-din)"/>
              </a:rPr>
              <a:t>It adds security because only administrator can allow routing to particular networks only.</a:t>
            </a:r>
          </a:p>
          <a:p>
            <a:pPr algn="just" fontAlgn="base">
              <a:buFont typeface="Arial" panose="020B0604020202020204" pitchFamily="34" charset="0"/>
              <a:buChar char="•"/>
            </a:pPr>
            <a:r>
              <a:rPr lang="en-US" sz="2400" b="0" i="0" dirty="0">
                <a:effectLst/>
                <a:latin typeface="var(--font-din)"/>
              </a:rPr>
              <a:t>No bandwidth usage between routers.</a:t>
            </a:r>
          </a:p>
          <a:p>
            <a:pPr algn="just" fontAlgn="base"/>
            <a:r>
              <a:rPr lang="en-US" sz="2400" b="1" i="0" dirty="0">
                <a:effectLst/>
                <a:latin typeface="var(--font-din)"/>
              </a:rPr>
              <a:t>Disadvantage </a:t>
            </a:r>
            <a:endParaRPr lang="en-US" sz="2400" b="0" i="0" dirty="0">
              <a:effectLst/>
              <a:latin typeface="var(--font-din)"/>
            </a:endParaRPr>
          </a:p>
          <a:p>
            <a:pPr algn="just" fontAlgn="base">
              <a:buFont typeface="Arial" panose="020B0604020202020204" pitchFamily="34" charset="0"/>
              <a:buChar char="•"/>
            </a:pPr>
            <a:r>
              <a:rPr lang="en-US" sz="2400" b="0" i="0" dirty="0">
                <a:effectLst/>
                <a:latin typeface="var(--font-din)"/>
              </a:rPr>
              <a:t>For a large network, it is a hectic task for administrator to manually add each route for the network in the routing table on each router.</a:t>
            </a:r>
          </a:p>
          <a:p>
            <a:pPr algn="just" fontAlgn="base">
              <a:buFont typeface="Arial" panose="020B0604020202020204" pitchFamily="34" charset="0"/>
              <a:buChar char="•"/>
            </a:pPr>
            <a:r>
              <a:rPr lang="en-US" sz="2400" b="0" i="0" dirty="0">
                <a:effectLst/>
                <a:latin typeface="var(--font-din)"/>
              </a:rPr>
              <a:t>The administrator should have good knowledge of the topology. If a new administrator comes, then he has to manually add each route so he should have very good knowledge of the routes of the topology.</a:t>
            </a:r>
          </a:p>
        </p:txBody>
      </p:sp>
    </p:spTree>
    <p:extLst>
      <p:ext uri="{BB962C8B-B14F-4D97-AF65-F5344CB8AC3E}">
        <p14:creationId xmlns:p14="http://schemas.microsoft.com/office/powerpoint/2010/main" val="2187446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FBACE-C423-40B5-8E19-9DEB52C6FDFF}"/>
              </a:ext>
            </a:extLst>
          </p:cNvPr>
          <p:cNvSpPr>
            <a:spLocks noGrp="1"/>
          </p:cNvSpPr>
          <p:nvPr>
            <p:ph type="title"/>
          </p:nvPr>
        </p:nvSpPr>
        <p:spPr/>
        <p:txBody>
          <a:bodyPr/>
          <a:lstStyle/>
          <a:p>
            <a:r>
              <a:rPr lang="en-IN" dirty="0"/>
              <a:t>Default routing</a:t>
            </a:r>
          </a:p>
        </p:txBody>
      </p:sp>
      <p:sp>
        <p:nvSpPr>
          <p:cNvPr id="4" name="TextBox 3">
            <a:extLst>
              <a:ext uri="{FF2B5EF4-FFF2-40B4-BE49-F238E27FC236}">
                <a16:creationId xmlns:a16="http://schemas.microsoft.com/office/drawing/2014/main" id="{E6458C99-CAFC-463F-9448-454AD4C54313}"/>
              </a:ext>
            </a:extLst>
          </p:cNvPr>
          <p:cNvSpPr txBox="1"/>
          <p:nvPr/>
        </p:nvSpPr>
        <p:spPr>
          <a:xfrm>
            <a:off x="419100" y="2551837"/>
            <a:ext cx="11186410" cy="2246769"/>
          </a:xfrm>
          <a:prstGeom prst="rect">
            <a:avLst/>
          </a:prstGeom>
          <a:noFill/>
        </p:spPr>
        <p:txBody>
          <a:bodyPr wrap="square">
            <a:spAutoFit/>
          </a:bodyPr>
          <a:lstStyle/>
          <a:p>
            <a:pPr algn="just"/>
            <a:r>
              <a:rPr lang="en-US" sz="2800" b="0" i="0" dirty="0">
                <a:effectLst/>
                <a:latin typeface="urw-din"/>
              </a:rPr>
              <a:t>This is the method where the router is configured to send all packets towards a single router (next hop). It doesn’t matter to which network the packet belongs, it is forwarded out to router which is configured for default routing. It is generally used with stub routers. A stub router is a router which has only one route to reach all other networks.</a:t>
            </a:r>
            <a:endParaRPr lang="en-IN" sz="2800" dirty="0"/>
          </a:p>
        </p:txBody>
      </p:sp>
    </p:spTree>
    <p:extLst>
      <p:ext uri="{BB962C8B-B14F-4D97-AF65-F5344CB8AC3E}">
        <p14:creationId xmlns:p14="http://schemas.microsoft.com/office/powerpoint/2010/main" val="2254324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928A1-6C52-44A3-96A2-2A45D49D3FA0}"/>
              </a:ext>
            </a:extLst>
          </p:cNvPr>
          <p:cNvSpPr>
            <a:spLocks noGrp="1"/>
          </p:cNvSpPr>
          <p:nvPr>
            <p:ph type="title"/>
          </p:nvPr>
        </p:nvSpPr>
        <p:spPr/>
        <p:txBody>
          <a:bodyPr/>
          <a:lstStyle/>
          <a:p>
            <a:r>
              <a:rPr lang="en-IN" dirty="0"/>
              <a:t>Dynamic routing</a:t>
            </a:r>
          </a:p>
        </p:txBody>
      </p:sp>
      <p:sp>
        <p:nvSpPr>
          <p:cNvPr id="4" name="TextBox 3">
            <a:extLst>
              <a:ext uri="{FF2B5EF4-FFF2-40B4-BE49-F238E27FC236}">
                <a16:creationId xmlns:a16="http://schemas.microsoft.com/office/drawing/2014/main" id="{6A530766-6C54-47D8-A1D4-79C7A8F37F4A}"/>
              </a:ext>
            </a:extLst>
          </p:cNvPr>
          <p:cNvSpPr txBox="1"/>
          <p:nvPr/>
        </p:nvSpPr>
        <p:spPr>
          <a:xfrm>
            <a:off x="261402" y="1984445"/>
            <a:ext cx="11658600" cy="3046988"/>
          </a:xfrm>
          <a:prstGeom prst="rect">
            <a:avLst/>
          </a:prstGeom>
          <a:noFill/>
        </p:spPr>
        <p:txBody>
          <a:bodyPr wrap="square">
            <a:spAutoFit/>
          </a:bodyPr>
          <a:lstStyle/>
          <a:p>
            <a:pPr algn="just" fontAlgn="base"/>
            <a:r>
              <a:rPr lang="en-US" sz="2400" b="0" i="0" dirty="0">
                <a:effectLst/>
                <a:latin typeface="var(--font-din)"/>
              </a:rPr>
              <a:t>Dynamic routing makes automatic adjustment of the routes according to the current state of the route in the routing table. Dynamic routing uses protocols to discover network destinations and the routes to reach it. </a:t>
            </a:r>
            <a:r>
              <a:rPr lang="en-US" sz="2400" b="0" i="0" u="none" strike="noStrike" dirty="0">
                <a:solidFill>
                  <a:srgbClr val="EC4E20"/>
                </a:solidFill>
                <a:effectLst/>
                <a:latin typeface="var(--font-din)"/>
                <a:hlinkClick r:id="rId2"/>
              </a:rPr>
              <a:t>RIP</a:t>
            </a:r>
            <a:r>
              <a:rPr lang="en-US" sz="2400" b="0" i="0" dirty="0">
                <a:effectLst/>
                <a:latin typeface="var(--font-din)"/>
              </a:rPr>
              <a:t> and </a:t>
            </a:r>
            <a:r>
              <a:rPr lang="en-US" sz="2400" b="0" i="0" u="none" strike="noStrike" dirty="0">
                <a:solidFill>
                  <a:srgbClr val="EC4E20"/>
                </a:solidFill>
                <a:effectLst/>
                <a:latin typeface="var(--font-din)"/>
                <a:hlinkClick r:id="rId3"/>
              </a:rPr>
              <a:t>OSPF</a:t>
            </a:r>
            <a:r>
              <a:rPr lang="en-US" sz="2400" b="0" i="0" dirty="0">
                <a:effectLst/>
                <a:latin typeface="var(--font-din)"/>
              </a:rPr>
              <a:t> are the best examples of dynamic routing protocol. Automatic adjustment will be made to reach the network destination if one route goes down.</a:t>
            </a:r>
          </a:p>
          <a:p>
            <a:pPr algn="just" fontAlgn="base"/>
            <a:r>
              <a:rPr lang="en-US" sz="2400" b="0" i="0" dirty="0">
                <a:effectLst/>
                <a:latin typeface="var(--font-din)"/>
              </a:rPr>
              <a:t>A dynamic protocol have following features:</a:t>
            </a:r>
          </a:p>
          <a:p>
            <a:pPr algn="just" fontAlgn="base">
              <a:buFont typeface="+mj-lt"/>
              <a:buAutoNum type="arabicPeriod"/>
            </a:pPr>
            <a:r>
              <a:rPr lang="en-US" sz="2400" b="0" i="0" dirty="0">
                <a:effectLst/>
                <a:latin typeface="var(--font-din)"/>
              </a:rPr>
              <a:t>The routers should have the same dynamic protocol running in order to exchange routes.</a:t>
            </a:r>
          </a:p>
          <a:p>
            <a:pPr algn="just" fontAlgn="base">
              <a:buFont typeface="+mj-lt"/>
              <a:buAutoNum type="arabicPeriod"/>
            </a:pPr>
            <a:r>
              <a:rPr lang="en-US" sz="2400" b="0" i="0" dirty="0">
                <a:effectLst/>
                <a:latin typeface="var(--font-din)"/>
              </a:rPr>
              <a:t>When a router finds a change in the topology then router advertises it to all other routers.</a:t>
            </a:r>
          </a:p>
        </p:txBody>
      </p:sp>
    </p:spTree>
    <p:extLst>
      <p:ext uri="{BB962C8B-B14F-4D97-AF65-F5344CB8AC3E}">
        <p14:creationId xmlns:p14="http://schemas.microsoft.com/office/powerpoint/2010/main" val="2679764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DD158-850C-41DA-B529-9151DBCE0B24}"/>
              </a:ext>
            </a:extLst>
          </p:cNvPr>
          <p:cNvSpPr>
            <a:spLocks noGrp="1"/>
          </p:cNvSpPr>
          <p:nvPr>
            <p:ph type="title"/>
          </p:nvPr>
        </p:nvSpPr>
        <p:spPr/>
        <p:txBody>
          <a:bodyPr/>
          <a:lstStyle/>
          <a:p>
            <a:r>
              <a:rPr lang="en-IN" dirty="0"/>
              <a:t>Dynamic routing (continued)</a:t>
            </a:r>
          </a:p>
        </p:txBody>
      </p:sp>
      <p:sp>
        <p:nvSpPr>
          <p:cNvPr id="4" name="TextBox 3">
            <a:extLst>
              <a:ext uri="{FF2B5EF4-FFF2-40B4-BE49-F238E27FC236}">
                <a16:creationId xmlns:a16="http://schemas.microsoft.com/office/drawing/2014/main" id="{8BF465DA-F630-4C01-BD6F-DE7E7C28A20F}"/>
              </a:ext>
            </a:extLst>
          </p:cNvPr>
          <p:cNvSpPr txBox="1"/>
          <p:nvPr/>
        </p:nvSpPr>
        <p:spPr>
          <a:xfrm>
            <a:off x="575894" y="2274838"/>
            <a:ext cx="11029616" cy="3108543"/>
          </a:xfrm>
          <a:prstGeom prst="rect">
            <a:avLst/>
          </a:prstGeom>
          <a:noFill/>
        </p:spPr>
        <p:txBody>
          <a:bodyPr wrap="square">
            <a:spAutoFit/>
          </a:bodyPr>
          <a:lstStyle/>
          <a:p>
            <a:pPr algn="just" fontAlgn="base"/>
            <a:r>
              <a:rPr lang="en-US" sz="2800" b="1" i="0" dirty="0">
                <a:effectLst/>
                <a:latin typeface="var(--font-din)"/>
              </a:rPr>
              <a:t>Advantages –</a:t>
            </a:r>
            <a:endParaRPr lang="en-US" sz="2800" b="0" i="0" dirty="0">
              <a:effectLst/>
              <a:latin typeface="var(--font-din)"/>
            </a:endParaRPr>
          </a:p>
          <a:p>
            <a:pPr algn="just" fontAlgn="base">
              <a:buFont typeface="Arial" panose="020B0604020202020204" pitchFamily="34" charset="0"/>
              <a:buChar char="•"/>
            </a:pPr>
            <a:r>
              <a:rPr lang="en-US" sz="2800" b="0" i="0" dirty="0">
                <a:effectLst/>
                <a:latin typeface="var(--font-din)"/>
              </a:rPr>
              <a:t>Easy to configure.</a:t>
            </a:r>
          </a:p>
          <a:p>
            <a:pPr algn="just" fontAlgn="base">
              <a:buFont typeface="Arial" panose="020B0604020202020204" pitchFamily="34" charset="0"/>
              <a:buChar char="•"/>
            </a:pPr>
            <a:r>
              <a:rPr lang="en-US" sz="2800" b="0" i="0" dirty="0">
                <a:effectLst/>
                <a:latin typeface="var(--font-din)"/>
              </a:rPr>
              <a:t>More effective at selecting the best route to a destination remote network and also for discovering remote network.</a:t>
            </a:r>
          </a:p>
          <a:p>
            <a:pPr algn="just" fontAlgn="base"/>
            <a:r>
              <a:rPr lang="en-US" sz="2800" b="1" i="0" dirty="0">
                <a:effectLst/>
                <a:latin typeface="var(--font-din)"/>
              </a:rPr>
              <a:t>Disadvantage –</a:t>
            </a:r>
            <a:endParaRPr lang="en-US" sz="2800" b="0" i="0" dirty="0">
              <a:effectLst/>
              <a:latin typeface="var(--font-din)"/>
            </a:endParaRPr>
          </a:p>
          <a:p>
            <a:pPr algn="just" fontAlgn="base">
              <a:buFont typeface="Arial" panose="020B0604020202020204" pitchFamily="34" charset="0"/>
              <a:buChar char="•"/>
            </a:pPr>
            <a:r>
              <a:rPr lang="en-US" sz="2800" b="0" i="0" dirty="0">
                <a:effectLst/>
                <a:latin typeface="var(--font-din)"/>
              </a:rPr>
              <a:t>Consumes more bandwidth for communicating with other neighbors.</a:t>
            </a:r>
          </a:p>
          <a:p>
            <a:pPr algn="just" fontAlgn="base">
              <a:buFont typeface="Arial" panose="020B0604020202020204" pitchFamily="34" charset="0"/>
              <a:buChar char="•"/>
            </a:pPr>
            <a:r>
              <a:rPr lang="en-US" sz="2800" b="0" i="0" dirty="0">
                <a:effectLst/>
                <a:latin typeface="var(--font-din)"/>
              </a:rPr>
              <a:t>Less secure than static routing.</a:t>
            </a:r>
          </a:p>
        </p:txBody>
      </p:sp>
    </p:spTree>
    <p:extLst>
      <p:ext uri="{BB962C8B-B14F-4D97-AF65-F5344CB8AC3E}">
        <p14:creationId xmlns:p14="http://schemas.microsoft.com/office/powerpoint/2010/main" val="1815873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lide Number Placeholder 2">
            <a:extLst>
              <a:ext uri="{FF2B5EF4-FFF2-40B4-BE49-F238E27FC236}">
                <a16:creationId xmlns:a16="http://schemas.microsoft.com/office/drawing/2014/main" id="{B9472999-126A-4769-B3D4-63886A06990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E4AC141-D1B3-47D1-9D48-E083DAA44142}" type="slidenum">
              <a:rPr lang="en-US" altLang="en-US" b="0"/>
              <a:pPr/>
              <a:t>7</a:t>
            </a:fld>
            <a:endParaRPr lang="en-US" altLang="en-US" b="0"/>
          </a:p>
        </p:txBody>
      </p:sp>
      <p:sp>
        <p:nvSpPr>
          <p:cNvPr id="3076" name="Line 2">
            <a:extLst>
              <a:ext uri="{FF2B5EF4-FFF2-40B4-BE49-F238E27FC236}">
                <a16:creationId xmlns:a16="http://schemas.microsoft.com/office/drawing/2014/main" id="{68F7B33A-1AD1-418C-9A61-8A173DD4C44F}"/>
              </a:ext>
            </a:extLst>
          </p:cNvPr>
          <p:cNvSpPr>
            <a:spLocks noChangeShapeType="1"/>
          </p:cNvSpPr>
          <p:nvPr/>
        </p:nvSpPr>
        <p:spPr bwMode="auto">
          <a:xfrm>
            <a:off x="1752600" y="2743200"/>
            <a:ext cx="8610600" cy="0"/>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078" name="Rectangle 4">
            <a:extLst>
              <a:ext uri="{FF2B5EF4-FFF2-40B4-BE49-F238E27FC236}">
                <a16:creationId xmlns:a16="http://schemas.microsoft.com/office/drawing/2014/main" id="{B2D69FF8-FDFB-4EE0-A91C-4022A833DB06}"/>
              </a:ext>
            </a:extLst>
          </p:cNvPr>
          <p:cNvSpPr>
            <a:spLocks noChangeArrowheads="1"/>
          </p:cNvSpPr>
          <p:nvPr/>
        </p:nvSpPr>
        <p:spPr bwMode="auto">
          <a:xfrm>
            <a:off x="1752600" y="3352800"/>
            <a:ext cx="853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400" i="1" dirty="0">
                <a:solidFill>
                  <a:schemeClr val="hlink"/>
                </a:solidFill>
                <a:latin typeface="Times New Roman" panose="02020603050405020304" pitchFamily="18" charset="0"/>
              </a:rPr>
              <a:t>Upon completion you will be able to:</a:t>
            </a:r>
            <a:endParaRPr lang="en-US" altLang="en-US" sz="2400" dirty="0">
              <a:solidFill>
                <a:schemeClr val="hlink"/>
              </a:solidFill>
              <a:latin typeface="Times New Roman" panose="02020603050405020304" pitchFamily="18" charset="0"/>
            </a:endParaRPr>
          </a:p>
        </p:txBody>
      </p:sp>
      <p:sp>
        <p:nvSpPr>
          <p:cNvPr id="559109" name="Text Box 5">
            <a:extLst>
              <a:ext uri="{FF2B5EF4-FFF2-40B4-BE49-F238E27FC236}">
                <a16:creationId xmlns:a16="http://schemas.microsoft.com/office/drawing/2014/main" id="{5DC25AFA-1153-4B58-AEDB-B5C6139FFBB1}"/>
              </a:ext>
            </a:extLst>
          </p:cNvPr>
          <p:cNvSpPr txBox="1">
            <a:spLocks noChangeArrowheads="1"/>
          </p:cNvSpPr>
          <p:nvPr/>
        </p:nvSpPr>
        <p:spPr bwMode="auto">
          <a:xfrm>
            <a:off x="2617788" y="914400"/>
            <a:ext cx="7027862" cy="1555750"/>
          </a:xfrm>
          <a:prstGeom prst="rect">
            <a:avLst/>
          </a:prstGeom>
          <a:noFill/>
          <a:ln w="9525">
            <a:noFill/>
            <a:miter lim="800000"/>
            <a:headEnd/>
            <a:tailEnd/>
          </a:ln>
          <a:effectLst/>
        </p:spPr>
        <p:txBody>
          <a:bodyPr wrap="none">
            <a:spAutoFit/>
          </a:bodyPr>
          <a:lstStyle/>
          <a:p>
            <a:pPr algn="ctr">
              <a:defRPr/>
            </a:pPr>
            <a:r>
              <a:rPr lang="en-US" sz="4800" i="1" dirty="0">
                <a:effectLst>
                  <a:outerShdw blurRad="38100" dist="38100" dir="2700000" algn="tl">
                    <a:srgbClr val="C0C0C0"/>
                  </a:outerShdw>
                </a:effectLst>
                <a:latin typeface="Times New Roman" pitchFamily="18" charset="0"/>
              </a:rPr>
              <a:t>Unicast Routing Protocols:</a:t>
            </a:r>
            <a:br>
              <a:rPr lang="en-US" sz="4800" i="1" dirty="0">
                <a:effectLst>
                  <a:outerShdw blurRad="38100" dist="38100" dir="2700000" algn="tl">
                    <a:srgbClr val="C0C0C0"/>
                  </a:outerShdw>
                </a:effectLst>
                <a:latin typeface="Times New Roman" pitchFamily="18" charset="0"/>
              </a:rPr>
            </a:br>
            <a:r>
              <a:rPr lang="en-US" sz="4800" i="1" dirty="0">
                <a:effectLst>
                  <a:outerShdw blurRad="38100" dist="38100" dir="2700000" algn="tl">
                    <a:srgbClr val="C0C0C0"/>
                  </a:outerShdw>
                </a:effectLst>
                <a:latin typeface="Times New Roman" pitchFamily="18" charset="0"/>
              </a:rPr>
              <a:t>RIP, OSPF, and BGP</a:t>
            </a:r>
          </a:p>
        </p:txBody>
      </p:sp>
      <p:sp>
        <p:nvSpPr>
          <p:cNvPr id="3080" name="Text Box 6">
            <a:extLst>
              <a:ext uri="{FF2B5EF4-FFF2-40B4-BE49-F238E27FC236}">
                <a16:creationId xmlns:a16="http://schemas.microsoft.com/office/drawing/2014/main" id="{F6EF79D5-D028-4FA6-A021-A9DEF2F7CA50}"/>
              </a:ext>
            </a:extLst>
          </p:cNvPr>
          <p:cNvSpPr txBox="1">
            <a:spLocks noChangeArrowheads="1"/>
          </p:cNvSpPr>
          <p:nvPr/>
        </p:nvSpPr>
        <p:spPr bwMode="auto">
          <a:xfrm>
            <a:off x="9563100" y="6400801"/>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latin typeface="Times New Roman" panose="02020603050405020304" pitchFamily="18" charset="0"/>
            </a:endParaRPr>
          </a:p>
        </p:txBody>
      </p:sp>
      <p:sp>
        <p:nvSpPr>
          <p:cNvPr id="3082" name="Rectangle 8">
            <a:extLst>
              <a:ext uri="{FF2B5EF4-FFF2-40B4-BE49-F238E27FC236}">
                <a16:creationId xmlns:a16="http://schemas.microsoft.com/office/drawing/2014/main" id="{0C2CE349-4BBB-4E33-9CE2-78FFAE7F1D7B}"/>
              </a:ext>
            </a:extLst>
          </p:cNvPr>
          <p:cNvSpPr>
            <a:spLocks noChangeArrowheads="1"/>
          </p:cNvSpPr>
          <p:nvPr/>
        </p:nvSpPr>
        <p:spPr bwMode="auto">
          <a:xfrm>
            <a:off x="1752600" y="4025900"/>
            <a:ext cx="8534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buFontTx/>
              <a:buChar char="•"/>
            </a:pPr>
            <a:r>
              <a:rPr lang="en-US" altLang="en-US" sz="2400" i="1" dirty="0">
                <a:latin typeface="Times New Roman" panose="02020603050405020304" pitchFamily="18" charset="0"/>
              </a:rPr>
              <a:t> Distinguish between intra and interdomain routing</a:t>
            </a:r>
          </a:p>
          <a:p>
            <a:pPr>
              <a:buFontTx/>
              <a:buChar char="•"/>
            </a:pPr>
            <a:r>
              <a:rPr lang="en-US" altLang="en-US" sz="2400" i="1" dirty="0">
                <a:latin typeface="Times New Roman" panose="02020603050405020304" pitchFamily="18" charset="0"/>
              </a:rPr>
              <a:t> Understand distance vector routing and RIP</a:t>
            </a:r>
          </a:p>
          <a:p>
            <a:pPr>
              <a:buFontTx/>
              <a:buChar char="•"/>
            </a:pPr>
            <a:r>
              <a:rPr lang="en-US" altLang="en-US" sz="2400" i="1" dirty="0">
                <a:latin typeface="Times New Roman" panose="02020603050405020304" pitchFamily="18" charset="0"/>
              </a:rPr>
              <a:t> Understand link state routing and OSPF</a:t>
            </a:r>
          </a:p>
          <a:p>
            <a:pPr>
              <a:buFontTx/>
              <a:buChar char="•"/>
            </a:pPr>
            <a:r>
              <a:rPr lang="en-US" altLang="en-US" sz="2400" i="1" dirty="0">
                <a:latin typeface="Times New Roman" panose="02020603050405020304" pitchFamily="18" charset="0"/>
              </a:rPr>
              <a:t> Understand path vector routing and BGP</a:t>
            </a:r>
          </a:p>
        </p:txBody>
      </p:sp>
      <p:sp>
        <p:nvSpPr>
          <p:cNvPr id="3083" name="Rectangle 9">
            <a:extLst>
              <a:ext uri="{FF2B5EF4-FFF2-40B4-BE49-F238E27FC236}">
                <a16:creationId xmlns:a16="http://schemas.microsoft.com/office/drawing/2014/main" id="{BD3FCC28-7879-4F8E-AEF3-4122B1EEAC86}"/>
              </a:ext>
            </a:extLst>
          </p:cNvPr>
          <p:cNvSpPr>
            <a:spLocks noChangeArrowheads="1"/>
          </p:cNvSpPr>
          <p:nvPr/>
        </p:nvSpPr>
        <p:spPr bwMode="auto">
          <a:xfrm>
            <a:off x="1752600" y="2741614"/>
            <a:ext cx="769620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3600">
                <a:solidFill>
                  <a:schemeClr val="hlink"/>
                </a:solidFill>
                <a:latin typeface="Times New Roman" panose="02020603050405020304" pitchFamily="18" charset="0"/>
              </a:rPr>
              <a:t>Objectives </a:t>
            </a:r>
            <a:br>
              <a:rPr lang="en-US" altLang="en-US" sz="2800">
                <a:solidFill>
                  <a:schemeClr val="hlink"/>
                </a:solidFill>
                <a:latin typeface="Times New Roman" panose="02020603050405020304" pitchFamily="18" charset="0"/>
              </a:rPr>
            </a:br>
            <a:endParaRPr lang="en-US" altLang="en-US" sz="2800">
              <a:latin typeface="Times New Roman" panose="02020603050405020304" pitchFamily="18"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Footer Placeholder 1">
            <a:extLst>
              <a:ext uri="{FF2B5EF4-FFF2-40B4-BE49-F238E27FC236}">
                <a16:creationId xmlns:a16="http://schemas.microsoft.com/office/drawing/2014/main" id="{B01A91A3-79C9-40C8-954F-BBD6E2CEAFA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4099" name="Slide Number Placeholder 2">
            <a:extLst>
              <a:ext uri="{FF2B5EF4-FFF2-40B4-BE49-F238E27FC236}">
                <a16:creationId xmlns:a16="http://schemas.microsoft.com/office/drawing/2014/main" id="{77200CFD-2A86-4F29-BC41-01ED954FA1F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5FAFE74-1635-4F8F-912B-DD5AC41EC7BA}" type="slidenum">
              <a:rPr lang="en-US" altLang="en-US" b="0"/>
              <a:pPr/>
              <a:t>8</a:t>
            </a:fld>
            <a:endParaRPr lang="en-US" altLang="en-US" b="0"/>
          </a:p>
        </p:txBody>
      </p:sp>
      <p:grpSp>
        <p:nvGrpSpPr>
          <p:cNvPr id="4100" name="Group 2">
            <a:extLst>
              <a:ext uri="{FF2B5EF4-FFF2-40B4-BE49-F238E27FC236}">
                <a16:creationId xmlns:a16="http://schemas.microsoft.com/office/drawing/2014/main" id="{D915F84E-FDC1-4B46-BF9D-A36B4C8F40EC}"/>
              </a:ext>
            </a:extLst>
          </p:cNvPr>
          <p:cNvGrpSpPr>
            <a:grpSpLocks/>
          </p:cNvGrpSpPr>
          <p:nvPr/>
        </p:nvGrpSpPr>
        <p:grpSpPr bwMode="auto">
          <a:xfrm>
            <a:off x="856179" y="0"/>
            <a:ext cx="11226229" cy="6400800"/>
            <a:chOff x="0" y="96"/>
            <a:chExt cx="5472" cy="3840"/>
          </a:xfrm>
        </p:grpSpPr>
        <p:sp>
          <p:nvSpPr>
            <p:cNvPr id="4103" name="AutoShape 3">
              <a:extLst>
                <a:ext uri="{FF2B5EF4-FFF2-40B4-BE49-F238E27FC236}">
                  <a16:creationId xmlns:a16="http://schemas.microsoft.com/office/drawing/2014/main" id="{8CA6D9FA-A5EC-4EC8-A607-461DEA045CBA}"/>
                </a:ext>
              </a:extLst>
            </p:cNvPr>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lang="en-US" altLang="en-US" sz="2400">
                <a:latin typeface="Times New Roman" panose="02020603050405020304" pitchFamily="18" charset="0"/>
              </a:endParaRPr>
            </a:p>
          </p:txBody>
        </p:sp>
        <p:sp>
          <p:nvSpPr>
            <p:cNvPr id="4104" name="AutoShape 4">
              <a:extLst>
                <a:ext uri="{FF2B5EF4-FFF2-40B4-BE49-F238E27FC236}">
                  <a16:creationId xmlns:a16="http://schemas.microsoft.com/office/drawing/2014/main" id="{A782655C-3878-4356-A407-715D4B93DF98}"/>
                </a:ext>
              </a:extLst>
            </p:cNvPr>
            <p:cNvSpPr>
              <a:spLocks noChangeArrowheads="1"/>
            </p:cNvSpPr>
            <p:nvPr/>
          </p:nvSpPr>
          <p:spPr bwMode="blackWhite">
            <a:xfrm>
              <a:off x="0" y="96"/>
              <a:ext cx="5376" cy="768"/>
            </a:xfrm>
            <a:custGeom>
              <a:avLst/>
              <a:gdLst>
                <a:gd name="T0" fmla="*/ 0 w 7000"/>
                <a:gd name="T1" fmla="*/ 0 h 1000"/>
                <a:gd name="T2" fmla="*/ 6169 w 7000"/>
                <a:gd name="T3" fmla="*/ 0 h 1000"/>
                <a:gd name="T4" fmla="*/ 6670 w 7000"/>
                <a:gd name="T5" fmla="*/ 500 h 1000"/>
                <a:gd name="T6" fmla="*/ 6170 w 7000"/>
                <a:gd name="T7" fmla="*/ 1000 h 1000"/>
                <a:gd name="T8" fmla="*/ 0 w 7000"/>
                <a:gd name="T9" fmla="*/ 1000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169" y="0"/>
                  </a:lnTo>
                  <a:cubicBezTo>
                    <a:pt x="6446" y="0"/>
                    <a:pt x="6670" y="223"/>
                    <a:pt x="6670" y="500"/>
                  </a:cubicBezTo>
                  <a:cubicBezTo>
                    <a:pt x="6670" y="776"/>
                    <a:pt x="6446" y="999"/>
                    <a:pt x="6170" y="1000"/>
                  </a:cubicBezTo>
                  <a:lnTo>
                    <a:pt x="0" y="100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eaLnBrk="1" hangingPunct="1"/>
              <a:endParaRPr lang="en-US" altLang="en-US" sz="2400">
                <a:latin typeface="Times New Roman" panose="02020603050405020304" pitchFamily="18" charset="0"/>
              </a:endParaRPr>
            </a:p>
          </p:txBody>
        </p:sp>
        <p:sp>
          <p:nvSpPr>
            <p:cNvPr id="4105" name="Line 5">
              <a:extLst>
                <a:ext uri="{FF2B5EF4-FFF2-40B4-BE49-F238E27FC236}">
                  <a16:creationId xmlns:a16="http://schemas.microsoft.com/office/drawing/2014/main" id="{0512C4CA-ED19-4C1C-B894-D189AD77EAA9}"/>
                </a:ext>
              </a:extLst>
            </p:cNvPr>
            <p:cNvSpPr>
              <a:spLocks noChangeShapeType="1"/>
            </p:cNvSpPr>
            <p:nvPr/>
          </p:nvSpPr>
          <p:spPr bwMode="auto">
            <a:xfrm>
              <a:off x="0" y="768"/>
              <a:ext cx="5088"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4101" name="Text Box 6">
            <a:extLst>
              <a:ext uri="{FF2B5EF4-FFF2-40B4-BE49-F238E27FC236}">
                <a16:creationId xmlns:a16="http://schemas.microsoft.com/office/drawing/2014/main" id="{2F14D0A7-7696-4D4C-805E-5F2206B9C21A}"/>
              </a:ext>
            </a:extLst>
          </p:cNvPr>
          <p:cNvSpPr txBox="1">
            <a:spLocks noChangeArrowheads="1"/>
          </p:cNvSpPr>
          <p:nvPr/>
        </p:nvSpPr>
        <p:spPr bwMode="auto">
          <a:xfrm>
            <a:off x="1752599" y="1"/>
            <a:ext cx="1013285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3600" dirty="0">
                <a:solidFill>
                  <a:schemeClr val="bg1"/>
                </a:solidFill>
                <a:latin typeface="Arial" panose="020B0604020202020204" pitchFamily="34" charset="0"/>
              </a:rPr>
              <a:t>INTRA- AND INTERDOMAIN ROUTING</a:t>
            </a:r>
          </a:p>
        </p:txBody>
      </p:sp>
      <p:sp>
        <p:nvSpPr>
          <p:cNvPr id="450568" name="Rectangle 8">
            <a:extLst>
              <a:ext uri="{FF2B5EF4-FFF2-40B4-BE49-F238E27FC236}">
                <a16:creationId xmlns:a16="http://schemas.microsoft.com/office/drawing/2014/main" id="{0D86AFC6-ABA7-4DD3-BC49-549C631FAFC8}"/>
              </a:ext>
            </a:extLst>
          </p:cNvPr>
          <p:cNvSpPr>
            <a:spLocks noChangeArrowheads="1"/>
          </p:cNvSpPr>
          <p:nvPr/>
        </p:nvSpPr>
        <p:spPr bwMode="auto">
          <a:xfrm>
            <a:off x="2057400" y="1371601"/>
            <a:ext cx="7848600" cy="1006475"/>
          </a:xfrm>
          <a:prstGeom prst="rect">
            <a:avLst/>
          </a:prstGeom>
          <a:noFill/>
          <a:ln w="9525">
            <a:noFill/>
            <a:miter lim="800000"/>
            <a:headEnd/>
            <a:tailEnd/>
          </a:ln>
          <a:effectLst/>
        </p:spPr>
        <p:txBody>
          <a:bodyPr>
            <a:spAutoFit/>
          </a:bodyPr>
          <a:lstStyle/>
          <a:p>
            <a:pPr algn="just">
              <a:defRPr/>
            </a:pPr>
            <a:r>
              <a:rPr lang="en-US" sz="2000" i="1">
                <a:effectLst>
                  <a:outerShdw blurRad="38100" dist="38100" dir="2700000" algn="tl">
                    <a:srgbClr val="C0C0C0"/>
                  </a:outerShdw>
                </a:effectLst>
                <a:latin typeface="Times New Roman" pitchFamily="18" charset="0"/>
              </a:rPr>
              <a:t>Routing inside an autonomous system is referred to as intradomain routing. Routing between autonomous systems is referred to as interdomain routing. </a:t>
            </a:r>
          </a:p>
        </p:txBody>
      </p:sp>
      <p:pic>
        <p:nvPicPr>
          <p:cNvPr id="10" name="Picture 10">
            <a:extLst>
              <a:ext uri="{FF2B5EF4-FFF2-40B4-BE49-F238E27FC236}">
                <a16:creationId xmlns:a16="http://schemas.microsoft.com/office/drawing/2014/main" id="{46875A78-4E2F-4F9F-9CC6-EE113F9BB1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7864" y="2442574"/>
            <a:ext cx="6032857" cy="3554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11814872-3AA6-4122-92C1-E13BBE6755CA}"/>
              </a:ext>
            </a:extLst>
          </p:cNvPr>
          <p:cNvSpPr txBox="1"/>
          <p:nvPr/>
        </p:nvSpPr>
        <p:spPr>
          <a:xfrm>
            <a:off x="5106860" y="5981025"/>
            <a:ext cx="2844799"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Fig. Autonomous system</a:t>
            </a:r>
            <a:endParaRPr lang="en-IN" sz="1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1">
            <a:extLst>
              <a:ext uri="{FF2B5EF4-FFF2-40B4-BE49-F238E27FC236}">
                <a16:creationId xmlns:a16="http://schemas.microsoft.com/office/drawing/2014/main" id="{26BD8F9D-E950-4036-B056-F187D385E2C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6147" name="Slide Number Placeholder 2">
            <a:extLst>
              <a:ext uri="{FF2B5EF4-FFF2-40B4-BE49-F238E27FC236}">
                <a16:creationId xmlns:a16="http://schemas.microsoft.com/office/drawing/2014/main" id="{18CCB4C5-3028-46BB-9457-3C88C01CD11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7B196D2-F7C0-4BB5-9147-150CDF9B4B49}" type="slidenum">
              <a:rPr lang="en-US" altLang="en-US" b="0"/>
              <a:pPr/>
              <a:t>9</a:t>
            </a:fld>
            <a:endParaRPr lang="en-US" altLang="en-US" b="0"/>
          </a:p>
        </p:txBody>
      </p:sp>
      <p:sp>
        <p:nvSpPr>
          <p:cNvPr id="6148" name="Text Box 2">
            <a:extLst>
              <a:ext uri="{FF2B5EF4-FFF2-40B4-BE49-F238E27FC236}">
                <a16:creationId xmlns:a16="http://schemas.microsoft.com/office/drawing/2014/main" id="{8AACC937-F241-4871-86AA-C2B4E1399911}"/>
              </a:ext>
            </a:extLst>
          </p:cNvPr>
          <p:cNvSpPr txBox="1">
            <a:spLocks noChangeArrowheads="1"/>
          </p:cNvSpPr>
          <p:nvPr/>
        </p:nvSpPr>
        <p:spPr bwMode="auto">
          <a:xfrm>
            <a:off x="2514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dirty="0">
                <a:solidFill>
                  <a:schemeClr val="accent2"/>
                </a:solidFill>
                <a:latin typeface="Times New Roman" panose="02020603050405020304" pitchFamily="18" charset="0"/>
              </a:rPr>
              <a:t>    </a:t>
            </a:r>
            <a:r>
              <a:rPr lang="en-US" altLang="en-US" i="1" dirty="0">
                <a:latin typeface="Times New Roman" panose="02020603050405020304" pitchFamily="18" charset="0"/>
              </a:rPr>
              <a:t>Popular routing protocols</a:t>
            </a:r>
          </a:p>
        </p:txBody>
      </p:sp>
      <p:sp>
        <p:nvSpPr>
          <p:cNvPr id="6149" name="Rectangle 3">
            <a:extLst>
              <a:ext uri="{FF2B5EF4-FFF2-40B4-BE49-F238E27FC236}">
                <a16:creationId xmlns:a16="http://schemas.microsoft.com/office/drawing/2014/main" id="{7513EA2E-C8A5-4921-88C6-5E6D3EA23958}"/>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150" name="Rectangle 4">
            <a:extLst>
              <a:ext uri="{FF2B5EF4-FFF2-40B4-BE49-F238E27FC236}">
                <a16:creationId xmlns:a16="http://schemas.microsoft.com/office/drawing/2014/main" id="{9A2E650D-A64E-41AF-877E-9CC8796004BD}"/>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151" name="Rectangle 5">
            <a:extLst>
              <a:ext uri="{FF2B5EF4-FFF2-40B4-BE49-F238E27FC236}">
                <a16:creationId xmlns:a16="http://schemas.microsoft.com/office/drawing/2014/main" id="{76930A66-01C1-490E-9C3D-9B7950E81A61}"/>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152" name="Rectangle 6">
            <a:extLst>
              <a:ext uri="{FF2B5EF4-FFF2-40B4-BE49-F238E27FC236}">
                <a16:creationId xmlns:a16="http://schemas.microsoft.com/office/drawing/2014/main" id="{700E0A1C-5842-40D9-AEA4-3DCE63599170}"/>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153" name="Rectangle 7">
            <a:extLst>
              <a:ext uri="{FF2B5EF4-FFF2-40B4-BE49-F238E27FC236}">
                <a16:creationId xmlns:a16="http://schemas.microsoft.com/office/drawing/2014/main" id="{EF51968E-551C-4BFC-913D-DCE298859808}"/>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154" name="Rectangle 8">
            <a:extLst>
              <a:ext uri="{FF2B5EF4-FFF2-40B4-BE49-F238E27FC236}">
                <a16:creationId xmlns:a16="http://schemas.microsoft.com/office/drawing/2014/main" id="{A75D97F1-F75D-4122-9A99-E4037C0EFBFE}"/>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155" name="Rectangle 9">
            <a:extLst>
              <a:ext uri="{FF2B5EF4-FFF2-40B4-BE49-F238E27FC236}">
                <a16:creationId xmlns:a16="http://schemas.microsoft.com/office/drawing/2014/main" id="{990E153F-1D14-477F-826B-F298B7F623FB}"/>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6156" name="Picture 10">
            <a:extLst>
              <a:ext uri="{FF2B5EF4-FFF2-40B4-BE49-F238E27FC236}">
                <a16:creationId xmlns:a16="http://schemas.microsoft.com/office/drawing/2014/main" id="{05326B30-8B3C-47BB-964F-5ACD088204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6" y="1706564"/>
            <a:ext cx="8094663"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3.xml><?xml version="1.0" encoding="utf-8"?>
<a:theme xmlns:a="http://schemas.openxmlformats.org/drawingml/2006/main" name="1_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otalTime>0</TotalTime>
  <Words>767</Words>
  <Application>Microsoft Office PowerPoint</Application>
  <PresentationFormat>Widescreen</PresentationFormat>
  <Paragraphs>99</Paragraphs>
  <Slides>22</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22</vt:i4>
      </vt:variant>
    </vt:vector>
  </HeadingPairs>
  <TitlesOfParts>
    <vt:vector size="35" baseType="lpstr">
      <vt:lpstr>Arial</vt:lpstr>
      <vt:lpstr>Calibri</vt:lpstr>
      <vt:lpstr>Calibri Light</vt:lpstr>
      <vt:lpstr>Gill Sans MT</vt:lpstr>
      <vt:lpstr>Tahoma</vt:lpstr>
      <vt:lpstr>Times New Roman</vt:lpstr>
      <vt:lpstr>urw-din</vt:lpstr>
      <vt:lpstr>var(--font-din)</vt:lpstr>
      <vt:lpstr>var(--font-sofia)</vt:lpstr>
      <vt:lpstr>Wingdings 2</vt:lpstr>
      <vt:lpstr>Office Theme</vt:lpstr>
      <vt:lpstr>Dividend</vt:lpstr>
      <vt:lpstr>1_Dividend</vt:lpstr>
      <vt:lpstr>PowerPoint Presentation</vt:lpstr>
      <vt:lpstr>Types of Routing</vt:lpstr>
      <vt:lpstr>Static routing</vt:lpstr>
      <vt:lpstr>Default routing</vt:lpstr>
      <vt:lpstr>Dynamic routing</vt:lpstr>
      <vt:lpstr>Dynamic routing (continued)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TRANSITION FROM IPv4 TO IPv6</dc:title>
  <dc:creator>preetham chiramana</dc:creator>
  <cp:lastModifiedBy>preetham chiramana</cp:lastModifiedBy>
  <cp:revision>8</cp:revision>
  <dcterms:created xsi:type="dcterms:W3CDTF">2020-11-27T13:36:32Z</dcterms:created>
  <dcterms:modified xsi:type="dcterms:W3CDTF">2020-12-04T17:52:27Z</dcterms:modified>
</cp:coreProperties>
</file>