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63" r:id="rId4"/>
    <p:sldId id="530" r:id="rId5"/>
    <p:sldId id="548" r:id="rId6"/>
    <p:sldId id="549" r:id="rId7"/>
    <p:sldId id="550" r:id="rId8"/>
    <p:sldId id="551" r:id="rId9"/>
    <p:sldId id="595" r:id="rId10"/>
    <p:sldId id="531" r:id="rId11"/>
    <p:sldId id="552" r:id="rId12"/>
    <p:sldId id="298" r:id="rId13"/>
    <p:sldId id="299" r:id="rId14"/>
    <p:sldId id="300" r:id="rId15"/>
    <p:sldId id="301" r:id="rId16"/>
    <p:sldId id="557" r:id="rId17"/>
    <p:sldId id="558" r:id="rId18"/>
    <p:sldId id="559" r:id="rId19"/>
    <p:sldId id="560" r:id="rId20"/>
    <p:sldId id="5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CBE0-24C0-4A26-BC30-A5F6674A7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AB036-B5CE-49CB-B5B4-F86C1344C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73753-021F-45C9-9462-A82F4F82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40D1-56C6-47DE-B85A-AF6C68EE717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E181B-B4E1-4E59-B9A1-ADFFDC95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2144-7953-46E8-A35B-F8F03D44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924-4D1E-4D37-94ED-F35B19FCB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4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4096-9DB4-4E86-94B9-9EDAE9C1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B8652-05DA-40C1-B446-9DFC23B3B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54E19-2548-4234-8C78-D9F5C19D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40D1-56C6-47DE-B85A-AF6C68EE717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6B11C-E047-4137-8AE2-537D02D2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3E501-5F1B-4E00-965A-D7A21010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924-4D1E-4D37-94ED-F35B19FCB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2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EDA3D-2CE6-4193-984D-3FBE7793F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D1D3E-1003-4AD7-9AD4-CC20094DF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F7F0D-9533-4DDA-88B5-1A332516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40D1-56C6-47DE-B85A-AF6C68EE717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47CE-5FA1-45AC-A4AC-7C3CFDD1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0727-8F3C-4436-BD86-4E41F501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924-4D1E-4D37-94ED-F35B19FCB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17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42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9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07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253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39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26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942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2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BA3B-A19F-4849-9BF7-FAEE7327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75D0-A998-4692-AB87-C475E478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EAD9F-F25D-4FBE-9FD7-1C232CF7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40D1-56C6-47DE-B85A-AF6C68EE717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E21D5-06FA-4C74-BD23-19476930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D973-B943-4290-8F3E-E8F2B78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924-4D1E-4D37-94ED-F35B19FCB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100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38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78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90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6513" y="2032492"/>
            <a:ext cx="8898972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36181" y="3497291"/>
            <a:ext cx="5919636" cy="552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9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14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1516">
              <a:lnSpc>
                <a:spcPts val="2095"/>
              </a:lnSpc>
            </a:pPr>
            <a:r>
              <a:rPr lang="en-IN" spc="-5"/>
              <a:t>19.</a:t>
            </a:r>
            <a:fld id="{81D60167-4931-47E6-BA6A-407CBD079E47}" type="slidenum">
              <a:rPr spc="-5" smtClean="0"/>
              <a:pPr marL="11516">
                <a:lnSpc>
                  <a:spcPts val="209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02065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539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260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0656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5538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03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3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2FE3-8ED2-4222-B029-807223ED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E4DCB-9F3F-432A-B0B9-6A4B7E56D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FB472-FD41-477C-90BA-86583DBB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40D1-56C6-47DE-B85A-AF6C68EE717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52A23-16F5-4315-AB62-BA4CD555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7A7B8-0032-49F7-9251-1277A67C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924-4D1E-4D37-94ED-F35B19FCB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3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66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59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519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632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9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A544-9E19-4B0B-BF9C-6AF5762A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B98F-621E-456F-8A65-F89DBA07D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947EF-85FA-4896-A7E1-32D13D375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8E6E4-4539-4C7F-8277-6170305E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40D1-56C6-47DE-B85A-AF6C68EE717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CDD08-6D79-4561-87DD-5FB72FA5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011FA-8C5C-4EA6-8370-1484A997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924-4D1E-4D37-94ED-F35B19FCB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60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AD21-7487-4CD7-80E6-0269B070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61095-50D4-413F-9C3E-9BB1E166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6AA7B-C121-492E-98BC-0C5232C39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D9D15-C21D-4B14-96D5-6E0704EA5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3CCA0-E584-402E-A64C-8CC0B1C59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38029-1B70-4670-839B-1BBAA186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40D1-56C6-47DE-B85A-AF6C68EE717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D309B-0DF5-4810-8690-485C260E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B3D8E-7153-4B2A-96F5-35CC3855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924-4D1E-4D37-94ED-F35B19FCB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8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EE07-2083-405D-925B-FA7B3BC4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9048E-62AF-422E-A8A4-1E999FAA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40D1-56C6-47DE-B85A-AF6C68EE717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D75F0-42EC-48FA-99FB-BC46F5E2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07933-78D8-44F8-A280-9B76CF5A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924-4D1E-4D37-94ED-F35B19FCB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3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10946-D6D8-4506-ADFC-C5EA90FA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40D1-56C6-47DE-B85A-AF6C68EE717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F5741-BE88-4138-9EE5-9A18BF10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4161-A74B-4C75-BB17-1042835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924-4D1E-4D37-94ED-F35B19FCB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6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4A5F-F47F-4332-A6C3-DD847821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6A28F-3BE3-49DA-9263-5BAA78BC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4945D-8DF8-4A2D-8166-A008DE596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B2DA4-D77E-4E6C-8D60-AB251CAF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40D1-56C6-47DE-B85A-AF6C68EE717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3AE8B-5BCA-4C9B-B940-3E078F82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3A7D1-1782-4699-BC8C-3FF8AFE0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924-4D1E-4D37-94ED-F35B19FCB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9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EF0B-0D84-4D26-A185-2F78D804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94146-090D-499E-9C80-05E2ABDB3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B162D-6351-40F3-9740-3BB08606C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0EB6-0D6A-4B23-B387-C442D0C3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40D1-56C6-47DE-B85A-AF6C68EE717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FFCF-AECA-4986-8A8A-64955F4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3C167-A92E-475B-8CFE-4015ACD2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924-4D1E-4D37-94ED-F35B19FCB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85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A8BF2-05B6-48E5-9C1C-2CB630A8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63258-314E-4FD4-9FE4-594D9270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96A0-FA0A-4011-A4FA-107C272C7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40D1-56C6-47DE-B85A-AF6C68EE717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4186-2681-43EA-9A0C-59D8ADDA0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FBFB-3732-45CF-BE16-4D91380E5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26924-4D1E-4D37-94ED-F35B19FCB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4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0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491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AF2701-9033-488D-8A6B-BB7984DFD0D3}"/>
              </a:ext>
            </a:extLst>
          </p:cNvPr>
          <p:cNvSpPr txBox="1"/>
          <p:nvPr/>
        </p:nvSpPr>
        <p:spPr>
          <a:xfrm>
            <a:off x="1960651" y="1921267"/>
            <a:ext cx="827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Session no. </a:t>
            </a:r>
            <a:r>
              <a:rPr kumimoji="0" lang="en-IN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18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56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7275" y="1268589"/>
            <a:ext cx="2937827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sz="1814" i="1" spc="-18" dirty="0">
                <a:latin typeface="Times New Roman"/>
                <a:cs typeface="Times New Roman"/>
              </a:rPr>
              <a:t>Types </a:t>
            </a:r>
            <a:r>
              <a:rPr sz="1814" i="1" spc="-5" dirty="0">
                <a:latin typeface="Times New Roman"/>
                <a:cs typeface="Times New Roman"/>
              </a:rPr>
              <a:t>of</a:t>
            </a:r>
            <a:r>
              <a:rPr sz="1814" i="1" spc="-32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links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9257" y="2520704"/>
            <a:ext cx="6506290" cy="1495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21" y="746126"/>
            <a:ext cx="3385238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Point-to-point</a:t>
            </a:r>
            <a:r>
              <a:rPr sz="1814" i="1" spc="-45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link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8428" y="1206455"/>
            <a:ext cx="7946297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2546550" y="2883470"/>
            <a:ext cx="7099844" cy="1085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21" y="746126"/>
            <a:ext cx="2968921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sz="1814" i="1" spc="-9" dirty="0">
                <a:latin typeface="Times New Roman"/>
                <a:cs typeface="Times New Roman"/>
              </a:rPr>
              <a:t>Transient</a:t>
            </a:r>
            <a:r>
              <a:rPr sz="1814" i="1" spc="-77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link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8428" y="1206455"/>
            <a:ext cx="7946297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2182402" y="2510338"/>
            <a:ext cx="7783225" cy="1675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21" y="746127"/>
            <a:ext cx="2492143" cy="290807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sz="1814" i="1" spc="-5" dirty="0">
                <a:latin typeface="Times New Roman"/>
                <a:cs typeface="Times New Roman"/>
              </a:rPr>
              <a:t>Stub</a:t>
            </a:r>
            <a:r>
              <a:rPr sz="1814" i="1" spc="-54" dirty="0">
                <a:latin typeface="Times New Roman"/>
                <a:cs typeface="Times New Roman"/>
              </a:rPr>
              <a:t> </a:t>
            </a:r>
            <a:r>
              <a:rPr sz="1814" i="1" spc="-5" dirty="0">
                <a:latin typeface="Times New Roman"/>
                <a:cs typeface="Times New Roman"/>
              </a:rPr>
              <a:t>link</a:t>
            </a:r>
            <a:endParaRPr sz="181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8428" y="1206455"/>
            <a:ext cx="7946297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2444284" y="2405310"/>
            <a:ext cx="7304375" cy="2039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1">
            <a:extLst>
              <a:ext uri="{FF2B5EF4-FFF2-40B4-BE49-F238E27FC236}">
                <a16:creationId xmlns:a16="http://schemas.microsoft.com/office/drawing/2014/main" id="{B1D4A1F1-AFE4-478E-9963-8924B0F3B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7891" name="Slide Number Placeholder 2">
            <a:extLst>
              <a:ext uri="{FF2B5EF4-FFF2-40B4-BE49-F238E27FC236}">
                <a16:creationId xmlns:a16="http://schemas.microsoft.com/office/drawing/2014/main" id="{97EDB161-2AF7-490F-AC05-0CCE51B737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BE32CFC-EFAD-402C-9DA6-40D4A54CB8C0}" type="slidenum">
              <a:rPr lang="en-US" altLang="en-US" b="0"/>
              <a:pPr/>
              <a:t>14</a:t>
            </a:fld>
            <a:endParaRPr lang="en-US" altLang="en-US" b="0"/>
          </a:p>
        </p:txBody>
      </p:sp>
      <p:sp>
        <p:nvSpPr>
          <p:cNvPr id="37892" name="Text Box 2">
            <a:extLst>
              <a:ext uri="{FF2B5EF4-FFF2-40B4-BE49-F238E27FC236}">
                <a16:creationId xmlns:a16="http://schemas.microsoft.com/office/drawing/2014/main" id="{BBCECC40-759E-4289-9742-2C3EC107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7620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Example of an AS and its graphical representation in OSPF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5D0B1AE1-A221-47F1-9D53-2098A0660F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7894" name="Rectangle 4">
            <a:extLst>
              <a:ext uri="{FF2B5EF4-FFF2-40B4-BE49-F238E27FC236}">
                <a16:creationId xmlns:a16="http://schemas.microsoft.com/office/drawing/2014/main" id="{AD0EA09D-B640-4693-AC04-D4D1874524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7895" name="Rectangle 5">
            <a:extLst>
              <a:ext uri="{FF2B5EF4-FFF2-40B4-BE49-F238E27FC236}">
                <a16:creationId xmlns:a16="http://schemas.microsoft.com/office/drawing/2014/main" id="{2CF6EAC7-1741-42A1-A19D-4EFD45CABE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7896" name="Rectangle 6">
            <a:extLst>
              <a:ext uri="{FF2B5EF4-FFF2-40B4-BE49-F238E27FC236}">
                <a16:creationId xmlns:a16="http://schemas.microsoft.com/office/drawing/2014/main" id="{4EB3A64B-2F90-4AE6-B701-E0AFDD92F7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7897" name="Rectangle 7">
            <a:extLst>
              <a:ext uri="{FF2B5EF4-FFF2-40B4-BE49-F238E27FC236}">
                <a16:creationId xmlns:a16="http://schemas.microsoft.com/office/drawing/2014/main" id="{72ABD91A-E3F7-4A57-9882-BC52CE91F9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7898" name="Rectangle 8">
            <a:extLst>
              <a:ext uri="{FF2B5EF4-FFF2-40B4-BE49-F238E27FC236}">
                <a16:creationId xmlns:a16="http://schemas.microsoft.com/office/drawing/2014/main" id="{0CE5E519-2F3C-491C-A7D9-2D6625348F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7899" name="Rectangle 9">
            <a:extLst>
              <a:ext uri="{FF2B5EF4-FFF2-40B4-BE49-F238E27FC236}">
                <a16:creationId xmlns:a16="http://schemas.microsoft.com/office/drawing/2014/main" id="{D5B8B7E3-9E3E-46B2-B060-A4F7D15075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37900" name="Picture 10">
            <a:extLst>
              <a:ext uri="{FF2B5EF4-FFF2-40B4-BE49-F238E27FC236}">
                <a16:creationId xmlns:a16="http://schemas.microsoft.com/office/drawing/2014/main" id="{DE2C71E3-064C-4855-8BA9-9385FB6EF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4" y="855664"/>
            <a:ext cx="8948737" cy="539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1">
            <a:extLst>
              <a:ext uri="{FF2B5EF4-FFF2-40B4-BE49-F238E27FC236}">
                <a16:creationId xmlns:a16="http://schemas.microsoft.com/office/drawing/2014/main" id="{D0534167-1316-4EE6-8461-865B129586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8915" name="Slide Number Placeholder 2">
            <a:extLst>
              <a:ext uri="{FF2B5EF4-FFF2-40B4-BE49-F238E27FC236}">
                <a16:creationId xmlns:a16="http://schemas.microsoft.com/office/drawing/2014/main" id="{40B60860-02A1-42BC-BDBE-6BD710DC34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990E1CF-C6D9-4FAB-8126-2E09E331E7C5}" type="slidenum">
              <a:rPr lang="en-US" altLang="en-US" b="0"/>
              <a:pPr/>
              <a:t>15</a:t>
            </a:fld>
            <a:endParaRPr lang="en-US" altLang="en-US" b="0"/>
          </a:p>
        </p:txBody>
      </p:sp>
      <p:sp>
        <p:nvSpPr>
          <p:cNvPr id="38916" name="Text Box 2">
            <a:extLst>
              <a:ext uri="{FF2B5EF4-FFF2-40B4-BE49-F238E27FC236}">
                <a16:creationId xmlns:a16="http://schemas.microsoft.com/office/drawing/2014/main" id="{4B7DD967-0CAC-4165-AA4B-E7ABD6F2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Types of OSPF packets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F40BB5E3-8B6B-4CA7-8C3A-73AC3F3009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8918" name="Rectangle 4">
            <a:extLst>
              <a:ext uri="{FF2B5EF4-FFF2-40B4-BE49-F238E27FC236}">
                <a16:creationId xmlns:a16="http://schemas.microsoft.com/office/drawing/2014/main" id="{D525F43B-9D51-44CB-9426-9B1755BDE2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8919" name="Rectangle 5">
            <a:extLst>
              <a:ext uri="{FF2B5EF4-FFF2-40B4-BE49-F238E27FC236}">
                <a16:creationId xmlns:a16="http://schemas.microsoft.com/office/drawing/2014/main" id="{AD7FA48B-2C4A-4C13-B9DB-9F40425872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8920" name="Rectangle 6">
            <a:extLst>
              <a:ext uri="{FF2B5EF4-FFF2-40B4-BE49-F238E27FC236}">
                <a16:creationId xmlns:a16="http://schemas.microsoft.com/office/drawing/2014/main" id="{95F5FB36-048F-4867-B3B3-76BB3C4C250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8921" name="Rectangle 7">
            <a:extLst>
              <a:ext uri="{FF2B5EF4-FFF2-40B4-BE49-F238E27FC236}">
                <a16:creationId xmlns:a16="http://schemas.microsoft.com/office/drawing/2014/main" id="{62928FC3-EA4F-4C26-983A-E275A65E452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8922" name="Rectangle 8">
            <a:extLst>
              <a:ext uri="{FF2B5EF4-FFF2-40B4-BE49-F238E27FC236}">
                <a16:creationId xmlns:a16="http://schemas.microsoft.com/office/drawing/2014/main" id="{C9ED5EFE-6CB4-468F-8C04-E35E244BDC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8923" name="Rectangle 9">
            <a:extLst>
              <a:ext uri="{FF2B5EF4-FFF2-40B4-BE49-F238E27FC236}">
                <a16:creationId xmlns:a16="http://schemas.microsoft.com/office/drawing/2014/main" id="{21C94E71-C4AE-48E1-8827-2937C570F2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38924" name="Picture 11">
            <a:extLst>
              <a:ext uri="{FF2B5EF4-FFF2-40B4-BE49-F238E27FC236}">
                <a16:creationId xmlns:a16="http://schemas.microsoft.com/office/drawing/2014/main" id="{CAFDC9D7-1232-4D5C-AF05-2DDCF95B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6" y="1854200"/>
            <a:ext cx="8931275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1">
            <a:extLst>
              <a:ext uri="{FF2B5EF4-FFF2-40B4-BE49-F238E27FC236}">
                <a16:creationId xmlns:a16="http://schemas.microsoft.com/office/drawing/2014/main" id="{343CDF97-EC13-48A2-8F22-A66527B953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9939" name="Slide Number Placeholder 2">
            <a:extLst>
              <a:ext uri="{FF2B5EF4-FFF2-40B4-BE49-F238E27FC236}">
                <a16:creationId xmlns:a16="http://schemas.microsoft.com/office/drawing/2014/main" id="{F3941BCA-E370-45AD-9D34-1D145F7FF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6821F71-04FD-40C7-BBB4-A23BFE845C32}" type="slidenum">
              <a:rPr lang="en-US" altLang="en-US" b="0"/>
              <a:pPr/>
              <a:t>16</a:t>
            </a:fld>
            <a:endParaRPr lang="en-US" altLang="en-US" b="0"/>
          </a:p>
        </p:txBody>
      </p:sp>
      <p:sp>
        <p:nvSpPr>
          <p:cNvPr id="39940" name="Text Box 2">
            <a:extLst>
              <a:ext uri="{FF2B5EF4-FFF2-40B4-BE49-F238E27FC236}">
                <a16:creationId xmlns:a16="http://schemas.microsoft.com/office/drawing/2014/main" id="{9DD6402F-3B2E-442F-8E7A-4ACE5EFEA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OSPF common header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59AB3674-6CF5-4E5E-BE15-FDAD6AF03D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9942" name="Rectangle 4">
            <a:extLst>
              <a:ext uri="{FF2B5EF4-FFF2-40B4-BE49-F238E27FC236}">
                <a16:creationId xmlns:a16="http://schemas.microsoft.com/office/drawing/2014/main" id="{7D102F87-A0FA-4427-BF03-B69327F60D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9943" name="Rectangle 5">
            <a:extLst>
              <a:ext uri="{FF2B5EF4-FFF2-40B4-BE49-F238E27FC236}">
                <a16:creationId xmlns:a16="http://schemas.microsoft.com/office/drawing/2014/main" id="{7438F787-D709-460E-9DE3-BD169905ABA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9944" name="Rectangle 6">
            <a:extLst>
              <a:ext uri="{FF2B5EF4-FFF2-40B4-BE49-F238E27FC236}">
                <a16:creationId xmlns:a16="http://schemas.microsoft.com/office/drawing/2014/main" id="{A979CE7B-F6EC-4F53-B5D2-6207389C6E9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9945" name="Rectangle 7">
            <a:extLst>
              <a:ext uri="{FF2B5EF4-FFF2-40B4-BE49-F238E27FC236}">
                <a16:creationId xmlns:a16="http://schemas.microsoft.com/office/drawing/2014/main" id="{0E25A4C7-8F14-4666-BFB9-3EFDAB1A2CB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9946" name="Rectangle 8">
            <a:extLst>
              <a:ext uri="{FF2B5EF4-FFF2-40B4-BE49-F238E27FC236}">
                <a16:creationId xmlns:a16="http://schemas.microsoft.com/office/drawing/2014/main" id="{78B48231-CE26-4DFD-B9EF-B90DB38B6B8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9947" name="Rectangle 9">
            <a:extLst>
              <a:ext uri="{FF2B5EF4-FFF2-40B4-BE49-F238E27FC236}">
                <a16:creationId xmlns:a16="http://schemas.microsoft.com/office/drawing/2014/main" id="{A6159BCE-8D1B-4EFA-AFAA-B1AC5881B5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39948" name="Picture 10">
            <a:extLst>
              <a:ext uri="{FF2B5EF4-FFF2-40B4-BE49-F238E27FC236}">
                <a16:creationId xmlns:a16="http://schemas.microsoft.com/office/drawing/2014/main" id="{A1BEBCC3-1AB6-45C7-813F-3F45D862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1820864"/>
            <a:ext cx="8013700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1">
            <a:extLst>
              <a:ext uri="{FF2B5EF4-FFF2-40B4-BE49-F238E27FC236}">
                <a16:creationId xmlns:a16="http://schemas.microsoft.com/office/drawing/2014/main" id="{6087B491-C1C1-4B09-9FCE-85F196E39F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0963" name="Slide Number Placeholder 2">
            <a:extLst>
              <a:ext uri="{FF2B5EF4-FFF2-40B4-BE49-F238E27FC236}">
                <a16:creationId xmlns:a16="http://schemas.microsoft.com/office/drawing/2014/main" id="{17277137-2795-42EF-B3DB-1661679BE9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F2572BF-515C-49A8-8B43-86A140D20989}" type="slidenum">
              <a:rPr lang="en-US" altLang="en-US" b="0"/>
              <a:pPr/>
              <a:t>17</a:t>
            </a:fld>
            <a:endParaRPr lang="en-US" altLang="en-US" b="0"/>
          </a:p>
        </p:txBody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AF327F27-82FA-4A14-861C-3FA4BAE5D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Link state update packet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43182785-BB92-4184-AE7F-3DC381FF2D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0966" name="Rectangle 4">
            <a:extLst>
              <a:ext uri="{FF2B5EF4-FFF2-40B4-BE49-F238E27FC236}">
                <a16:creationId xmlns:a16="http://schemas.microsoft.com/office/drawing/2014/main" id="{1738E758-3D79-4D95-A451-87D66AE0876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0967" name="Rectangle 5">
            <a:extLst>
              <a:ext uri="{FF2B5EF4-FFF2-40B4-BE49-F238E27FC236}">
                <a16:creationId xmlns:a16="http://schemas.microsoft.com/office/drawing/2014/main" id="{82E7D475-B39E-43AB-8D91-DF4C58EAE7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0968" name="Rectangle 6">
            <a:extLst>
              <a:ext uri="{FF2B5EF4-FFF2-40B4-BE49-F238E27FC236}">
                <a16:creationId xmlns:a16="http://schemas.microsoft.com/office/drawing/2014/main" id="{F52E6642-6740-49C6-A359-2250F621159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0969" name="Rectangle 7">
            <a:extLst>
              <a:ext uri="{FF2B5EF4-FFF2-40B4-BE49-F238E27FC236}">
                <a16:creationId xmlns:a16="http://schemas.microsoft.com/office/drawing/2014/main" id="{2846D4A9-F2AE-428D-963E-9AF37F9EA1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0970" name="Rectangle 8">
            <a:extLst>
              <a:ext uri="{FF2B5EF4-FFF2-40B4-BE49-F238E27FC236}">
                <a16:creationId xmlns:a16="http://schemas.microsoft.com/office/drawing/2014/main" id="{EC12E7AC-334F-491C-BA4A-D84B35D37E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40971" name="Rectangle 9">
            <a:extLst>
              <a:ext uri="{FF2B5EF4-FFF2-40B4-BE49-F238E27FC236}">
                <a16:creationId xmlns:a16="http://schemas.microsoft.com/office/drawing/2014/main" id="{EB9C16E5-17FC-4BA9-B720-3D136B78FD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40972" name="Picture 10">
            <a:extLst>
              <a:ext uri="{FF2B5EF4-FFF2-40B4-BE49-F238E27FC236}">
                <a16:creationId xmlns:a16="http://schemas.microsoft.com/office/drawing/2014/main" id="{45D1B653-E0EC-477C-9452-5AD64DF8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4" y="2393950"/>
            <a:ext cx="7824787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1">
            <a:extLst>
              <a:ext uri="{FF2B5EF4-FFF2-40B4-BE49-F238E27FC236}">
                <a16:creationId xmlns:a16="http://schemas.microsoft.com/office/drawing/2014/main" id="{4C3569F7-A617-44CD-8173-42D2E401F9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7587" name="Slide Number Placeholder 2">
            <a:extLst>
              <a:ext uri="{FF2B5EF4-FFF2-40B4-BE49-F238E27FC236}">
                <a16:creationId xmlns:a16="http://schemas.microsoft.com/office/drawing/2014/main" id="{9F7EF1E1-ABC0-4721-8B1D-1977CED5BA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427D0E4-0339-4F3B-A4AB-9B23F5A76669}" type="slidenum">
              <a:rPr lang="en-US" altLang="en-US" b="0"/>
              <a:pPr/>
              <a:t>18</a:t>
            </a:fld>
            <a:endParaRPr lang="en-US" altLang="en-US" b="0"/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AF3DEFFD-1E7E-4E3B-9E70-794CC6BD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67026"/>
            <a:ext cx="754380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>
                <a:latin typeface="Times New Roman" panose="02020603050405020304" pitchFamily="18" charset="0"/>
              </a:rPr>
              <a:t>OSPF packets are encapsulated in IP datagrams.</a:t>
            </a:r>
          </a:p>
        </p:txBody>
      </p:sp>
      <p:sp>
        <p:nvSpPr>
          <p:cNvPr id="539651" name="PubRRectCallout">
            <a:extLst>
              <a:ext uri="{FF2B5EF4-FFF2-40B4-BE49-F238E27FC236}">
                <a16:creationId xmlns:a16="http://schemas.microsoft.com/office/drawing/2014/main" id="{AC5D2CA8-3091-47FA-897C-E1119B33F51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362200" y="1662113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7590" name="Picture 4">
            <a:extLst>
              <a:ext uri="{FF2B5EF4-FFF2-40B4-BE49-F238E27FC236}">
                <a16:creationId xmlns:a16="http://schemas.microsoft.com/office/drawing/2014/main" id="{4DEA95B0-2177-4DC7-9939-2CAB6912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62113"/>
            <a:ext cx="7826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9653" name="Text Box 5">
            <a:extLst>
              <a:ext uri="{FF2B5EF4-FFF2-40B4-BE49-F238E27FC236}">
                <a16:creationId xmlns:a16="http://schemas.microsoft.com/office/drawing/2014/main" id="{C698D5B4-073C-4CBA-9AE9-949FFEBF1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814513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Note: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1">
            <a:extLst>
              <a:ext uri="{FF2B5EF4-FFF2-40B4-BE49-F238E27FC236}">
                <a16:creationId xmlns:a16="http://schemas.microsoft.com/office/drawing/2014/main" id="{8A02B9D8-AC59-4132-8484-4CC78445CA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5603" name="Slide Number Placeholder 2">
            <a:extLst>
              <a:ext uri="{FF2B5EF4-FFF2-40B4-BE49-F238E27FC236}">
                <a16:creationId xmlns:a16="http://schemas.microsoft.com/office/drawing/2014/main" id="{48D24FB7-9263-4575-8F90-6B50C614D3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B002F94-F23B-4E46-BB00-9B0D598D021F}" type="slidenum">
              <a:rPr lang="en-US" altLang="en-US" b="0"/>
              <a:pPr/>
              <a:t>2</a:t>
            </a:fld>
            <a:endParaRPr lang="en-US" altLang="en-US" b="0"/>
          </a:p>
        </p:txBody>
      </p:sp>
      <p:grpSp>
        <p:nvGrpSpPr>
          <p:cNvPr id="25604" name="Group 2">
            <a:extLst>
              <a:ext uri="{FF2B5EF4-FFF2-40B4-BE49-F238E27FC236}">
                <a16:creationId xmlns:a16="http://schemas.microsoft.com/office/drawing/2014/main" id="{FF77D8CE-87A2-4532-9628-78A480368954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0"/>
            <a:ext cx="8686800" cy="6400800"/>
            <a:chOff x="0" y="96"/>
            <a:chExt cx="5472" cy="3840"/>
          </a:xfrm>
        </p:grpSpPr>
        <p:sp>
          <p:nvSpPr>
            <p:cNvPr id="25609" name="AutoShape 3">
              <a:extLst>
                <a:ext uri="{FF2B5EF4-FFF2-40B4-BE49-F238E27FC236}">
                  <a16:creationId xmlns:a16="http://schemas.microsoft.com/office/drawing/2014/main" id="{6BA4C14D-EAAD-498B-B4F8-EB17E7A39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10" name="AutoShape 4">
              <a:extLst>
                <a:ext uri="{FF2B5EF4-FFF2-40B4-BE49-F238E27FC236}">
                  <a16:creationId xmlns:a16="http://schemas.microsoft.com/office/drawing/2014/main" id="{783031BF-297B-450C-A88D-A7A0D2C8C66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6169 w 7000"/>
                <a:gd name="T3" fmla="*/ 0 h 1000"/>
                <a:gd name="T4" fmla="*/ 6670 w 7000"/>
                <a:gd name="T5" fmla="*/ 500 h 1000"/>
                <a:gd name="T6" fmla="*/ 6170 w 7000"/>
                <a:gd name="T7" fmla="*/ 1000 h 1000"/>
                <a:gd name="T8" fmla="*/ 0 w 7000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11" name="Line 5">
              <a:extLst>
                <a:ext uri="{FF2B5EF4-FFF2-40B4-BE49-F238E27FC236}">
                  <a16:creationId xmlns:a16="http://schemas.microsoft.com/office/drawing/2014/main" id="{B5D6750F-068D-4CD1-A826-F0771F890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605" name="Text Box 6">
            <a:extLst>
              <a:ext uri="{FF2B5EF4-FFF2-40B4-BE49-F238E27FC236}">
                <a16:creationId xmlns:a16="http://schemas.microsoft.com/office/drawing/2014/main" id="{045B2A52-9B86-4EFD-870D-580DF38B5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4013"/>
            <a:ext cx="52201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LINK STATE ROUTING</a:t>
            </a:r>
          </a:p>
        </p:txBody>
      </p:sp>
      <p:sp>
        <p:nvSpPr>
          <p:cNvPr id="476167" name="Rectangle 7">
            <a:extLst>
              <a:ext uri="{FF2B5EF4-FFF2-40B4-BE49-F238E27FC236}">
                <a16:creationId xmlns:a16="http://schemas.microsoft.com/office/drawing/2014/main" id="{B21AD23C-281C-4C35-AF63-D048CB22A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371600"/>
            <a:ext cx="784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 link state routing, if each node in the domain has the entire topology of the domain, the node can use Dijkstra’s algorithm to build a routing table.</a:t>
            </a:r>
          </a:p>
        </p:txBody>
      </p:sp>
      <p:sp>
        <p:nvSpPr>
          <p:cNvPr id="476168" name="Rectangle 8">
            <a:extLst>
              <a:ext uri="{FF2B5EF4-FFF2-40B4-BE49-F238E27FC236}">
                <a16:creationId xmlns:a16="http://schemas.microsoft.com/office/drawing/2014/main" id="{13CE56F4-4770-48E2-B054-94A35F39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70326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topics discussed in this section include:</a:t>
            </a:r>
          </a:p>
        </p:txBody>
      </p:sp>
      <p:sp>
        <p:nvSpPr>
          <p:cNvPr id="476169" name="Rectangle 9">
            <a:extLst>
              <a:ext uri="{FF2B5EF4-FFF2-40B4-BE49-F238E27FC236}">
                <a16:creationId xmlns:a16="http://schemas.microsoft.com/office/drawing/2014/main" id="{52AC5F49-39F9-40F3-BA10-C2DB75C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03726"/>
            <a:ext cx="7315200" cy="3968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Building Routing Tables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1">
            <a:extLst>
              <a:ext uri="{FF2B5EF4-FFF2-40B4-BE49-F238E27FC236}">
                <a16:creationId xmlns:a16="http://schemas.microsoft.com/office/drawing/2014/main" id="{1F822CB6-A07D-491C-9046-DE7C2DD9B1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6627" name="Slide Number Placeholder 2">
            <a:extLst>
              <a:ext uri="{FF2B5EF4-FFF2-40B4-BE49-F238E27FC236}">
                <a16:creationId xmlns:a16="http://schemas.microsoft.com/office/drawing/2014/main" id="{9E4AF4FA-EC87-4A64-A38A-10B5CB83AD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FEC4818-E822-438C-88C4-386DE7885A33}" type="slidenum">
              <a:rPr lang="en-US" altLang="en-US" b="0"/>
              <a:pPr/>
              <a:t>3</a:t>
            </a:fld>
            <a:endParaRPr lang="en-US" altLang="en-US" b="0"/>
          </a:p>
        </p:txBody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9A4D7820-E8A6-4CE7-9217-327C458D8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Figure.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Concept of link state routing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72EC73BA-FE22-46C5-8106-DB89204C74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A785AE31-9429-4060-9415-0DD42FAE5E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1" name="Rectangle 5">
            <a:extLst>
              <a:ext uri="{FF2B5EF4-FFF2-40B4-BE49-F238E27FC236}">
                <a16:creationId xmlns:a16="http://schemas.microsoft.com/office/drawing/2014/main" id="{FF1F3D1F-9070-42AC-8538-C34CD083E7F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2" name="Rectangle 6">
            <a:extLst>
              <a:ext uri="{FF2B5EF4-FFF2-40B4-BE49-F238E27FC236}">
                <a16:creationId xmlns:a16="http://schemas.microsoft.com/office/drawing/2014/main" id="{E9D22BDF-4ACE-4096-AB03-8E51B2C5A9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3" name="Rectangle 7">
            <a:extLst>
              <a:ext uri="{FF2B5EF4-FFF2-40B4-BE49-F238E27FC236}">
                <a16:creationId xmlns:a16="http://schemas.microsoft.com/office/drawing/2014/main" id="{3B4AB002-4D4F-4968-8342-5AA1443004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4" name="Rectangle 8">
            <a:extLst>
              <a:ext uri="{FF2B5EF4-FFF2-40B4-BE49-F238E27FC236}">
                <a16:creationId xmlns:a16="http://schemas.microsoft.com/office/drawing/2014/main" id="{E3D7DB65-1035-4150-ADEB-8F9B017FFF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6635" name="Rectangle 9">
            <a:extLst>
              <a:ext uri="{FF2B5EF4-FFF2-40B4-BE49-F238E27FC236}">
                <a16:creationId xmlns:a16="http://schemas.microsoft.com/office/drawing/2014/main" id="{627C2DEA-DC23-4B05-9002-75D8FC6889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26636" name="Picture 10">
            <a:extLst>
              <a:ext uri="{FF2B5EF4-FFF2-40B4-BE49-F238E27FC236}">
                <a16:creationId xmlns:a16="http://schemas.microsoft.com/office/drawing/2014/main" id="{63832604-1F25-445E-8089-FFC9418F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6" y="1474788"/>
            <a:ext cx="8016875" cy="424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>
            <a:extLst>
              <a:ext uri="{FF2B5EF4-FFF2-40B4-BE49-F238E27FC236}">
                <a16:creationId xmlns:a16="http://schemas.microsoft.com/office/drawing/2014/main" id="{4E503027-EAC0-43D2-8421-CEC89D25E0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7651" name="Slide Number Placeholder 2">
            <a:extLst>
              <a:ext uri="{FF2B5EF4-FFF2-40B4-BE49-F238E27FC236}">
                <a16:creationId xmlns:a16="http://schemas.microsoft.com/office/drawing/2014/main" id="{E898225B-2E8E-4C58-87BF-D918AC2020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2FA2587-26ED-4652-A17B-950A22C2FCEE}" type="slidenum">
              <a:rPr lang="en-US" altLang="en-US" b="0"/>
              <a:pPr/>
              <a:t>4</a:t>
            </a:fld>
            <a:endParaRPr lang="en-US" altLang="en-US" b="0"/>
          </a:p>
        </p:txBody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5EFF8145-82FF-4F15-8B06-2AE6EAA25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Figure.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i="1" dirty="0">
                <a:latin typeface="Times New Roman" panose="02020603050405020304" pitchFamily="18" charset="0"/>
              </a:rPr>
              <a:t>Link state knowledge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E26E49FA-BBF4-46AA-8689-5E3B2A04B3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7654" name="Rectangle 4">
            <a:extLst>
              <a:ext uri="{FF2B5EF4-FFF2-40B4-BE49-F238E27FC236}">
                <a16:creationId xmlns:a16="http://schemas.microsoft.com/office/drawing/2014/main" id="{A0C593F4-8E9D-482D-9414-09A496F5E6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id="{AD09C1C2-7BE4-4777-B512-6C8C700C0D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7656" name="Rectangle 6">
            <a:extLst>
              <a:ext uri="{FF2B5EF4-FFF2-40B4-BE49-F238E27FC236}">
                <a16:creationId xmlns:a16="http://schemas.microsoft.com/office/drawing/2014/main" id="{46268758-D030-4F46-A46B-4FF2819EE31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7657" name="Rectangle 7">
            <a:extLst>
              <a:ext uri="{FF2B5EF4-FFF2-40B4-BE49-F238E27FC236}">
                <a16:creationId xmlns:a16="http://schemas.microsoft.com/office/drawing/2014/main" id="{F285BEB2-A76E-47A1-AC50-CEC561B1CE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7658" name="Rectangle 8">
            <a:extLst>
              <a:ext uri="{FF2B5EF4-FFF2-40B4-BE49-F238E27FC236}">
                <a16:creationId xmlns:a16="http://schemas.microsoft.com/office/drawing/2014/main" id="{B91A6226-BF5B-4197-A4E2-61820B8921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7659" name="Rectangle 9">
            <a:extLst>
              <a:ext uri="{FF2B5EF4-FFF2-40B4-BE49-F238E27FC236}">
                <a16:creationId xmlns:a16="http://schemas.microsoft.com/office/drawing/2014/main" id="{0472C518-5F98-4547-BD70-FFBDF1EB61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27660" name="Picture 10">
            <a:extLst>
              <a:ext uri="{FF2B5EF4-FFF2-40B4-BE49-F238E27FC236}">
                <a16:creationId xmlns:a16="http://schemas.microsoft.com/office/drawing/2014/main" id="{F80B99E9-7ED1-48F9-B7EF-B108FD574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4" y="2376488"/>
            <a:ext cx="6618287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1">
            <a:extLst>
              <a:ext uri="{FF2B5EF4-FFF2-40B4-BE49-F238E27FC236}">
                <a16:creationId xmlns:a16="http://schemas.microsoft.com/office/drawing/2014/main" id="{CCB43721-09E8-4B74-8B8A-965503C39B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8675" name="Slide Number Placeholder 2">
            <a:extLst>
              <a:ext uri="{FF2B5EF4-FFF2-40B4-BE49-F238E27FC236}">
                <a16:creationId xmlns:a16="http://schemas.microsoft.com/office/drawing/2014/main" id="{BFC45BD6-1FE9-482E-8642-15EC67A767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69F55A-B41B-47E7-979E-B3840631C336}" type="slidenum">
              <a:rPr lang="en-US" altLang="en-US" b="0"/>
              <a:pPr/>
              <a:t>5</a:t>
            </a:fld>
            <a:endParaRPr lang="en-US" altLang="en-US" b="0"/>
          </a:p>
        </p:txBody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7F72F0F8-12C3-4D4C-9612-749B7D5FB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Figure.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Dijkstra algorithm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F2592CDD-A8D0-44B3-9F1A-59F5C1D58B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8678" name="Rectangle 4">
            <a:extLst>
              <a:ext uri="{FF2B5EF4-FFF2-40B4-BE49-F238E27FC236}">
                <a16:creationId xmlns:a16="http://schemas.microsoft.com/office/drawing/2014/main" id="{7C2BC86B-1F1D-4356-868D-BCBCC12C4B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8679" name="Rectangle 5">
            <a:extLst>
              <a:ext uri="{FF2B5EF4-FFF2-40B4-BE49-F238E27FC236}">
                <a16:creationId xmlns:a16="http://schemas.microsoft.com/office/drawing/2014/main" id="{1BE603B9-CC7F-4E67-9F09-F3F454A04D4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8680" name="Rectangle 6">
            <a:extLst>
              <a:ext uri="{FF2B5EF4-FFF2-40B4-BE49-F238E27FC236}">
                <a16:creationId xmlns:a16="http://schemas.microsoft.com/office/drawing/2014/main" id="{13455B0E-81C6-49C6-B828-63F32DF393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8681" name="Rectangle 7">
            <a:extLst>
              <a:ext uri="{FF2B5EF4-FFF2-40B4-BE49-F238E27FC236}">
                <a16:creationId xmlns:a16="http://schemas.microsoft.com/office/drawing/2014/main" id="{F61857C8-3867-410C-81D7-9C12495C0D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8682" name="Rectangle 8">
            <a:extLst>
              <a:ext uri="{FF2B5EF4-FFF2-40B4-BE49-F238E27FC236}">
                <a16:creationId xmlns:a16="http://schemas.microsoft.com/office/drawing/2014/main" id="{AC643E13-8921-4305-BA76-2E0974656E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8683" name="Rectangle 9">
            <a:extLst>
              <a:ext uri="{FF2B5EF4-FFF2-40B4-BE49-F238E27FC236}">
                <a16:creationId xmlns:a16="http://schemas.microsoft.com/office/drawing/2014/main" id="{79C95EDE-B00C-4734-B164-AC65FD1CBB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28684" name="Picture 10">
            <a:extLst>
              <a:ext uri="{FF2B5EF4-FFF2-40B4-BE49-F238E27FC236}">
                <a16:creationId xmlns:a16="http://schemas.microsoft.com/office/drawing/2014/main" id="{1FB64EAC-185C-4D90-9407-A3E5760B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949326"/>
            <a:ext cx="4324350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1">
            <a:extLst>
              <a:ext uri="{FF2B5EF4-FFF2-40B4-BE49-F238E27FC236}">
                <a16:creationId xmlns:a16="http://schemas.microsoft.com/office/drawing/2014/main" id="{1BD5084D-CC3A-4D88-8B04-440F1FD0F2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9699" name="Slide Number Placeholder 2">
            <a:extLst>
              <a:ext uri="{FF2B5EF4-FFF2-40B4-BE49-F238E27FC236}">
                <a16:creationId xmlns:a16="http://schemas.microsoft.com/office/drawing/2014/main" id="{B16B6CED-91E5-415A-8773-61B8ED5967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1FC8D77-D03A-4F0C-89B0-1A96DEBA0BDB}" type="slidenum">
              <a:rPr lang="en-US" altLang="en-US" b="0"/>
              <a:pPr/>
              <a:t>6</a:t>
            </a:fld>
            <a:endParaRPr lang="en-US" altLang="en-US" b="0"/>
          </a:p>
        </p:txBody>
      </p:sp>
      <p:sp>
        <p:nvSpPr>
          <p:cNvPr id="29700" name="Text Box 2">
            <a:extLst>
              <a:ext uri="{FF2B5EF4-FFF2-40B4-BE49-F238E27FC236}">
                <a16:creationId xmlns:a16="http://schemas.microsoft.com/office/drawing/2014/main" id="{12C55419-2739-416E-8414-BF5F50937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Figure.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Example of formation of shortest path tree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88CC2AB4-568B-42C1-83F3-66F95CD7B15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9702" name="Rectangle 4">
            <a:extLst>
              <a:ext uri="{FF2B5EF4-FFF2-40B4-BE49-F238E27FC236}">
                <a16:creationId xmlns:a16="http://schemas.microsoft.com/office/drawing/2014/main" id="{C051CEF9-FA4B-40CA-A79B-F51C518103F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7DFBEB77-2F2B-4CB4-A447-000F2A34E2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9704" name="Rectangle 6">
            <a:extLst>
              <a:ext uri="{FF2B5EF4-FFF2-40B4-BE49-F238E27FC236}">
                <a16:creationId xmlns:a16="http://schemas.microsoft.com/office/drawing/2014/main" id="{9EF20B63-E790-4F3C-8438-75A3F7F5A5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9705" name="Rectangle 7">
            <a:extLst>
              <a:ext uri="{FF2B5EF4-FFF2-40B4-BE49-F238E27FC236}">
                <a16:creationId xmlns:a16="http://schemas.microsoft.com/office/drawing/2014/main" id="{4D217106-4E2E-4085-ABF6-1FC5F04B7B0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9706" name="Rectangle 8">
            <a:extLst>
              <a:ext uri="{FF2B5EF4-FFF2-40B4-BE49-F238E27FC236}">
                <a16:creationId xmlns:a16="http://schemas.microsoft.com/office/drawing/2014/main" id="{3EFA2440-E84B-450E-B2EB-F06637538A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9707" name="Rectangle 9">
            <a:extLst>
              <a:ext uri="{FF2B5EF4-FFF2-40B4-BE49-F238E27FC236}">
                <a16:creationId xmlns:a16="http://schemas.microsoft.com/office/drawing/2014/main" id="{41F4D627-6588-4713-B111-D304FE0919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29708" name="Picture 11">
            <a:extLst>
              <a:ext uri="{FF2B5EF4-FFF2-40B4-BE49-F238E27FC236}">
                <a16:creationId xmlns:a16="http://schemas.microsoft.com/office/drawing/2014/main" id="{C26C1D92-E183-4476-8731-B8320E6CA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718458"/>
            <a:ext cx="49276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1">
            <a:extLst>
              <a:ext uri="{FF2B5EF4-FFF2-40B4-BE49-F238E27FC236}">
                <a16:creationId xmlns:a16="http://schemas.microsoft.com/office/drawing/2014/main" id="{D98D3FF4-3D9E-40EF-A7BE-E024562B97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0723" name="Slide Number Placeholder 2">
            <a:extLst>
              <a:ext uri="{FF2B5EF4-FFF2-40B4-BE49-F238E27FC236}">
                <a16:creationId xmlns:a16="http://schemas.microsoft.com/office/drawing/2014/main" id="{175BB4E4-923F-4A2C-ACB1-F52281F7D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95F18B-A7BC-4779-ABF1-02998C034CAF}" type="slidenum">
              <a:rPr lang="en-US" altLang="en-US" b="0"/>
              <a:pPr/>
              <a:t>7</a:t>
            </a:fld>
            <a:endParaRPr lang="en-US" altLang="en-US" b="0"/>
          </a:p>
        </p:txBody>
      </p:sp>
      <p:sp>
        <p:nvSpPr>
          <p:cNvPr id="542723" name="Text Box 3">
            <a:extLst>
              <a:ext uri="{FF2B5EF4-FFF2-40B4-BE49-F238E27FC236}">
                <a16:creationId xmlns:a16="http://schemas.microsoft.com/office/drawing/2014/main" id="{DED6A9F6-B927-4FD8-B021-D7DA78BB2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4" y="1524000"/>
            <a:ext cx="41214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Table.  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Routing table for node A</a:t>
            </a:r>
          </a:p>
        </p:txBody>
      </p:sp>
      <p:pic>
        <p:nvPicPr>
          <p:cNvPr id="30725" name="Picture 41">
            <a:extLst>
              <a:ext uri="{FF2B5EF4-FFF2-40B4-BE49-F238E27FC236}">
                <a16:creationId xmlns:a16="http://schemas.microsoft.com/office/drawing/2014/main" id="{CBF7BF4E-5319-420D-943C-E4E54AAB9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1985964"/>
            <a:ext cx="5694363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1">
            <a:extLst>
              <a:ext uri="{FF2B5EF4-FFF2-40B4-BE49-F238E27FC236}">
                <a16:creationId xmlns:a16="http://schemas.microsoft.com/office/drawing/2014/main" id="{3A865A95-6AFF-45ED-9634-D63B38EAF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1747" name="Slide Number Placeholder 2">
            <a:extLst>
              <a:ext uri="{FF2B5EF4-FFF2-40B4-BE49-F238E27FC236}">
                <a16:creationId xmlns:a16="http://schemas.microsoft.com/office/drawing/2014/main" id="{DF897EF6-27D7-4862-95EF-47664C4D6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D67F18-45BC-4E79-B505-2C09EE31019B}" type="slidenum">
              <a:rPr lang="en-US" altLang="en-US" b="0"/>
              <a:pPr/>
              <a:t>8</a:t>
            </a:fld>
            <a:endParaRPr lang="en-US" altLang="en-US" b="0"/>
          </a:p>
        </p:txBody>
      </p:sp>
      <p:grpSp>
        <p:nvGrpSpPr>
          <p:cNvPr id="31748" name="Group 2">
            <a:extLst>
              <a:ext uri="{FF2B5EF4-FFF2-40B4-BE49-F238E27FC236}">
                <a16:creationId xmlns:a16="http://schemas.microsoft.com/office/drawing/2014/main" id="{352BC9AD-6CD7-4C4A-B3F9-33CCCA2FBB2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0"/>
            <a:ext cx="8686800" cy="6400800"/>
            <a:chOff x="0" y="96"/>
            <a:chExt cx="5472" cy="3840"/>
          </a:xfrm>
        </p:grpSpPr>
        <p:sp>
          <p:nvSpPr>
            <p:cNvPr id="31753" name="AutoShape 3">
              <a:extLst>
                <a:ext uri="{FF2B5EF4-FFF2-40B4-BE49-F238E27FC236}">
                  <a16:creationId xmlns:a16="http://schemas.microsoft.com/office/drawing/2014/main" id="{5061DECD-7503-4E2E-9E2F-5AEA7BC97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4" name="AutoShape 4">
              <a:extLst>
                <a:ext uri="{FF2B5EF4-FFF2-40B4-BE49-F238E27FC236}">
                  <a16:creationId xmlns:a16="http://schemas.microsoft.com/office/drawing/2014/main" id="{95E4CAA3-C30F-4164-8E30-2BD707B8DF95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6169 w 7000"/>
                <a:gd name="T3" fmla="*/ 0 h 1000"/>
                <a:gd name="T4" fmla="*/ 6670 w 7000"/>
                <a:gd name="T5" fmla="*/ 500 h 1000"/>
                <a:gd name="T6" fmla="*/ 6170 w 7000"/>
                <a:gd name="T7" fmla="*/ 1000 h 1000"/>
                <a:gd name="T8" fmla="*/ 0 w 7000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5" name="Line 5">
              <a:extLst>
                <a:ext uri="{FF2B5EF4-FFF2-40B4-BE49-F238E27FC236}">
                  <a16:creationId xmlns:a16="http://schemas.microsoft.com/office/drawing/2014/main" id="{044CE3B0-E8F8-4526-BDD2-6E54AD30F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749" name="Text Box 6">
            <a:extLst>
              <a:ext uri="{FF2B5EF4-FFF2-40B4-BE49-F238E27FC236}">
                <a16:creationId xmlns:a16="http://schemas.microsoft.com/office/drawing/2014/main" id="{7ED2DCAD-112B-49CC-91AB-4054F7691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4013"/>
            <a:ext cx="14414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OSPF</a:t>
            </a:r>
          </a:p>
        </p:txBody>
      </p:sp>
      <p:sp>
        <p:nvSpPr>
          <p:cNvPr id="477191" name="Rectangle 7">
            <a:extLst>
              <a:ext uri="{FF2B5EF4-FFF2-40B4-BE49-F238E27FC236}">
                <a16:creationId xmlns:a16="http://schemas.microsoft.com/office/drawing/2014/main" id="{2EAC9741-CB59-4525-B3AC-F0732F7AA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371601"/>
            <a:ext cx="7848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Open Shortest Path First (OSPF) protocol is an intradomain routing protocol based on link state routing. Its domain is also an autonomous system.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1">
            <a:extLst>
              <a:ext uri="{FF2B5EF4-FFF2-40B4-BE49-F238E27FC236}">
                <a16:creationId xmlns:a16="http://schemas.microsoft.com/office/drawing/2014/main" id="{A465F139-A33E-4954-A1B1-03CB22AFF9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2771" name="Slide Number Placeholder 2">
            <a:extLst>
              <a:ext uri="{FF2B5EF4-FFF2-40B4-BE49-F238E27FC236}">
                <a16:creationId xmlns:a16="http://schemas.microsoft.com/office/drawing/2014/main" id="{9BF3F293-873E-4537-8FBB-018CDE8EFC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E18F5AA-FED3-458B-882F-68C967F2D0FD}" type="slidenum">
              <a:rPr lang="en-US" altLang="en-US" b="0"/>
              <a:pPr/>
              <a:t>9</a:t>
            </a:fld>
            <a:endParaRPr lang="en-US" altLang="en-US" b="0"/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DC3AD27C-D88D-4984-AA75-693EB5360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Areas in an autonomous system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9F9D6432-8BD5-4121-842A-22D13C07B5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2774" name="Rectangle 4">
            <a:extLst>
              <a:ext uri="{FF2B5EF4-FFF2-40B4-BE49-F238E27FC236}">
                <a16:creationId xmlns:a16="http://schemas.microsoft.com/office/drawing/2014/main" id="{68E983CB-AB64-4ADA-99D9-CB38B4F27E0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2775" name="Rectangle 5">
            <a:extLst>
              <a:ext uri="{FF2B5EF4-FFF2-40B4-BE49-F238E27FC236}">
                <a16:creationId xmlns:a16="http://schemas.microsoft.com/office/drawing/2014/main" id="{1BF84A2E-175B-4EFA-A621-3A9E059D720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2776" name="Rectangle 6">
            <a:extLst>
              <a:ext uri="{FF2B5EF4-FFF2-40B4-BE49-F238E27FC236}">
                <a16:creationId xmlns:a16="http://schemas.microsoft.com/office/drawing/2014/main" id="{16000D26-6CA7-4723-984D-DD105B173D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2777" name="Rectangle 7">
            <a:extLst>
              <a:ext uri="{FF2B5EF4-FFF2-40B4-BE49-F238E27FC236}">
                <a16:creationId xmlns:a16="http://schemas.microsoft.com/office/drawing/2014/main" id="{37994025-FCD1-4613-A471-F550E5C47B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2778" name="Rectangle 8">
            <a:extLst>
              <a:ext uri="{FF2B5EF4-FFF2-40B4-BE49-F238E27FC236}">
                <a16:creationId xmlns:a16="http://schemas.microsoft.com/office/drawing/2014/main" id="{D6E9A894-2F2D-48BC-A7C3-B2A05D64DE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32779" name="Rectangle 9">
            <a:extLst>
              <a:ext uri="{FF2B5EF4-FFF2-40B4-BE49-F238E27FC236}">
                <a16:creationId xmlns:a16="http://schemas.microsoft.com/office/drawing/2014/main" id="{B72092E7-1A26-48A6-BCD8-F98A00E49F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32780" name="Picture 11">
            <a:extLst>
              <a:ext uri="{FF2B5EF4-FFF2-40B4-BE49-F238E27FC236}">
                <a16:creationId xmlns:a16="http://schemas.microsoft.com/office/drawing/2014/main" id="{F132DA09-5672-473F-8DCC-0FB480BD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962150"/>
            <a:ext cx="889476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Gill Sans MT</vt:lpstr>
      <vt:lpstr>Tahoma</vt:lpstr>
      <vt:lpstr>Times New Roman</vt:lpstr>
      <vt:lpstr>Wingdings 2</vt:lpstr>
      <vt:lpstr>Office Theme</vt:lpstr>
      <vt:lpstr>Dividend</vt:lpstr>
      <vt:lpstr>1_Dividend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links</vt:lpstr>
      <vt:lpstr>Point-to-point link</vt:lpstr>
      <vt:lpstr>Transient link</vt:lpstr>
      <vt:lpstr>Stub link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Areas in an autonomous system</dc:title>
  <dc:creator>preetham chiramana</dc:creator>
  <cp:lastModifiedBy>preetham chiramana</cp:lastModifiedBy>
  <cp:revision>6</cp:revision>
  <dcterms:created xsi:type="dcterms:W3CDTF">2020-11-27T17:26:11Z</dcterms:created>
  <dcterms:modified xsi:type="dcterms:W3CDTF">2020-12-04T17:59:33Z</dcterms:modified>
</cp:coreProperties>
</file>