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63" r:id="rId3"/>
    <p:sldId id="532" r:id="rId4"/>
    <p:sldId id="581" r:id="rId5"/>
    <p:sldId id="582" r:id="rId6"/>
    <p:sldId id="533" r:id="rId7"/>
    <p:sldId id="583" r:id="rId8"/>
    <p:sldId id="584" r:id="rId9"/>
    <p:sldId id="585" r:id="rId10"/>
    <p:sldId id="586" r:id="rId11"/>
    <p:sldId id="587" r:id="rId12"/>
    <p:sldId id="593" r:id="rId13"/>
    <p:sldId id="588" r:id="rId14"/>
    <p:sldId id="589" r:id="rId15"/>
    <p:sldId id="597" r:id="rId16"/>
    <p:sldId id="5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1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5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51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7565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6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6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30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4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7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98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85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81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3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4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5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6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19</a:t>
            </a:r>
          </a:p>
        </p:txBody>
      </p:sp>
    </p:spTree>
    <p:extLst>
      <p:ext uri="{BB962C8B-B14F-4D97-AF65-F5344CB8AC3E}">
        <p14:creationId xmlns:p14="http://schemas.microsoft.com/office/powerpoint/2010/main" val="142356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1">
            <a:extLst>
              <a:ext uri="{FF2B5EF4-FFF2-40B4-BE49-F238E27FC236}">
                <a16:creationId xmlns:a16="http://schemas.microsoft.com/office/drawing/2014/main" id="{29BB603B-29D4-4DA2-B743-0CB5671D2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6803" name="Slide Number Placeholder 2">
            <a:extLst>
              <a:ext uri="{FF2B5EF4-FFF2-40B4-BE49-F238E27FC236}">
                <a16:creationId xmlns:a16="http://schemas.microsoft.com/office/drawing/2014/main" id="{3024FC15-397A-4047-8798-A29BD9026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23548A-EA9B-4B35-BF8F-5A143A511D31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76804" name="Text Box 2">
            <a:extLst>
              <a:ext uri="{FF2B5EF4-FFF2-40B4-BE49-F238E27FC236}">
                <a16:creationId xmlns:a16="http://schemas.microsoft.com/office/drawing/2014/main" id="{0960E2CB-61FC-4304-A6EC-69212A7C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Update message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921871C4-2CAD-4F13-8F5C-55FF70B6EC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06" name="Rectangle 4">
            <a:extLst>
              <a:ext uri="{FF2B5EF4-FFF2-40B4-BE49-F238E27FC236}">
                <a16:creationId xmlns:a16="http://schemas.microsoft.com/office/drawing/2014/main" id="{D86FF068-4451-4CEB-BD01-17B27B677D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07" name="Rectangle 5">
            <a:extLst>
              <a:ext uri="{FF2B5EF4-FFF2-40B4-BE49-F238E27FC236}">
                <a16:creationId xmlns:a16="http://schemas.microsoft.com/office/drawing/2014/main" id="{DF7E8CFB-64F8-410E-AD72-6C57E58D51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08" name="Rectangle 6">
            <a:extLst>
              <a:ext uri="{FF2B5EF4-FFF2-40B4-BE49-F238E27FC236}">
                <a16:creationId xmlns:a16="http://schemas.microsoft.com/office/drawing/2014/main" id="{AC2065B9-4E2C-4F7F-A863-39305860CA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09" name="Rectangle 7">
            <a:extLst>
              <a:ext uri="{FF2B5EF4-FFF2-40B4-BE49-F238E27FC236}">
                <a16:creationId xmlns:a16="http://schemas.microsoft.com/office/drawing/2014/main" id="{AE2DBCB8-339A-4004-AB7B-6137BD2D1E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10" name="Rectangle 8">
            <a:extLst>
              <a:ext uri="{FF2B5EF4-FFF2-40B4-BE49-F238E27FC236}">
                <a16:creationId xmlns:a16="http://schemas.microsoft.com/office/drawing/2014/main" id="{CCA6ED62-9D26-4768-B5D6-3EA2987C43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6811" name="Rectangle 9">
            <a:extLst>
              <a:ext uri="{FF2B5EF4-FFF2-40B4-BE49-F238E27FC236}">
                <a16:creationId xmlns:a16="http://schemas.microsoft.com/office/drawing/2014/main" id="{A9DA58CC-0025-4436-A48D-4F4430FB9E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6812" name="Picture 10">
            <a:extLst>
              <a:ext uri="{FF2B5EF4-FFF2-40B4-BE49-F238E27FC236}">
                <a16:creationId xmlns:a16="http://schemas.microsoft.com/office/drawing/2014/main" id="{6EADF5F6-2245-4BB0-A04D-2A72EACB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941388"/>
            <a:ext cx="681990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1">
            <a:extLst>
              <a:ext uri="{FF2B5EF4-FFF2-40B4-BE49-F238E27FC236}">
                <a16:creationId xmlns:a16="http://schemas.microsoft.com/office/drawing/2014/main" id="{0DEFBBAC-F71F-49BC-B952-08848FA5A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7827" name="Slide Number Placeholder 2">
            <a:extLst>
              <a:ext uri="{FF2B5EF4-FFF2-40B4-BE49-F238E27FC236}">
                <a16:creationId xmlns:a16="http://schemas.microsoft.com/office/drawing/2014/main" id="{AF5B7316-5E7A-4002-A335-9E9B9EA66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C58C8B-FA5D-4CCF-A785-7F257A5E1AF7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729A3D59-9663-4A8B-AB58-9BD6844A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19426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BGP supports classless addressing and CIDR.</a:t>
            </a:r>
          </a:p>
        </p:txBody>
      </p:sp>
      <p:sp>
        <p:nvSpPr>
          <p:cNvPr id="540675" name="PubRRectCallout">
            <a:extLst>
              <a:ext uri="{FF2B5EF4-FFF2-40B4-BE49-F238E27FC236}">
                <a16:creationId xmlns:a16="http://schemas.microsoft.com/office/drawing/2014/main" id="{35FFB464-9237-4EBB-8F5A-7A4A46F0DC3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362200" y="18145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7830" name="Picture 4">
            <a:extLst>
              <a:ext uri="{FF2B5EF4-FFF2-40B4-BE49-F238E27FC236}">
                <a16:creationId xmlns:a16="http://schemas.microsoft.com/office/drawing/2014/main" id="{628A898A-17B9-4AA1-8D63-927EA2D1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14513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0677" name="Text Box 5">
            <a:extLst>
              <a:ext uri="{FF2B5EF4-FFF2-40B4-BE49-F238E27FC236}">
                <a16:creationId xmlns:a16="http://schemas.microsoft.com/office/drawing/2014/main" id="{E7EB6761-7745-4762-9924-853B7B32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669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1">
            <a:extLst>
              <a:ext uri="{FF2B5EF4-FFF2-40B4-BE49-F238E27FC236}">
                <a16:creationId xmlns:a16="http://schemas.microsoft.com/office/drawing/2014/main" id="{3704B7B4-C629-4D29-953D-041BECE5C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8851" name="Slide Number Placeholder 2">
            <a:extLst>
              <a:ext uri="{FF2B5EF4-FFF2-40B4-BE49-F238E27FC236}">
                <a16:creationId xmlns:a16="http://schemas.microsoft.com/office/drawing/2014/main" id="{E869FE36-9E93-406A-8C24-C5F498923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BCD050-C97B-47CD-9C90-7100FCA5683E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78852" name="Text Box 2">
            <a:extLst>
              <a:ext uri="{FF2B5EF4-FFF2-40B4-BE49-F238E27FC236}">
                <a16:creationId xmlns:a16="http://schemas.microsoft.com/office/drawing/2014/main" id="{77F3FEDD-49DB-4232-B715-A97883A5D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Keepalive message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A80422D0-F3B8-4063-8513-6A9BE2A18D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4" name="Rectangle 4">
            <a:extLst>
              <a:ext uri="{FF2B5EF4-FFF2-40B4-BE49-F238E27FC236}">
                <a16:creationId xmlns:a16="http://schemas.microsoft.com/office/drawing/2014/main" id="{6197B758-5D7C-4681-B7F4-5FA11F0A3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5" name="Rectangle 5">
            <a:extLst>
              <a:ext uri="{FF2B5EF4-FFF2-40B4-BE49-F238E27FC236}">
                <a16:creationId xmlns:a16="http://schemas.microsoft.com/office/drawing/2014/main" id="{00B838CE-6B53-4D38-83BC-81293482A0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6A81AFE6-A14C-40C6-A165-C1DC63B22D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7" name="Rectangle 7">
            <a:extLst>
              <a:ext uri="{FF2B5EF4-FFF2-40B4-BE49-F238E27FC236}">
                <a16:creationId xmlns:a16="http://schemas.microsoft.com/office/drawing/2014/main" id="{464F0AC4-CCB2-46E0-9149-8EF4101111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8" name="Rectangle 8">
            <a:extLst>
              <a:ext uri="{FF2B5EF4-FFF2-40B4-BE49-F238E27FC236}">
                <a16:creationId xmlns:a16="http://schemas.microsoft.com/office/drawing/2014/main" id="{52229478-027F-4BA6-9D89-50F25946BC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8859" name="Rectangle 9">
            <a:extLst>
              <a:ext uri="{FF2B5EF4-FFF2-40B4-BE49-F238E27FC236}">
                <a16:creationId xmlns:a16="http://schemas.microsoft.com/office/drawing/2014/main" id="{6484D67F-219E-467B-9453-D610CBBE20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8860" name="Picture 10">
            <a:extLst>
              <a:ext uri="{FF2B5EF4-FFF2-40B4-BE49-F238E27FC236}">
                <a16:creationId xmlns:a16="http://schemas.microsoft.com/office/drawing/2014/main" id="{694DAC39-1ADD-4EA9-8699-31F15826C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497138"/>
            <a:ext cx="8062912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1">
            <a:extLst>
              <a:ext uri="{FF2B5EF4-FFF2-40B4-BE49-F238E27FC236}">
                <a16:creationId xmlns:a16="http://schemas.microsoft.com/office/drawing/2014/main" id="{7178D2E0-4220-41CA-AC84-846975362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21DDC880-FDBF-448B-AF05-6B29DD6A6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9350FE-F6A5-4C46-A24C-E85DF498D1A2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A5A2C612-0B40-42ED-A885-10AA599B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Figure.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Notification message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1B4BE122-D4C0-41BF-9D52-64A649915C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78" name="Rectangle 4">
            <a:extLst>
              <a:ext uri="{FF2B5EF4-FFF2-40B4-BE49-F238E27FC236}">
                <a16:creationId xmlns:a16="http://schemas.microsoft.com/office/drawing/2014/main" id="{A1F55FEC-6CEE-483A-B2EA-2621C3DA7F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79" name="Rectangle 5">
            <a:extLst>
              <a:ext uri="{FF2B5EF4-FFF2-40B4-BE49-F238E27FC236}">
                <a16:creationId xmlns:a16="http://schemas.microsoft.com/office/drawing/2014/main" id="{1DD0FCBB-730E-437C-BFC8-BCCA9104F4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0" name="Rectangle 6">
            <a:extLst>
              <a:ext uri="{FF2B5EF4-FFF2-40B4-BE49-F238E27FC236}">
                <a16:creationId xmlns:a16="http://schemas.microsoft.com/office/drawing/2014/main" id="{00729ED6-EE44-4161-B317-3B78380F81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1" name="Rectangle 7">
            <a:extLst>
              <a:ext uri="{FF2B5EF4-FFF2-40B4-BE49-F238E27FC236}">
                <a16:creationId xmlns:a16="http://schemas.microsoft.com/office/drawing/2014/main" id="{46901727-6526-4727-8591-500360EC64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2" name="Rectangle 8">
            <a:extLst>
              <a:ext uri="{FF2B5EF4-FFF2-40B4-BE49-F238E27FC236}">
                <a16:creationId xmlns:a16="http://schemas.microsoft.com/office/drawing/2014/main" id="{735777E9-550C-4589-BBE1-DA61D59CFC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9883" name="Rectangle 9">
            <a:extLst>
              <a:ext uri="{FF2B5EF4-FFF2-40B4-BE49-F238E27FC236}">
                <a16:creationId xmlns:a16="http://schemas.microsoft.com/office/drawing/2014/main" id="{3BEB135E-D71B-4756-85A4-12B2B2CE4F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9884" name="Picture 10">
            <a:extLst>
              <a:ext uri="{FF2B5EF4-FFF2-40B4-BE49-F238E27FC236}">
                <a16:creationId xmlns:a16="http://schemas.microsoft.com/office/drawing/2014/main" id="{EF36FAB5-8897-4399-9741-E43F33EB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908176"/>
            <a:ext cx="8062912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1">
            <a:extLst>
              <a:ext uri="{FF2B5EF4-FFF2-40B4-BE49-F238E27FC236}">
                <a16:creationId xmlns:a16="http://schemas.microsoft.com/office/drawing/2014/main" id="{65F7F423-E886-4947-A46A-94B4C20EA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0899" name="Slide Number Placeholder 2">
            <a:extLst>
              <a:ext uri="{FF2B5EF4-FFF2-40B4-BE49-F238E27FC236}">
                <a16:creationId xmlns:a16="http://schemas.microsoft.com/office/drawing/2014/main" id="{2B61C5D1-8803-4C1A-A2A7-C2BBE60FB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F5CF02-8C46-4948-B248-BC7CDD219DFE}" type="slidenum">
              <a:rPr lang="en-US" altLang="en-US" b="0"/>
              <a:pPr/>
              <a:t>14</a:t>
            </a:fld>
            <a:endParaRPr lang="en-US" altLang="en-US" b="0"/>
          </a:p>
        </p:txBody>
      </p:sp>
      <p:sp>
        <p:nvSpPr>
          <p:cNvPr id="544771" name="Text Box 3">
            <a:extLst>
              <a:ext uri="{FF2B5EF4-FFF2-40B4-BE49-F238E27FC236}">
                <a16:creationId xmlns:a16="http://schemas.microsoft.com/office/drawing/2014/main" id="{CEBA7E9A-1A0B-42EC-89FE-24F003C6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152400"/>
            <a:ext cx="2555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Error codes</a:t>
            </a:r>
          </a:p>
        </p:txBody>
      </p:sp>
      <p:pic>
        <p:nvPicPr>
          <p:cNvPr id="80901" name="Picture 41">
            <a:extLst>
              <a:ext uri="{FF2B5EF4-FFF2-40B4-BE49-F238E27FC236}">
                <a16:creationId xmlns:a16="http://schemas.microsoft.com/office/drawing/2014/main" id="{B82E6B23-B8CA-403E-BC5B-D596C550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6" y="533400"/>
            <a:ext cx="8080375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1">
            <a:extLst>
              <a:ext uri="{FF2B5EF4-FFF2-40B4-BE49-F238E27FC236}">
                <a16:creationId xmlns:a16="http://schemas.microsoft.com/office/drawing/2014/main" id="{2E718A63-8F9A-4450-9DCC-FF8EFCD3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1923" name="Slide Number Placeholder 2">
            <a:extLst>
              <a:ext uri="{FF2B5EF4-FFF2-40B4-BE49-F238E27FC236}">
                <a16:creationId xmlns:a16="http://schemas.microsoft.com/office/drawing/2014/main" id="{3704E6FE-F30B-4DC8-AE61-E1756AE4C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052E50-C88E-4547-991B-23B8B2945A30}" type="slidenum">
              <a:rPr lang="en-US" altLang="en-US" b="0"/>
              <a:pPr/>
              <a:t>15</a:t>
            </a:fld>
            <a:endParaRPr lang="en-US" altLang="en-US" b="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DB163F9C-18EB-4F61-A6A7-29E1F849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38426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BGP uses the services of TCP </a:t>
            </a:r>
            <a:br>
              <a:rPr lang="en-US" altLang="en-US" sz="3600" i="1">
                <a:latin typeface="Times New Roman" panose="02020603050405020304" pitchFamily="18" charset="0"/>
              </a:rPr>
            </a:br>
            <a:r>
              <a:rPr lang="en-US" altLang="en-US" sz="3600" i="1">
                <a:latin typeface="Times New Roman" panose="02020603050405020304" pitchFamily="18" charset="0"/>
              </a:rPr>
              <a:t>on port 179.</a:t>
            </a:r>
          </a:p>
        </p:txBody>
      </p:sp>
      <p:sp>
        <p:nvSpPr>
          <p:cNvPr id="541699" name="PubRRectCallout">
            <a:extLst>
              <a:ext uri="{FF2B5EF4-FFF2-40B4-BE49-F238E27FC236}">
                <a16:creationId xmlns:a16="http://schemas.microsoft.com/office/drawing/2014/main" id="{777AAE5C-757C-40C0-A6D3-79F5EC1CA4B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362200" y="1433513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1926" name="Picture 4">
            <a:extLst>
              <a:ext uri="{FF2B5EF4-FFF2-40B4-BE49-F238E27FC236}">
                <a16:creationId xmlns:a16="http://schemas.microsoft.com/office/drawing/2014/main" id="{FB16475F-98FA-4160-93EF-C650741D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33513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1701" name="Text Box 5">
            <a:extLst>
              <a:ext uri="{FF2B5EF4-FFF2-40B4-BE49-F238E27FC236}">
                <a16:creationId xmlns:a16="http://schemas.microsoft.com/office/drawing/2014/main" id="{53C93BBF-6F81-497A-800C-CF3CBA67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859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1">
            <a:extLst>
              <a:ext uri="{FF2B5EF4-FFF2-40B4-BE49-F238E27FC236}">
                <a16:creationId xmlns:a16="http://schemas.microsoft.com/office/drawing/2014/main" id="{B2D010E5-D3B0-48B9-850E-AC5A5AA8E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8611" name="Slide Number Placeholder 2">
            <a:extLst>
              <a:ext uri="{FF2B5EF4-FFF2-40B4-BE49-F238E27FC236}">
                <a16:creationId xmlns:a16="http://schemas.microsoft.com/office/drawing/2014/main" id="{4F61F11D-6141-42E9-B0A8-E01643F82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8262EA8-5CD5-4AA5-A72D-6F1E78711DAA}" type="slidenum">
              <a:rPr lang="en-US" altLang="en-US" b="0"/>
              <a:pPr/>
              <a:t>2</a:t>
            </a:fld>
            <a:endParaRPr lang="en-US" altLang="en-US" b="0"/>
          </a:p>
        </p:txBody>
      </p:sp>
      <p:grpSp>
        <p:nvGrpSpPr>
          <p:cNvPr id="68612" name="Group 2">
            <a:extLst>
              <a:ext uri="{FF2B5EF4-FFF2-40B4-BE49-F238E27FC236}">
                <a16:creationId xmlns:a16="http://schemas.microsoft.com/office/drawing/2014/main" id="{9DA1CE49-3518-4501-BB59-390D6559A54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68617" name="AutoShape 3">
              <a:extLst>
                <a:ext uri="{FF2B5EF4-FFF2-40B4-BE49-F238E27FC236}">
                  <a16:creationId xmlns:a16="http://schemas.microsoft.com/office/drawing/2014/main" id="{FD66C112-1BA4-4BB7-98AF-62795DA5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8" name="AutoShape 4">
              <a:extLst>
                <a:ext uri="{FF2B5EF4-FFF2-40B4-BE49-F238E27FC236}">
                  <a16:creationId xmlns:a16="http://schemas.microsoft.com/office/drawing/2014/main" id="{76D8B35F-F4AA-42E2-AEDB-EF9EC6D31D3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169 w 7000"/>
                <a:gd name="T3" fmla="*/ 0 h 1000"/>
                <a:gd name="T4" fmla="*/ 6670 w 7000"/>
                <a:gd name="T5" fmla="*/ 500 h 1000"/>
                <a:gd name="T6" fmla="*/ 617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9" name="Line 5">
              <a:extLst>
                <a:ext uri="{FF2B5EF4-FFF2-40B4-BE49-F238E27FC236}">
                  <a16:creationId xmlns:a16="http://schemas.microsoft.com/office/drawing/2014/main" id="{4609F796-1F3A-4633-BD58-BE9C250F0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8613" name="Text Box 6">
            <a:extLst>
              <a:ext uri="{FF2B5EF4-FFF2-40B4-BE49-F238E27FC236}">
                <a16:creationId xmlns:a16="http://schemas.microsoft.com/office/drawing/2014/main" id="{8ADE5E06-AA57-4263-9B38-A1F623DBD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4013"/>
            <a:ext cx="56734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PATH VECTOR ROUTING</a:t>
            </a:r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C7DC46ED-A8B0-4B53-81D1-7566E67E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1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Path vector routing is similar to distance vector routing. There is at least one node, called the speaker node, in each AS that creates a routing table and advertises it to speaker nodes in the neighboring ASs.. </a:t>
            </a:r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548317E4-814E-4D2F-B194-022C343B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70326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topics discussed in this section include:</a:t>
            </a:r>
          </a:p>
        </p:txBody>
      </p:sp>
      <p:sp>
        <p:nvSpPr>
          <p:cNvPr id="478217" name="Rectangle 9">
            <a:extLst>
              <a:ext uri="{FF2B5EF4-FFF2-40B4-BE49-F238E27FC236}">
                <a16:creationId xmlns:a16="http://schemas.microsoft.com/office/drawing/2014/main" id="{961D3E17-5083-4D5F-B682-E5923372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03726"/>
            <a:ext cx="7315200" cy="10064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Initialization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Sharing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Updating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>
            <a:extLst>
              <a:ext uri="{FF2B5EF4-FFF2-40B4-BE49-F238E27FC236}">
                <a16:creationId xmlns:a16="http://schemas.microsoft.com/office/drawing/2014/main" id="{70DA6A4D-F0E4-48ED-9D82-B680CA5D9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9635" name="Slide Number Placeholder 2">
            <a:extLst>
              <a:ext uri="{FF2B5EF4-FFF2-40B4-BE49-F238E27FC236}">
                <a16:creationId xmlns:a16="http://schemas.microsoft.com/office/drawing/2014/main" id="{205BD726-316D-496F-968C-C7D2BA621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E5AAEA-A397-48D9-8B5B-BB48053DB0C6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9AC7D20F-F56A-42E4-8EDF-DA677AFE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Initial routing tables in path vector routing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03725867-85E7-4E3D-889E-AC2A4E72BB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097166C3-AE97-4EF2-ADF4-2169014DEC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39" name="Rectangle 5">
            <a:extLst>
              <a:ext uri="{FF2B5EF4-FFF2-40B4-BE49-F238E27FC236}">
                <a16:creationId xmlns:a16="http://schemas.microsoft.com/office/drawing/2014/main" id="{876477A8-D141-47F2-AB6E-171497C02E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0" name="Rectangle 6">
            <a:extLst>
              <a:ext uri="{FF2B5EF4-FFF2-40B4-BE49-F238E27FC236}">
                <a16:creationId xmlns:a16="http://schemas.microsoft.com/office/drawing/2014/main" id="{6EC8D9C3-AF5D-4170-A57D-ACC0450063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1" name="Rectangle 7">
            <a:extLst>
              <a:ext uri="{FF2B5EF4-FFF2-40B4-BE49-F238E27FC236}">
                <a16:creationId xmlns:a16="http://schemas.microsoft.com/office/drawing/2014/main" id="{50012965-4E2B-44A6-8A13-050DBF44C2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2" name="Rectangle 8">
            <a:extLst>
              <a:ext uri="{FF2B5EF4-FFF2-40B4-BE49-F238E27FC236}">
                <a16:creationId xmlns:a16="http://schemas.microsoft.com/office/drawing/2014/main" id="{D534B3BA-ADCC-46AD-B885-89C1EAAE02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69643" name="Rectangle 9">
            <a:extLst>
              <a:ext uri="{FF2B5EF4-FFF2-40B4-BE49-F238E27FC236}">
                <a16:creationId xmlns:a16="http://schemas.microsoft.com/office/drawing/2014/main" id="{B3F6DAEB-35D0-45C9-9242-80FD421AC0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9644" name="Picture 10">
            <a:extLst>
              <a:ext uri="{FF2B5EF4-FFF2-40B4-BE49-F238E27FC236}">
                <a16:creationId xmlns:a16="http://schemas.microsoft.com/office/drawing/2014/main" id="{8E73FF35-DCDF-426B-B6A8-EBC12F7D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036638"/>
            <a:ext cx="8218487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1">
            <a:extLst>
              <a:ext uri="{FF2B5EF4-FFF2-40B4-BE49-F238E27FC236}">
                <a16:creationId xmlns:a16="http://schemas.microsoft.com/office/drawing/2014/main" id="{5385ED9A-C76B-4BC3-81B1-6B243D0E8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0659" name="Slide Number Placeholder 2">
            <a:extLst>
              <a:ext uri="{FF2B5EF4-FFF2-40B4-BE49-F238E27FC236}">
                <a16:creationId xmlns:a16="http://schemas.microsoft.com/office/drawing/2014/main" id="{FB3F88E3-4413-4FC0-9F00-DC64B963F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E1E4F1-69C8-4C8B-90A0-4774FE49C287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3D6F24E7-C161-4B09-B26B-05189C2A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716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 dirty="0">
                <a:latin typeface="Times New Roman" panose="02020603050405020304" pitchFamily="18" charset="0"/>
              </a:rPr>
              <a:t>Stabilized tables for four autonomous systems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3A09C489-4A2D-482E-8AF3-DC42FE77AD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2" name="Rectangle 4">
            <a:extLst>
              <a:ext uri="{FF2B5EF4-FFF2-40B4-BE49-F238E27FC236}">
                <a16:creationId xmlns:a16="http://schemas.microsoft.com/office/drawing/2014/main" id="{233750AF-AF34-40AA-983D-8BDF0BC7C9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3" name="Rectangle 5">
            <a:extLst>
              <a:ext uri="{FF2B5EF4-FFF2-40B4-BE49-F238E27FC236}">
                <a16:creationId xmlns:a16="http://schemas.microsoft.com/office/drawing/2014/main" id="{EEA2E45A-5BA8-42D1-92B2-36957F68A6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4" name="Rectangle 6">
            <a:extLst>
              <a:ext uri="{FF2B5EF4-FFF2-40B4-BE49-F238E27FC236}">
                <a16:creationId xmlns:a16="http://schemas.microsoft.com/office/drawing/2014/main" id="{9696F8BD-677D-4A79-B895-534CB4FBDB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5" name="Rectangle 7">
            <a:extLst>
              <a:ext uri="{FF2B5EF4-FFF2-40B4-BE49-F238E27FC236}">
                <a16:creationId xmlns:a16="http://schemas.microsoft.com/office/drawing/2014/main" id="{0B240F1F-20E2-4DD4-9503-F018529A1D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6" name="Rectangle 8">
            <a:extLst>
              <a:ext uri="{FF2B5EF4-FFF2-40B4-BE49-F238E27FC236}">
                <a16:creationId xmlns:a16="http://schemas.microsoft.com/office/drawing/2014/main" id="{16DC040C-9DD4-400D-BE75-69B575AB8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0667" name="Rectangle 9">
            <a:extLst>
              <a:ext uri="{FF2B5EF4-FFF2-40B4-BE49-F238E27FC236}">
                <a16:creationId xmlns:a16="http://schemas.microsoft.com/office/drawing/2014/main" id="{611BB46C-297F-4E45-A976-A65F0EB23D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0668" name="Picture 10">
            <a:extLst>
              <a:ext uri="{FF2B5EF4-FFF2-40B4-BE49-F238E27FC236}">
                <a16:creationId xmlns:a16="http://schemas.microsoft.com/office/drawing/2014/main" id="{F60609F7-21B7-45EC-800A-F8B54D2F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2297114"/>
            <a:ext cx="7980362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1">
            <a:extLst>
              <a:ext uri="{FF2B5EF4-FFF2-40B4-BE49-F238E27FC236}">
                <a16:creationId xmlns:a16="http://schemas.microsoft.com/office/drawing/2014/main" id="{29E95AE0-C099-42C9-B0FC-28260FECD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1683" name="Slide Number Placeholder 2">
            <a:extLst>
              <a:ext uri="{FF2B5EF4-FFF2-40B4-BE49-F238E27FC236}">
                <a16:creationId xmlns:a16="http://schemas.microsoft.com/office/drawing/2014/main" id="{4A13BB38-1BF0-472E-A17B-4C2486121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D8C227-7AD1-4DAD-BF1C-B8C7734B5F0F}" type="slidenum">
              <a:rPr lang="en-US" altLang="en-US" b="0"/>
              <a:pPr/>
              <a:t>5</a:t>
            </a:fld>
            <a:endParaRPr lang="en-US" altLang="en-US" b="0"/>
          </a:p>
        </p:txBody>
      </p:sp>
      <p:grpSp>
        <p:nvGrpSpPr>
          <p:cNvPr id="71684" name="Group 2">
            <a:extLst>
              <a:ext uri="{FF2B5EF4-FFF2-40B4-BE49-F238E27FC236}">
                <a16:creationId xmlns:a16="http://schemas.microsoft.com/office/drawing/2014/main" id="{E48F4846-6B58-45C4-889D-0D928D1D0FE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0"/>
            <a:ext cx="8686800" cy="6400800"/>
            <a:chOff x="0" y="96"/>
            <a:chExt cx="5472" cy="3840"/>
          </a:xfrm>
        </p:grpSpPr>
        <p:sp>
          <p:nvSpPr>
            <p:cNvPr id="71689" name="AutoShape 3">
              <a:extLst>
                <a:ext uri="{FF2B5EF4-FFF2-40B4-BE49-F238E27FC236}">
                  <a16:creationId xmlns:a16="http://schemas.microsoft.com/office/drawing/2014/main" id="{0589DBFB-26E8-4583-AE45-ADE42C0D8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690" name="AutoShape 4">
              <a:extLst>
                <a:ext uri="{FF2B5EF4-FFF2-40B4-BE49-F238E27FC236}">
                  <a16:creationId xmlns:a16="http://schemas.microsoft.com/office/drawing/2014/main" id="{2C14EF15-8779-40E7-BB33-307CB3569C8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169 w 7000"/>
                <a:gd name="T3" fmla="*/ 0 h 1000"/>
                <a:gd name="T4" fmla="*/ 6670 w 7000"/>
                <a:gd name="T5" fmla="*/ 500 h 1000"/>
                <a:gd name="T6" fmla="*/ 617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691" name="Line 5">
              <a:extLst>
                <a:ext uri="{FF2B5EF4-FFF2-40B4-BE49-F238E27FC236}">
                  <a16:creationId xmlns:a16="http://schemas.microsoft.com/office/drawing/2014/main" id="{27544E7E-2973-455E-9703-DDC59CEF6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685" name="Text Box 6">
            <a:extLst>
              <a:ext uri="{FF2B5EF4-FFF2-40B4-BE49-F238E27FC236}">
                <a16:creationId xmlns:a16="http://schemas.microsoft.com/office/drawing/2014/main" id="{45012929-09A9-418F-8B00-A043AEC4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4013"/>
            <a:ext cx="1313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BGP</a:t>
            </a:r>
          </a:p>
        </p:txBody>
      </p:sp>
      <p:sp>
        <p:nvSpPr>
          <p:cNvPr id="479239" name="Rectangle 7">
            <a:extLst>
              <a:ext uri="{FF2B5EF4-FFF2-40B4-BE49-F238E27FC236}">
                <a16:creationId xmlns:a16="http://schemas.microsoft.com/office/drawing/2014/main" id="{29327971-9160-40D0-A5A9-0D3545A4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1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Border Gateway Protocol (BGP) is an interdomain routing protocol using path vector routing. It first appeared in 1989 and has gone through four versions. </a:t>
            </a:r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18CC4ABF-C35B-45B8-9E09-39585E0B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36926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topics discussed in this section include:</a:t>
            </a:r>
          </a:p>
        </p:txBody>
      </p:sp>
      <p:sp>
        <p:nvSpPr>
          <p:cNvPr id="479241" name="Rectangle 9">
            <a:extLst>
              <a:ext uri="{FF2B5EF4-FFF2-40B4-BE49-F238E27FC236}">
                <a16:creationId xmlns:a16="http://schemas.microsoft.com/office/drawing/2014/main" id="{55649F83-2447-4073-99BB-E610F19C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717926"/>
            <a:ext cx="7315200" cy="2225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Types of Autonomous Systems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Path Attributes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BGP Sessions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External and Internal BGP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Types of Packets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Packet Format </a:t>
            </a:r>
          </a:p>
          <a:p>
            <a:pPr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Encapsulation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1">
            <a:extLst>
              <a:ext uri="{FF2B5EF4-FFF2-40B4-BE49-F238E27FC236}">
                <a16:creationId xmlns:a16="http://schemas.microsoft.com/office/drawing/2014/main" id="{599C321B-91A5-436B-95A0-A2AA132AF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2707" name="Slide Number Placeholder 2">
            <a:extLst>
              <a:ext uri="{FF2B5EF4-FFF2-40B4-BE49-F238E27FC236}">
                <a16:creationId xmlns:a16="http://schemas.microsoft.com/office/drawing/2014/main" id="{9F36E7C2-3F41-40E7-B12B-00F9A15EC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7FAD0-1E13-45B0-A738-A70C30B6516A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72708" name="Text Box 2">
            <a:extLst>
              <a:ext uri="{FF2B5EF4-FFF2-40B4-BE49-F238E27FC236}">
                <a16:creationId xmlns:a16="http://schemas.microsoft.com/office/drawing/2014/main" id="{1C7B5E29-A92D-4E36-8C26-5A68AA6E4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Internal and external BGP sessions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35C37EC3-2D83-4AF2-AB0C-6E13DB3B53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0" name="Rectangle 4">
            <a:extLst>
              <a:ext uri="{FF2B5EF4-FFF2-40B4-BE49-F238E27FC236}">
                <a16:creationId xmlns:a16="http://schemas.microsoft.com/office/drawing/2014/main" id="{F50E8E55-5259-4FB7-BCEE-837BE70169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1" name="Rectangle 5">
            <a:extLst>
              <a:ext uri="{FF2B5EF4-FFF2-40B4-BE49-F238E27FC236}">
                <a16:creationId xmlns:a16="http://schemas.microsoft.com/office/drawing/2014/main" id="{AF0F1698-EC98-4C03-B775-F938DA4A4D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2" name="Rectangle 6">
            <a:extLst>
              <a:ext uri="{FF2B5EF4-FFF2-40B4-BE49-F238E27FC236}">
                <a16:creationId xmlns:a16="http://schemas.microsoft.com/office/drawing/2014/main" id="{CB7FBDC3-CD7F-45DD-87D7-D00AAEC498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3" name="Rectangle 7">
            <a:extLst>
              <a:ext uri="{FF2B5EF4-FFF2-40B4-BE49-F238E27FC236}">
                <a16:creationId xmlns:a16="http://schemas.microsoft.com/office/drawing/2014/main" id="{260DD12F-AEFB-4876-B4C8-A5C815E5A7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4" name="Rectangle 8">
            <a:extLst>
              <a:ext uri="{FF2B5EF4-FFF2-40B4-BE49-F238E27FC236}">
                <a16:creationId xmlns:a16="http://schemas.microsoft.com/office/drawing/2014/main" id="{53AA3F8D-4F01-442E-80E6-8433FA84E1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2715" name="Rectangle 9">
            <a:extLst>
              <a:ext uri="{FF2B5EF4-FFF2-40B4-BE49-F238E27FC236}">
                <a16:creationId xmlns:a16="http://schemas.microsoft.com/office/drawing/2014/main" id="{73E6F97F-EF34-42B5-89C4-9E38DA64E7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2716" name="Picture 10">
            <a:extLst>
              <a:ext uri="{FF2B5EF4-FFF2-40B4-BE49-F238E27FC236}">
                <a16:creationId xmlns:a16="http://schemas.microsoft.com/office/drawing/2014/main" id="{CFE09CF2-8C4D-4C17-86ED-310212ED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1" y="1854200"/>
            <a:ext cx="829151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1">
            <a:extLst>
              <a:ext uri="{FF2B5EF4-FFF2-40B4-BE49-F238E27FC236}">
                <a16:creationId xmlns:a16="http://schemas.microsoft.com/office/drawing/2014/main" id="{505D09D1-1343-4C52-836F-C583797D0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1EE53A56-7FD1-49B8-8D59-E0D6D7B54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822823-E634-48B7-B188-757265F469B0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169AA8D9-4613-4C59-87E5-904F03BC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i="1" dirty="0">
                <a:latin typeface="Times New Roman" panose="02020603050405020304" pitchFamily="18" charset="0"/>
              </a:rPr>
              <a:t>Types of BGP messages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55A3A2DE-D397-462F-A655-FCA5B5D6BA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4" name="Rectangle 4">
            <a:extLst>
              <a:ext uri="{FF2B5EF4-FFF2-40B4-BE49-F238E27FC236}">
                <a16:creationId xmlns:a16="http://schemas.microsoft.com/office/drawing/2014/main" id="{936BD628-F46C-4BDC-AA18-C5225EC664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5" name="Rectangle 5">
            <a:extLst>
              <a:ext uri="{FF2B5EF4-FFF2-40B4-BE49-F238E27FC236}">
                <a16:creationId xmlns:a16="http://schemas.microsoft.com/office/drawing/2014/main" id="{2A6CC433-D5CD-4D11-B7E9-3D9369D634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6" name="Rectangle 6">
            <a:extLst>
              <a:ext uri="{FF2B5EF4-FFF2-40B4-BE49-F238E27FC236}">
                <a16:creationId xmlns:a16="http://schemas.microsoft.com/office/drawing/2014/main" id="{057F84F3-C8B4-47B8-B0F5-76B3DD0CEC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7" name="Rectangle 7">
            <a:extLst>
              <a:ext uri="{FF2B5EF4-FFF2-40B4-BE49-F238E27FC236}">
                <a16:creationId xmlns:a16="http://schemas.microsoft.com/office/drawing/2014/main" id="{12C2A872-AB5F-4BA1-8103-C3AAFD65AD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8" name="Rectangle 8">
            <a:extLst>
              <a:ext uri="{FF2B5EF4-FFF2-40B4-BE49-F238E27FC236}">
                <a16:creationId xmlns:a16="http://schemas.microsoft.com/office/drawing/2014/main" id="{52E093A3-23FD-4DF6-AEF4-787480FFD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3739" name="Rectangle 9">
            <a:extLst>
              <a:ext uri="{FF2B5EF4-FFF2-40B4-BE49-F238E27FC236}">
                <a16:creationId xmlns:a16="http://schemas.microsoft.com/office/drawing/2014/main" id="{BAF8BD42-E2E2-4217-B00C-029DF168AB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3740" name="Picture 10">
            <a:extLst>
              <a:ext uri="{FF2B5EF4-FFF2-40B4-BE49-F238E27FC236}">
                <a16:creationId xmlns:a16="http://schemas.microsoft.com/office/drawing/2014/main" id="{177C97A9-0E78-49EB-9EC0-D09D1E70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9" y="2212976"/>
            <a:ext cx="880903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1">
            <a:extLst>
              <a:ext uri="{FF2B5EF4-FFF2-40B4-BE49-F238E27FC236}">
                <a16:creationId xmlns:a16="http://schemas.microsoft.com/office/drawing/2014/main" id="{211D66B3-E0D2-4D50-9D45-2876337DF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9B89A3EA-25A0-4A57-9174-B1F9DECD2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B4E862-D592-4D33-A817-4A4ED95EEF53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74756" name="Text Box 2">
            <a:extLst>
              <a:ext uri="{FF2B5EF4-FFF2-40B4-BE49-F238E27FC236}">
                <a16:creationId xmlns:a16="http://schemas.microsoft.com/office/drawing/2014/main" id="{8DCD897F-B069-4DDB-B617-BFE84936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BGP packet header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8A79DD4E-56E2-4028-A3DE-16827D72A8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58" name="Rectangle 4">
            <a:extLst>
              <a:ext uri="{FF2B5EF4-FFF2-40B4-BE49-F238E27FC236}">
                <a16:creationId xmlns:a16="http://schemas.microsoft.com/office/drawing/2014/main" id="{EB7AF6AB-3238-4468-8B6F-2EC440F187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59" name="Rectangle 5">
            <a:extLst>
              <a:ext uri="{FF2B5EF4-FFF2-40B4-BE49-F238E27FC236}">
                <a16:creationId xmlns:a16="http://schemas.microsoft.com/office/drawing/2014/main" id="{A1E1DAAF-6E87-4B41-A9FA-A230DD3BD8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60" name="Rectangle 6">
            <a:extLst>
              <a:ext uri="{FF2B5EF4-FFF2-40B4-BE49-F238E27FC236}">
                <a16:creationId xmlns:a16="http://schemas.microsoft.com/office/drawing/2014/main" id="{1E443E69-9DC0-4DBE-8F2B-5CB59F8E82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61" name="Rectangle 7">
            <a:extLst>
              <a:ext uri="{FF2B5EF4-FFF2-40B4-BE49-F238E27FC236}">
                <a16:creationId xmlns:a16="http://schemas.microsoft.com/office/drawing/2014/main" id="{0DBCBF6A-D713-4E1E-813B-628BB63F35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62" name="Rectangle 8">
            <a:extLst>
              <a:ext uri="{FF2B5EF4-FFF2-40B4-BE49-F238E27FC236}">
                <a16:creationId xmlns:a16="http://schemas.microsoft.com/office/drawing/2014/main" id="{E6819C50-B718-4A77-9ABB-64E9C8C45F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4763" name="Rectangle 9">
            <a:extLst>
              <a:ext uri="{FF2B5EF4-FFF2-40B4-BE49-F238E27FC236}">
                <a16:creationId xmlns:a16="http://schemas.microsoft.com/office/drawing/2014/main" id="{B8CF48E2-FA42-413E-9A4C-85DA1610F4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4764" name="Picture 10">
            <a:extLst>
              <a:ext uri="{FF2B5EF4-FFF2-40B4-BE49-F238E27FC236}">
                <a16:creationId xmlns:a16="http://schemas.microsoft.com/office/drawing/2014/main" id="{7EE81098-2F15-4377-A534-93873E8C8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595438"/>
            <a:ext cx="8062912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1">
            <a:extLst>
              <a:ext uri="{FF2B5EF4-FFF2-40B4-BE49-F238E27FC236}">
                <a16:creationId xmlns:a16="http://schemas.microsoft.com/office/drawing/2014/main" id="{526FFB15-BC2F-4EE7-941D-B5446E78B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75779" name="Slide Number Placeholder 2">
            <a:extLst>
              <a:ext uri="{FF2B5EF4-FFF2-40B4-BE49-F238E27FC236}">
                <a16:creationId xmlns:a16="http://schemas.microsoft.com/office/drawing/2014/main" id="{7A913F5F-89D3-4E60-8822-DFC34C90B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AE4BE6-D38C-47A6-8343-72936569B468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75780" name="Text Box 2">
            <a:extLst>
              <a:ext uri="{FF2B5EF4-FFF2-40B4-BE49-F238E27FC236}">
                <a16:creationId xmlns:a16="http://schemas.microsoft.com/office/drawing/2014/main" id="{B54D73C8-3E2E-4B7A-B903-8309BA26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Open message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A8E16373-ABE3-445F-A116-BC4C1B1B59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2" name="Rectangle 4">
            <a:extLst>
              <a:ext uri="{FF2B5EF4-FFF2-40B4-BE49-F238E27FC236}">
                <a16:creationId xmlns:a16="http://schemas.microsoft.com/office/drawing/2014/main" id="{A8C95E3F-C4CA-4059-8C73-624D618E62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3" name="Rectangle 5">
            <a:extLst>
              <a:ext uri="{FF2B5EF4-FFF2-40B4-BE49-F238E27FC236}">
                <a16:creationId xmlns:a16="http://schemas.microsoft.com/office/drawing/2014/main" id="{07D07CE6-63AB-4164-8E24-76C4910387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4" name="Rectangle 6">
            <a:extLst>
              <a:ext uri="{FF2B5EF4-FFF2-40B4-BE49-F238E27FC236}">
                <a16:creationId xmlns:a16="http://schemas.microsoft.com/office/drawing/2014/main" id="{EB50EDC9-2B92-4CE0-9CD8-85CFB33826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5" name="Rectangle 7">
            <a:extLst>
              <a:ext uri="{FF2B5EF4-FFF2-40B4-BE49-F238E27FC236}">
                <a16:creationId xmlns:a16="http://schemas.microsoft.com/office/drawing/2014/main" id="{DC52204D-41C8-422D-BD82-A2D80412D8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6" name="Rectangle 8">
            <a:extLst>
              <a:ext uri="{FF2B5EF4-FFF2-40B4-BE49-F238E27FC236}">
                <a16:creationId xmlns:a16="http://schemas.microsoft.com/office/drawing/2014/main" id="{D6EA93B8-79AE-4F2D-A7A3-FA23E994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5787" name="Rectangle 9">
            <a:extLst>
              <a:ext uri="{FF2B5EF4-FFF2-40B4-BE49-F238E27FC236}">
                <a16:creationId xmlns:a16="http://schemas.microsoft.com/office/drawing/2014/main" id="{21FE376F-18B8-4549-A91C-128358FC2E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5788" name="Picture 10">
            <a:extLst>
              <a:ext uri="{FF2B5EF4-FFF2-40B4-BE49-F238E27FC236}">
                <a16:creationId xmlns:a16="http://schemas.microsoft.com/office/drawing/2014/main" id="{D230C641-B461-4993-975A-FF7D66F0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524001"/>
            <a:ext cx="806291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Gill Sans MT</vt:lpstr>
      <vt:lpstr>Tahoma</vt:lpstr>
      <vt:lpstr>Times New Roman</vt:lpstr>
      <vt:lpstr>Wingdings 2</vt:lpstr>
      <vt:lpstr>Dividend</vt:lpstr>
      <vt:lpstr>1_Dividend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Host Configuration Protocol (DHCP)</dc:title>
  <dc:creator>preetham chiramana</dc:creator>
  <cp:lastModifiedBy>preetham chiramana</cp:lastModifiedBy>
  <cp:revision>5</cp:revision>
  <dcterms:created xsi:type="dcterms:W3CDTF">2020-11-27T17:14:36Z</dcterms:created>
  <dcterms:modified xsi:type="dcterms:W3CDTF">2020-12-04T17:59:22Z</dcterms:modified>
</cp:coreProperties>
</file>