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263" r:id="rId4"/>
    <p:sldId id="349" r:id="rId5"/>
    <p:sldId id="350" r:id="rId6"/>
    <p:sldId id="351" r:id="rId7"/>
    <p:sldId id="352" r:id="rId8"/>
    <p:sldId id="354" r:id="rId9"/>
    <p:sldId id="353" r:id="rId10"/>
    <p:sldId id="360" r:id="rId11"/>
    <p:sldId id="361" r:id="rId12"/>
    <p:sldId id="3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3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A161-99BB-49D5-9BED-E2879614D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DEA71-5D64-4A14-85BB-385AF90F4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B0B7A-C7C8-4040-897F-079AF627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2125-68AE-4292-BFAC-A6FA3EACBA97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34EAB-F731-4A6E-9385-190BA324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04F57-1472-477A-9831-E3083FDED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78DB-EBE9-4DFA-8B86-ED495AE1F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57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B06D-F275-426D-904B-9F9E46A1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259F3-D7BE-4DC7-8E49-5AA68BE6B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3940A-AA9A-4AE8-B642-4370FEFB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2125-68AE-4292-BFAC-A6FA3EACBA97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92EB5-D88D-4F57-A93E-8AD0E14D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D1FF4-7B8E-44D1-B538-A63C87A3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78DB-EBE9-4DFA-8B86-ED495AE1F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74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1B64A4-520C-47D6-8AC9-244A94D6A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16A01-7F8E-4467-862A-6B0D53C6F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1A3D5-6FDE-4D0A-B9D1-06B3653B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2125-68AE-4292-BFAC-A6FA3EACBA97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C6618-2BB0-4C8D-80BA-C3F21012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5EFC9-CFB5-401F-9F6C-14C58A45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78DB-EBE9-4DFA-8B86-ED495AE1F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5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92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811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776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747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608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6842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041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73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5078-F9B0-4B99-8842-80474C8C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A7605-F43D-4112-98E2-BD60EA8F8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C49CB-C3E1-4C0D-9277-19033190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2125-68AE-4292-BFAC-A6FA3EACBA97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14AF1-11E2-4F3D-A7ED-6E790188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64ADC-ACA1-438F-A17C-D0437445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78DB-EBE9-4DFA-8B86-ED495AE1F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0270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9595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2560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7050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46513" y="2032492"/>
            <a:ext cx="8898972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136181" y="3497291"/>
            <a:ext cx="5919636" cy="552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9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14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1516">
              <a:lnSpc>
                <a:spcPts val="2095"/>
              </a:lnSpc>
            </a:pPr>
            <a:r>
              <a:rPr lang="en-IN" spc="-5"/>
              <a:t>19.</a:t>
            </a:r>
            <a:fld id="{81D60167-4931-47E6-BA6A-407CBD079E47}" type="slidenum">
              <a:rPr spc="-5" smtClean="0"/>
              <a:pPr marL="11516">
                <a:lnSpc>
                  <a:spcPts val="2095"/>
                </a:lnSpc>
              </a:pPr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5204229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1962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6863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6801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0135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3187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79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F19B-B176-4BC1-98B4-919BCFF8F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EB920-E320-448F-8D6F-A757592AE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F39B9-ACBC-4380-AFD5-EC6978C2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2125-68AE-4292-BFAC-A6FA3EACBA97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5EC76-A22B-411B-A975-3576744F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67EA4-5E07-4EFC-B9F0-B3A1C600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78DB-EBE9-4DFA-8B86-ED495AE1F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0830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812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8485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2387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7073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82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5DB5-C2A6-4591-8389-1FAEBAFC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0E775-9EB3-4438-8B7C-6F7D4D686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CF901-37F8-47C4-A836-68A436D8F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BB749-1032-408B-92BE-03CE2A67F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2125-68AE-4292-BFAC-A6FA3EACBA97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34527-1419-4FC8-96DB-57883AEA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A4235-D99E-4B62-9BB1-2BA603AC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78DB-EBE9-4DFA-8B86-ED495AE1F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19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4FF31-72A9-4046-838C-68684AD4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511AC-42F6-403A-BAF3-72E3D0724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0D7C2-D9DF-44F6-BFC1-EC2F4676D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891F3-11BF-4AC9-BE34-9CBDF5094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49BB4-B6F4-44DF-A33A-E30F03913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773D02-58B4-48DD-AB64-9146FB57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2125-68AE-4292-BFAC-A6FA3EACBA97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6B17FB-E3F1-466C-952D-025D97FA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6D535B-6727-4BA6-9B4F-094B280C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78DB-EBE9-4DFA-8B86-ED495AE1F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84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F08B-3EF7-493F-9AD4-1A939745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F17CE-E64E-42B3-B81A-7DE434EF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2125-68AE-4292-BFAC-A6FA3EACBA97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9C903-7D4C-4073-ADF1-99D69F67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2F4EB-45F4-4852-A9F5-7DB3B0CE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78DB-EBE9-4DFA-8B86-ED495AE1F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13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DAA34-3FC3-4622-A461-56AD63570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2125-68AE-4292-BFAC-A6FA3EACBA97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377395-33A0-4144-B2D9-6130A6D66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6C110-29B1-4CD6-97C7-88B274A7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78DB-EBE9-4DFA-8B86-ED495AE1F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37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ABFF9-2238-4C7D-A52A-5D8CB3D88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75592-F4DE-4736-B6D5-76E2AE9A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104C5-0E0B-4C85-9A8E-75C3EBFEE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18D7C-6235-451E-812F-29B03F6A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2125-68AE-4292-BFAC-A6FA3EACBA97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C5E24-CDAC-4BCE-BA14-8566C9E6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1D8C-5492-49F7-8494-C5F8702B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78DB-EBE9-4DFA-8B86-ED495AE1F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45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360B-C513-4620-B031-0814B60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76E684-0A39-40AE-82BE-C702F4463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4FA08-C200-4DD6-88E6-4CAD5F66C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E6DD9-604B-4CFA-A3F7-3251FC2F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2125-68AE-4292-BFAC-A6FA3EACBA97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6310F-6A16-46DC-9018-AA0FD69A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02429-BA5A-47C4-97DB-84346879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78DB-EBE9-4DFA-8B86-ED495AE1F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94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1A32C-EC4C-4A02-86EA-5C9B1A9F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53B96-E9E1-40B3-AA53-6614761CD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0BD98-03E5-4E7A-8180-825F40513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B2125-68AE-4292-BFAC-A6FA3EACBA97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414A9-1E7E-4276-BBD6-0F93E9B85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1EEE5-AF60-45D0-BEA6-7F2661D61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678DB-EBE9-4DFA-8B86-ED495AE1F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00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929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905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AF2701-9033-488D-8A6B-BB7984DFD0D3}"/>
              </a:ext>
            </a:extLst>
          </p:cNvPr>
          <p:cNvSpPr txBox="1"/>
          <p:nvPr/>
        </p:nvSpPr>
        <p:spPr>
          <a:xfrm>
            <a:off x="1960651" y="1921267"/>
            <a:ext cx="82706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 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Session no. </a:t>
            </a:r>
            <a:r>
              <a:rPr lang="en-IN" sz="4400" dirty="0">
                <a:solidFill>
                  <a:prstClr val="black"/>
                </a:solidFill>
                <a:latin typeface="Gill Sans MT" panose="020B0502020104020203"/>
              </a:rPr>
              <a:t>20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3564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233DD-A860-4538-B9BE-FC6B21DE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Arp </a:t>
            </a:r>
            <a:r>
              <a:rPr lang="en-IN" dirty="0" err="1"/>
              <a:t>encaptulation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CE16EF-2E21-44F0-B4BC-4C3306F72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39" y="2093359"/>
            <a:ext cx="104489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0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8021" y="982430"/>
            <a:ext cx="3817102" cy="290807"/>
          </a:xfrm>
          <a:prstGeom prst="rect">
            <a:avLst/>
          </a:prstGeom>
        </p:spPr>
        <p:txBody>
          <a:bodyPr vert="horz" wrap="square" lIns="0" tIns="11516" rIns="0" bIns="0" rtlCol="0" anchor="b">
            <a:spAutoFit/>
          </a:bodyPr>
          <a:lstStyle/>
          <a:p>
            <a:pPr marL="11516">
              <a:spcBef>
                <a:spcPts val="91"/>
              </a:spcBef>
              <a:tabLst>
                <a:tab pos="1616321" algn="l"/>
              </a:tabLst>
            </a:pPr>
            <a:r>
              <a:rPr sz="1814" i="1" spc="-5" dirty="0">
                <a:latin typeface="Times New Roman"/>
                <a:cs typeface="Times New Roman"/>
              </a:rPr>
              <a:t>A </a:t>
            </a:r>
            <a:r>
              <a:rPr sz="1814" i="1" spc="-36" dirty="0">
                <a:latin typeface="Times New Roman"/>
                <a:cs typeface="Times New Roman"/>
              </a:rPr>
              <a:t>NAT</a:t>
            </a:r>
            <a:r>
              <a:rPr sz="1814" i="1" spc="-103" dirty="0">
                <a:latin typeface="Times New Roman"/>
                <a:cs typeface="Times New Roman"/>
              </a:rPr>
              <a:t> </a:t>
            </a:r>
            <a:r>
              <a:rPr sz="1814" i="1" spc="-9" dirty="0">
                <a:latin typeface="Times New Roman"/>
                <a:cs typeface="Times New Roman"/>
              </a:rPr>
              <a:t>implementation</a:t>
            </a:r>
            <a:endParaRPr sz="1814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88428" y="1442758"/>
            <a:ext cx="7946297" cy="17275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8429" y="2473703"/>
            <a:ext cx="7916584" cy="2017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88428" y="6184278"/>
            <a:ext cx="7946297" cy="69098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8021" y="1115995"/>
            <a:ext cx="3484279" cy="290807"/>
          </a:xfrm>
          <a:prstGeom prst="rect">
            <a:avLst/>
          </a:prstGeom>
        </p:spPr>
        <p:txBody>
          <a:bodyPr vert="horz" wrap="square" lIns="0" tIns="11516" rIns="0" bIns="0" rtlCol="0" anchor="b">
            <a:spAutoFit/>
          </a:bodyPr>
          <a:lstStyle/>
          <a:p>
            <a:pPr marL="11516">
              <a:spcBef>
                <a:spcPts val="91"/>
              </a:spcBef>
              <a:tabLst>
                <a:tab pos="1601350" algn="l"/>
              </a:tabLst>
            </a:pPr>
            <a:r>
              <a:rPr sz="1814" i="1" spc="-5" dirty="0">
                <a:latin typeface="Times New Roman"/>
                <a:cs typeface="Times New Roman"/>
              </a:rPr>
              <a:t>Addresses in a</a:t>
            </a:r>
            <a:r>
              <a:rPr sz="1814" i="1" spc="-59" dirty="0">
                <a:latin typeface="Times New Roman"/>
                <a:cs typeface="Times New Roman"/>
              </a:rPr>
              <a:t> </a:t>
            </a:r>
            <a:r>
              <a:rPr sz="1814" i="1" spc="-36" dirty="0">
                <a:latin typeface="Times New Roman"/>
                <a:cs typeface="Times New Roman"/>
              </a:rPr>
              <a:t>NAT</a:t>
            </a:r>
            <a:endParaRPr sz="1814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88428" y="1576323"/>
            <a:ext cx="7946297" cy="17275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19330" y="2647345"/>
            <a:ext cx="8174321" cy="2115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88428" y="6317843"/>
            <a:ext cx="7946297" cy="69098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8021" y="1064623"/>
            <a:ext cx="3944358" cy="290807"/>
          </a:xfrm>
          <a:prstGeom prst="rect">
            <a:avLst/>
          </a:prstGeom>
        </p:spPr>
        <p:txBody>
          <a:bodyPr vert="horz" wrap="square" lIns="0" tIns="11516" rIns="0" bIns="0" rtlCol="0" anchor="b">
            <a:spAutoFit/>
          </a:bodyPr>
          <a:lstStyle/>
          <a:p>
            <a:pPr marL="11516">
              <a:spcBef>
                <a:spcPts val="91"/>
              </a:spcBef>
              <a:tabLst>
                <a:tab pos="1616321" algn="l"/>
              </a:tabLst>
            </a:pPr>
            <a:r>
              <a:rPr sz="1814" i="1" spc="-36" dirty="0">
                <a:latin typeface="Times New Roman"/>
                <a:cs typeface="Times New Roman"/>
              </a:rPr>
              <a:t>NAT </a:t>
            </a:r>
            <a:r>
              <a:rPr sz="1814" i="1" spc="-5" dirty="0">
                <a:latin typeface="Times New Roman"/>
                <a:cs typeface="Times New Roman"/>
              </a:rPr>
              <a:t>address</a:t>
            </a:r>
            <a:r>
              <a:rPr sz="1814" i="1" spc="5" dirty="0">
                <a:latin typeface="Times New Roman"/>
                <a:cs typeface="Times New Roman"/>
              </a:rPr>
              <a:t> </a:t>
            </a:r>
            <a:r>
              <a:rPr sz="1814" i="1" spc="-5" dirty="0">
                <a:latin typeface="Times New Roman"/>
                <a:cs typeface="Times New Roman"/>
              </a:rPr>
              <a:t>translation</a:t>
            </a:r>
            <a:endParaRPr sz="1814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88428" y="1524952"/>
            <a:ext cx="7946297" cy="17275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4769" y="1871826"/>
            <a:ext cx="5487090" cy="4221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88428" y="6266472"/>
            <a:ext cx="7946297" cy="69098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8517" y="2042654"/>
            <a:ext cx="4187353" cy="625643"/>
          </a:xfrm>
          <a:prstGeom prst="rect">
            <a:avLst/>
          </a:prstGeom>
        </p:spPr>
        <p:txBody>
          <a:bodyPr vert="horz" wrap="square" lIns="0" tIns="11516" rIns="0" bIns="0" rtlCol="0" anchor="b">
            <a:spAutoFit/>
          </a:bodyPr>
          <a:lstStyle/>
          <a:p>
            <a:pPr marL="11516">
              <a:spcBef>
                <a:spcPts val="91"/>
              </a:spcBef>
              <a:tabLst>
                <a:tab pos="1350869" algn="l"/>
              </a:tabLst>
            </a:pPr>
            <a:r>
              <a:rPr sz="2176" spc="-45" dirty="0">
                <a:solidFill>
                  <a:srgbClr val="3333CC"/>
                </a:solidFill>
              </a:rPr>
              <a:t>Table</a:t>
            </a:r>
            <a:r>
              <a:rPr lang="en-IN" sz="2176" spc="-45" dirty="0">
                <a:solidFill>
                  <a:srgbClr val="3333CC"/>
                </a:solidFill>
              </a:rPr>
              <a:t>:</a:t>
            </a:r>
            <a:r>
              <a:rPr sz="2176" spc="-5" dirty="0">
                <a:solidFill>
                  <a:srgbClr val="3333CC"/>
                </a:solidFill>
              </a:rPr>
              <a:t> </a:t>
            </a:r>
            <a:r>
              <a:rPr lang="en-IN" sz="2176" spc="-5" dirty="0">
                <a:solidFill>
                  <a:srgbClr val="3333CC"/>
                </a:solidFill>
              </a:rPr>
              <a:t>PAT</a:t>
            </a:r>
            <a:r>
              <a:rPr sz="2176" dirty="0">
                <a:solidFill>
                  <a:srgbClr val="3333CC"/>
                </a:solidFill>
              </a:rPr>
              <a:t>	</a:t>
            </a:r>
            <a:r>
              <a:rPr sz="1814" i="1" spc="-5" dirty="0">
                <a:latin typeface="Times New Roman"/>
                <a:cs typeface="Times New Roman"/>
              </a:rPr>
              <a:t>Five-column translation</a:t>
            </a:r>
            <a:r>
              <a:rPr sz="1814" i="1" spc="-23" dirty="0">
                <a:latin typeface="Times New Roman"/>
                <a:cs typeface="Times New Roman"/>
              </a:rPr>
              <a:t> </a:t>
            </a:r>
            <a:r>
              <a:rPr sz="1814" i="1" spc="-5" dirty="0">
                <a:latin typeface="Times New Roman"/>
                <a:cs typeface="Times New Roman"/>
              </a:rPr>
              <a:t>table</a:t>
            </a:r>
            <a:endParaRPr sz="1814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25322" y="2673364"/>
            <a:ext cx="6942991" cy="21441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6CFD9-91F1-4D5B-B3E9-5F196879B62E}"/>
              </a:ext>
            </a:extLst>
          </p:cNvPr>
          <p:cNvSpPr txBox="1"/>
          <p:nvPr/>
        </p:nvSpPr>
        <p:spPr>
          <a:xfrm>
            <a:off x="678094" y="852754"/>
            <a:ext cx="8568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PORT ADDRESS TRANSLATION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280D-611B-4E9C-A81D-BB96E551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</a:t>
            </a:r>
          </a:p>
        </p:txBody>
      </p:sp>
      <p:pic>
        <p:nvPicPr>
          <p:cNvPr id="1026" name="Picture 2" descr="4">
            <a:extLst>
              <a:ext uri="{FF2B5EF4-FFF2-40B4-BE49-F238E27FC236}">
                <a16:creationId xmlns:a16="http://schemas.microsoft.com/office/drawing/2014/main" id="{8C967026-76DB-4575-A270-BF5E71798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330" y="2090710"/>
            <a:ext cx="6892622" cy="436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3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8022" y="1280382"/>
            <a:ext cx="3240131" cy="290807"/>
          </a:xfrm>
          <a:prstGeom prst="rect">
            <a:avLst/>
          </a:prstGeom>
        </p:spPr>
        <p:txBody>
          <a:bodyPr vert="horz" wrap="square" lIns="0" tIns="11516" rIns="0" bIns="0" rtlCol="0" anchor="b">
            <a:spAutoFit/>
          </a:bodyPr>
          <a:lstStyle/>
          <a:p>
            <a:pPr marL="11516">
              <a:spcBef>
                <a:spcPts val="91"/>
              </a:spcBef>
              <a:tabLst>
                <a:tab pos="1616321" algn="l"/>
              </a:tabLst>
            </a:pPr>
            <a:r>
              <a:rPr sz="1814" i="1" spc="-5" dirty="0">
                <a:latin typeface="Times New Roman"/>
                <a:cs typeface="Times New Roman"/>
              </a:rPr>
              <a:t>An ISP and</a:t>
            </a:r>
            <a:r>
              <a:rPr sz="1814" i="1" spc="-109" dirty="0">
                <a:latin typeface="Times New Roman"/>
                <a:cs typeface="Times New Roman"/>
              </a:rPr>
              <a:t> </a:t>
            </a:r>
            <a:r>
              <a:rPr sz="1814" i="1" spc="-36" dirty="0">
                <a:latin typeface="Times New Roman"/>
                <a:cs typeface="Times New Roman"/>
              </a:rPr>
              <a:t>NAT</a:t>
            </a:r>
            <a:endParaRPr sz="1814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88428" y="1740710"/>
            <a:ext cx="7946297" cy="17275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49279" y="2046124"/>
            <a:ext cx="6439956" cy="3710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88428" y="6482230"/>
            <a:ext cx="7946297" cy="69098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B8C532-6A8B-43D3-96B3-3FFB43979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40" y="1435617"/>
            <a:ext cx="6834511" cy="425448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00EEB-A2C2-4733-A066-D22A438E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Address resolution protocol</a:t>
            </a:r>
          </a:p>
        </p:txBody>
      </p:sp>
    </p:spTree>
    <p:extLst>
      <p:ext uri="{BB962C8B-B14F-4D97-AF65-F5344CB8AC3E}">
        <p14:creationId xmlns:p14="http://schemas.microsoft.com/office/powerpoint/2010/main" val="3116593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C7D5B-A1A7-4BDB-A6C7-71F5E9536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40" y="1623565"/>
            <a:ext cx="6834511" cy="38785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A9097-F15F-46D0-A1C1-6C1BDC49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ARP packet format</a:t>
            </a:r>
          </a:p>
        </p:txBody>
      </p:sp>
    </p:spTree>
    <p:extLst>
      <p:ext uri="{BB962C8B-B14F-4D97-AF65-F5344CB8AC3E}">
        <p14:creationId xmlns:p14="http://schemas.microsoft.com/office/powerpoint/2010/main" val="4117572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3.xml><?xml version="1.0" encoding="utf-8"?>
<a:theme xmlns:a="http://schemas.openxmlformats.org/drawingml/2006/main" name="1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Gill Sans MT</vt:lpstr>
      <vt:lpstr>Times New Roman</vt:lpstr>
      <vt:lpstr>Wingdings 2</vt:lpstr>
      <vt:lpstr>Office Theme</vt:lpstr>
      <vt:lpstr>Dividend</vt:lpstr>
      <vt:lpstr>1_Dividend</vt:lpstr>
      <vt:lpstr>PowerPoint Presentation</vt:lpstr>
      <vt:lpstr>A NAT implementation</vt:lpstr>
      <vt:lpstr>Addresses in a NAT</vt:lpstr>
      <vt:lpstr>NAT address translation</vt:lpstr>
      <vt:lpstr>Table: PAT Five-column translation table</vt:lpstr>
      <vt:lpstr>pat</vt:lpstr>
      <vt:lpstr>An ISP and NAT</vt:lpstr>
      <vt:lpstr>Address resolution protocol</vt:lpstr>
      <vt:lpstr>ARP packet format</vt:lpstr>
      <vt:lpstr>Arp encaptulation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NAT implementation</dc:title>
  <dc:creator>preetham chiramana</dc:creator>
  <cp:lastModifiedBy>preetham chiramana</cp:lastModifiedBy>
  <cp:revision>3</cp:revision>
  <dcterms:created xsi:type="dcterms:W3CDTF">2020-11-27T17:03:30Z</dcterms:created>
  <dcterms:modified xsi:type="dcterms:W3CDTF">2020-12-04T17:57:49Z</dcterms:modified>
</cp:coreProperties>
</file>