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08B80B-C95D-E0AE-BA70-535FF9018D80}" v="41" dt="2022-11-14T23:15:24.764"/>
    <p1510:client id="{42B55256-3C8D-424C-856C-4013FB63AFA6}" v="18" dt="2022-11-14T18:00:11.994"/>
    <p1510:client id="{6385D2D2-9618-8DA7-EF58-630370ED90C6}" v="229" dt="2022-11-14T18:20:38.434"/>
    <p1510:client id="{F7CD4BC8-6E46-C670-781F-7E4288E46980}" v="301" dt="2022-11-14T22:42:14.9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94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lamkuri, Priyank" userId="S::pxc220013@utdallas.edu::380e6b8e-7729-4182-834e-937c2e520bac" providerId="AD" clId="Web-{42B55256-3C8D-424C-856C-4013FB63AFA6}"/>
    <pc:docChg chg="modSld">
      <pc:chgData name="Chilamkuri, Priyank" userId="S::pxc220013@utdallas.edu::380e6b8e-7729-4182-834e-937c2e520bac" providerId="AD" clId="Web-{42B55256-3C8D-424C-856C-4013FB63AFA6}" dt="2022-11-14T18:00:11.994" v="15" actId="14100"/>
      <pc:docMkLst>
        <pc:docMk/>
      </pc:docMkLst>
      <pc:sldChg chg="modSp">
        <pc:chgData name="Chilamkuri, Priyank" userId="S::pxc220013@utdallas.edu::380e6b8e-7729-4182-834e-937c2e520bac" providerId="AD" clId="Web-{42B55256-3C8D-424C-856C-4013FB63AFA6}" dt="2022-11-14T17:59:16.352" v="10" actId="20577"/>
        <pc:sldMkLst>
          <pc:docMk/>
          <pc:sldMk cId="4267476860" sldId="256"/>
        </pc:sldMkLst>
        <pc:spChg chg="mod">
          <ac:chgData name="Chilamkuri, Priyank" userId="S::pxc220013@utdallas.edu::380e6b8e-7729-4182-834e-937c2e520bac" providerId="AD" clId="Web-{42B55256-3C8D-424C-856C-4013FB63AFA6}" dt="2022-11-14T17:55:11.112" v="2" actId="20577"/>
          <ac:spMkLst>
            <pc:docMk/>
            <pc:sldMk cId="4267476860" sldId="256"/>
            <ac:spMk id="2" creationId="{9C0A27A7-C5EA-0CF7-3E5A-CEE59FCD73BE}"/>
          </ac:spMkLst>
        </pc:spChg>
        <pc:spChg chg="mod">
          <ac:chgData name="Chilamkuri, Priyank" userId="S::pxc220013@utdallas.edu::380e6b8e-7729-4182-834e-937c2e520bac" providerId="AD" clId="Web-{42B55256-3C8D-424C-856C-4013FB63AFA6}" dt="2022-11-14T17:59:16.352" v="10" actId="20577"/>
          <ac:spMkLst>
            <pc:docMk/>
            <pc:sldMk cId="4267476860" sldId="256"/>
            <ac:spMk id="4" creationId="{55D0433E-5EBC-197F-A086-C87374763A7C}"/>
          </ac:spMkLst>
        </pc:spChg>
      </pc:sldChg>
      <pc:sldChg chg="addSp delSp modSp">
        <pc:chgData name="Chilamkuri, Priyank" userId="S::pxc220013@utdallas.edu::380e6b8e-7729-4182-834e-937c2e520bac" providerId="AD" clId="Web-{42B55256-3C8D-424C-856C-4013FB63AFA6}" dt="2022-11-14T18:00:11.994" v="15" actId="14100"/>
        <pc:sldMkLst>
          <pc:docMk/>
          <pc:sldMk cId="80397274" sldId="258"/>
        </pc:sldMkLst>
        <pc:spChg chg="mod">
          <ac:chgData name="Chilamkuri, Priyank" userId="S::pxc220013@utdallas.edu::380e6b8e-7729-4182-834e-937c2e520bac" providerId="AD" clId="Web-{42B55256-3C8D-424C-856C-4013FB63AFA6}" dt="2022-11-14T17:59:46.790" v="11" actId="1076"/>
          <ac:spMkLst>
            <pc:docMk/>
            <pc:sldMk cId="80397274" sldId="258"/>
            <ac:spMk id="2" creationId="{3BB6D2BC-51EF-2FB6-3010-3873DF6EE4EA}"/>
          </ac:spMkLst>
        </pc:spChg>
        <pc:spChg chg="del">
          <ac:chgData name="Chilamkuri, Priyank" userId="S::pxc220013@utdallas.edu::380e6b8e-7729-4182-834e-937c2e520bac" providerId="AD" clId="Web-{42B55256-3C8D-424C-856C-4013FB63AFA6}" dt="2022-11-14T17:57:39.865" v="3"/>
          <ac:spMkLst>
            <pc:docMk/>
            <pc:sldMk cId="80397274" sldId="258"/>
            <ac:spMk id="3" creationId="{05F6A707-079A-D6DE-29CD-1F79253DDBCB}"/>
          </ac:spMkLst>
        </pc:spChg>
        <pc:picChg chg="add mod ord modCrop">
          <ac:chgData name="Chilamkuri, Priyank" userId="S::pxc220013@utdallas.edu::380e6b8e-7729-4182-834e-937c2e520bac" providerId="AD" clId="Web-{42B55256-3C8D-424C-856C-4013FB63AFA6}" dt="2022-11-14T18:00:11.994" v="15" actId="14100"/>
          <ac:picMkLst>
            <pc:docMk/>
            <pc:sldMk cId="80397274" sldId="258"/>
            <ac:picMk id="4" creationId="{DBBFFF94-263F-6F33-627B-2CBB21929187}"/>
          </ac:picMkLst>
        </pc:picChg>
      </pc:sldChg>
    </pc:docChg>
  </pc:docChgLst>
  <pc:docChgLst>
    <pc:chgData name="Lee, Bryan Ka Hong" userId="S::bkl170130@utdallas.edu::3a199274-573a-42e6-b30b-e35f6115ebda" providerId="AD" clId="Web-{6385D2D2-9618-8DA7-EF58-630370ED90C6}"/>
    <pc:docChg chg="modSld">
      <pc:chgData name="Lee, Bryan Ka Hong" userId="S::bkl170130@utdallas.edu::3a199274-573a-42e6-b30b-e35f6115ebda" providerId="AD" clId="Web-{6385D2D2-9618-8DA7-EF58-630370ED90C6}" dt="2022-11-14T18:20:38.434" v="227" actId="20577"/>
      <pc:docMkLst>
        <pc:docMk/>
      </pc:docMkLst>
      <pc:sldChg chg="modSp">
        <pc:chgData name="Lee, Bryan Ka Hong" userId="S::bkl170130@utdallas.edu::3a199274-573a-42e6-b30b-e35f6115ebda" providerId="AD" clId="Web-{6385D2D2-9618-8DA7-EF58-630370ED90C6}" dt="2022-11-14T17:53:22.412" v="0" actId="20577"/>
        <pc:sldMkLst>
          <pc:docMk/>
          <pc:sldMk cId="4267476860" sldId="256"/>
        </pc:sldMkLst>
        <pc:spChg chg="mod">
          <ac:chgData name="Lee, Bryan Ka Hong" userId="S::bkl170130@utdallas.edu::3a199274-573a-42e6-b30b-e35f6115ebda" providerId="AD" clId="Web-{6385D2D2-9618-8DA7-EF58-630370ED90C6}" dt="2022-11-14T17:53:22.412" v="0" actId="20577"/>
          <ac:spMkLst>
            <pc:docMk/>
            <pc:sldMk cId="4267476860" sldId="256"/>
            <ac:spMk id="3" creationId="{8E421E78-E2C5-219C-4550-43C71D6B39E7}"/>
          </ac:spMkLst>
        </pc:spChg>
      </pc:sldChg>
      <pc:sldChg chg="modSp">
        <pc:chgData name="Lee, Bryan Ka Hong" userId="S::bkl170130@utdallas.edu::3a199274-573a-42e6-b30b-e35f6115ebda" providerId="AD" clId="Web-{6385D2D2-9618-8DA7-EF58-630370ED90C6}" dt="2022-11-14T18:20:38.434" v="227" actId="20577"/>
        <pc:sldMkLst>
          <pc:docMk/>
          <pc:sldMk cId="2694743420" sldId="261"/>
        </pc:sldMkLst>
        <pc:spChg chg="mod">
          <ac:chgData name="Lee, Bryan Ka Hong" userId="S::bkl170130@utdallas.edu::3a199274-573a-42e6-b30b-e35f6115ebda" providerId="AD" clId="Web-{6385D2D2-9618-8DA7-EF58-630370ED90C6}" dt="2022-11-14T18:20:38.434" v="227" actId="20577"/>
          <ac:spMkLst>
            <pc:docMk/>
            <pc:sldMk cId="2694743420" sldId="261"/>
            <ac:spMk id="3" creationId="{8C95675F-9E16-E2F0-C8D1-CA3DC39E3D51}"/>
          </ac:spMkLst>
        </pc:spChg>
      </pc:sldChg>
    </pc:docChg>
  </pc:docChgLst>
  <pc:docChgLst>
    <pc:chgData name="Lee, Bryan Ka Hong" userId="S::bkl170130@utdallas.edu::3a199274-573a-42e6-b30b-e35f6115ebda" providerId="AD" clId="Web-{F7CD4BC8-6E46-C670-781F-7E4288E46980}"/>
    <pc:docChg chg="modSld">
      <pc:chgData name="Lee, Bryan Ka Hong" userId="S::bkl170130@utdallas.edu::3a199274-573a-42e6-b30b-e35f6115ebda" providerId="AD" clId="Web-{F7CD4BC8-6E46-C670-781F-7E4288E46980}" dt="2022-11-14T22:42:14.249" v="296"/>
      <pc:docMkLst>
        <pc:docMk/>
      </pc:docMkLst>
      <pc:sldChg chg="addSp delSp modSp">
        <pc:chgData name="Lee, Bryan Ka Hong" userId="S::bkl170130@utdallas.edu::3a199274-573a-42e6-b30b-e35f6115ebda" providerId="AD" clId="Web-{F7CD4BC8-6E46-C670-781F-7E4288E46980}" dt="2022-11-14T22:42:14.249" v="296"/>
        <pc:sldMkLst>
          <pc:docMk/>
          <pc:sldMk cId="80397274" sldId="258"/>
        </pc:sldMkLst>
        <pc:spChg chg="add del mod">
          <ac:chgData name="Lee, Bryan Ka Hong" userId="S::bkl170130@utdallas.edu::3a199274-573a-42e6-b30b-e35f6115ebda" providerId="AD" clId="Web-{F7CD4BC8-6E46-C670-781F-7E4288E46980}" dt="2022-11-14T22:31:24.024" v="286"/>
          <ac:spMkLst>
            <pc:docMk/>
            <pc:sldMk cId="80397274" sldId="258"/>
            <ac:spMk id="4" creationId="{954D4529-79FD-19EA-A3E0-E43F5A54CCF1}"/>
          </ac:spMkLst>
        </pc:spChg>
        <pc:spChg chg="add del mod">
          <ac:chgData name="Lee, Bryan Ka Hong" userId="S::bkl170130@utdallas.edu::3a199274-573a-42e6-b30b-e35f6115ebda" providerId="AD" clId="Web-{F7CD4BC8-6E46-C670-781F-7E4288E46980}" dt="2022-11-14T22:39:25.274" v="291"/>
          <ac:spMkLst>
            <pc:docMk/>
            <pc:sldMk cId="80397274" sldId="258"/>
            <ac:spMk id="8" creationId="{555F6502-8D23-75DF-D09C-646CC73992E7}"/>
          </ac:spMkLst>
        </pc:spChg>
        <pc:spChg chg="add del mod">
          <ac:chgData name="Lee, Bryan Ka Hong" userId="S::bkl170130@utdallas.edu::3a199274-573a-42e6-b30b-e35f6115ebda" providerId="AD" clId="Web-{F7CD4BC8-6E46-C670-781F-7E4288E46980}" dt="2022-11-14T22:41:37.044" v="294"/>
          <ac:spMkLst>
            <pc:docMk/>
            <pc:sldMk cId="80397274" sldId="258"/>
            <ac:spMk id="11" creationId="{B2AB8D4D-6ACC-2701-5148-5A009B9C95DD}"/>
          </ac:spMkLst>
        </pc:spChg>
        <pc:spChg chg="add del mod">
          <ac:chgData name="Lee, Bryan Ka Hong" userId="S::bkl170130@utdallas.edu::3a199274-573a-42e6-b30b-e35f6115ebda" providerId="AD" clId="Web-{F7CD4BC8-6E46-C670-781F-7E4288E46980}" dt="2022-11-14T22:42:14.249" v="296"/>
          <ac:spMkLst>
            <pc:docMk/>
            <pc:sldMk cId="80397274" sldId="258"/>
            <ac:spMk id="14" creationId="{8789AEF9-5C77-129B-054D-85A5837BAFF3}"/>
          </ac:spMkLst>
        </pc:spChg>
        <pc:picChg chg="add del mod ord">
          <ac:chgData name="Lee, Bryan Ka Hong" userId="S::bkl170130@utdallas.edu::3a199274-573a-42e6-b30b-e35f6115ebda" providerId="AD" clId="Web-{F7CD4BC8-6E46-C670-781F-7E4288E46980}" dt="2022-11-14T22:39:24.556" v="290"/>
          <ac:picMkLst>
            <pc:docMk/>
            <pc:sldMk cId="80397274" sldId="258"/>
            <ac:picMk id="5" creationId="{48CB43D7-9C50-65BD-D5B9-F50C1B2A4EE9}"/>
          </ac:picMkLst>
        </pc:picChg>
        <pc:picChg chg="del">
          <ac:chgData name="Lee, Bryan Ka Hong" userId="S::bkl170130@utdallas.edu::3a199274-573a-42e6-b30b-e35f6115ebda" providerId="AD" clId="Web-{F7CD4BC8-6E46-C670-781F-7E4288E46980}" dt="2022-11-14T22:31:23.258" v="285"/>
          <ac:picMkLst>
            <pc:docMk/>
            <pc:sldMk cId="80397274" sldId="258"/>
            <ac:picMk id="6" creationId="{197EEB0D-1586-2B8D-EBF8-F8CEA013B179}"/>
          </ac:picMkLst>
        </pc:picChg>
        <pc:picChg chg="add del mod ord">
          <ac:chgData name="Lee, Bryan Ka Hong" userId="S::bkl170130@utdallas.edu::3a199274-573a-42e6-b30b-e35f6115ebda" providerId="AD" clId="Web-{F7CD4BC8-6E46-C670-781F-7E4288E46980}" dt="2022-11-14T22:41:36.279" v="293"/>
          <ac:picMkLst>
            <pc:docMk/>
            <pc:sldMk cId="80397274" sldId="258"/>
            <ac:picMk id="9" creationId="{147BF8EA-0D0D-044A-FF74-C0E5B3D46297}"/>
          </ac:picMkLst>
        </pc:picChg>
        <pc:picChg chg="add del mod ord">
          <ac:chgData name="Lee, Bryan Ka Hong" userId="S::bkl170130@utdallas.edu::3a199274-573a-42e6-b30b-e35f6115ebda" providerId="AD" clId="Web-{F7CD4BC8-6E46-C670-781F-7E4288E46980}" dt="2022-11-14T22:42:13.436" v="295"/>
          <ac:picMkLst>
            <pc:docMk/>
            <pc:sldMk cId="80397274" sldId="258"/>
            <ac:picMk id="12" creationId="{DB957C38-8EF5-FFB0-78E3-BEEC0FD42409}"/>
          </ac:picMkLst>
        </pc:picChg>
        <pc:picChg chg="add mod ord">
          <ac:chgData name="Lee, Bryan Ka Hong" userId="S::bkl170130@utdallas.edu::3a199274-573a-42e6-b30b-e35f6115ebda" providerId="AD" clId="Web-{F7CD4BC8-6E46-C670-781F-7E4288E46980}" dt="2022-11-14T22:42:14.249" v="296"/>
          <ac:picMkLst>
            <pc:docMk/>
            <pc:sldMk cId="80397274" sldId="258"/>
            <ac:picMk id="15" creationId="{9C9EF41E-8222-E4C8-4CE5-65A97C4193DD}"/>
          </ac:picMkLst>
        </pc:picChg>
      </pc:sldChg>
      <pc:sldChg chg="modSp">
        <pc:chgData name="Lee, Bryan Ka Hong" userId="S::bkl170130@utdallas.edu::3a199274-573a-42e6-b30b-e35f6115ebda" providerId="AD" clId="Web-{F7CD4BC8-6E46-C670-781F-7E4288E46980}" dt="2022-11-14T22:09:15.050" v="284" actId="20577"/>
        <pc:sldMkLst>
          <pc:docMk/>
          <pc:sldMk cId="2694743420" sldId="261"/>
        </pc:sldMkLst>
        <pc:spChg chg="mod">
          <ac:chgData name="Lee, Bryan Ka Hong" userId="S::bkl170130@utdallas.edu::3a199274-573a-42e6-b30b-e35f6115ebda" providerId="AD" clId="Web-{F7CD4BC8-6E46-C670-781F-7E4288E46980}" dt="2022-11-14T22:09:15.050" v="284" actId="20577"/>
          <ac:spMkLst>
            <pc:docMk/>
            <pc:sldMk cId="2694743420" sldId="261"/>
            <ac:spMk id="3" creationId="{8C95675F-9E16-E2F0-C8D1-CA3DC39E3D51}"/>
          </ac:spMkLst>
        </pc:spChg>
      </pc:sldChg>
    </pc:docChg>
  </pc:docChgLst>
  <pc:docChgLst>
    <pc:chgData name="Juwatkar, Saloni Sandeep" userId="S::sxj210146@utdallas.edu::5dc9c8ce-14b3-4052-9812-79776d096d7d" providerId="AD" clId="Web-{0708B80B-C95D-E0AE-BA70-535FF9018D80}"/>
    <pc:docChg chg="modSld">
      <pc:chgData name="Juwatkar, Saloni Sandeep" userId="S::sxj210146@utdallas.edu::5dc9c8ce-14b3-4052-9812-79776d096d7d" providerId="AD" clId="Web-{0708B80B-C95D-E0AE-BA70-535FF9018D80}" dt="2022-11-14T23:15:24.764" v="45" actId="20577"/>
      <pc:docMkLst>
        <pc:docMk/>
      </pc:docMkLst>
      <pc:sldChg chg="modSp">
        <pc:chgData name="Juwatkar, Saloni Sandeep" userId="S::sxj210146@utdallas.edu::5dc9c8ce-14b3-4052-9812-79776d096d7d" providerId="AD" clId="Web-{0708B80B-C95D-E0AE-BA70-535FF9018D80}" dt="2022-11-14T21:54:32.146" v="1" actId="20577"/>
        <pc:sldMkLst>
          <pc:docMk/>
          <pc:sldMk cId="1014022633" sldId="257"/>
        </pc:sldMkLst>
        <pc:spChg chg="mod">
          <ac:chgData name="Juwatkar, Saloni Sandeep" userId="S::sxj210146@utdallas.edu::5dc9c8ce-14b3-4052-9812-79776d096d7d" providerId="AD" clId="Web-{0708B80B-C95D-E0AE-BA70-535FF9018D80}" dt="2022-11-14T21:54:32.146" v="1" actId="20577"/>
          <ac:spMkLst>
            <pc:docMk/>
            <pc:sldMk cId="1014022633" sldId="257"/>
            <ac:spMk id="3" creationId="{6FBD1736-76B3-E691-6B4C-A9BCC972D8BD}"/>
          </ac:spMkLst>
        </pc:spChg>
      </pc:sldChg>
      <pc:sldChg chg="addSp delSp modSp">
        <pc:chgData name="Juwatkar, Saloni Sandeep" userId="S::sxj210146@utdallas.edu::5dc9c8ce-14b3-4052-9812-79776d096d7d" providerId="AD" clId="Web-{0708B80B-C95D-E0AE-BA70-535FF9018D80}" dt="2022-11-14T21:55:21.773" v="5" actId="14100"/>
        <pc:sldMkLst>
          <pc:docMk/>
          <pc:sldMk cId="80397274" sldId="258"/>
        </pc:sldMkLst>
        <pc:spChg chg="add del mod">
          <ac:chgData name="Juwatkar, Saloni Sandeep" userId="S::sxj210146@utdallas.edu::5dc9c8ce-14b3-4052-9812-79776d096d7d" providerId="AD" clId="Web-{0708B80B-C95D-E0AE-BA70-535FF9018D80}" dt="2022-11-14T21:55:14.741" v="3"/>
          <ac:spMkLst>
            <pc:docMk/>
            <pc:sldMk cId="80397274" sldId="258"/>
            <ac:spMk id="5" creationId="{1B87FDC7-0581-9A7F-42C3-9F3D0D576BF3}"/>
          </ac:spMkLst>
        </pc:spChg>
        <pc:picChg chg="del">
          <ac:chgData name="Juwatkar, Saloni Sandeep" userId="S::sxj210146@utdallas.edu::5dc9c8ce-14b3-4052-9812-79776d096d7d" providerId="AD" clId="Web-{0708B80B-C95D-E0AE-BA70-535FF9018D80}" dt="2022-11-14T21:55:08.085" v="2"/>
          <ac:picMkLst>
            <pc:docMk/>
            <pc:sldMk cId="80397274" sldId="258"/>
            <ac:picMk id="4" creationId="{DBBFFF94-263F-6F33-627B-2CBB21929187}"/>
          </ac:picMkLst>
        </pc:picChg>
        <pc:picChg chg="add mod ord">
          <ac:chgData name="Juwatkar, Saloni Sandeep" userId="S::sxj210146@utdallas.edu::5dc9c8ce-14b3-4052-9812-79776d096d7d" providerId="AD" clId="Web-{0708B80B-C95D-E0AE-BA70-535FF9018D80}" dt="2022-11-14T21:55:21.773" v="5" actId="14100"/>
          <ac:picMkLst>
            <pc:docMk/>
            <pc:sldMk cId="80397274" sldId="258"/>
            <ac:picMk id="6" creationId="{197EEB0D-1586-2B8D-EBF8-F8CEA013B179}"/>
          </ac:picMkLst>
        </pc:picChg>
      </pc:sldChg>
      <pc:sldChg chg="addSp modSp">
        <pc:chgData name="Juwatkar, Saloni Sandeep" userId="S::sxj210146@utdallas.edu::5dc9c8ce-14b3-4052-9812-79776d096d7d" providerId="AD" clId="Web-{0708B80B-C95D-E0AE-BA70-535FF9018D80}" dt="2022-11-14T23:15:08.483" v="42" actId="1076"/>
        <pc:sldMkLst>
          <pc:docMk/>
          <pc:sldMk cId="2858040182" sldId="259"/>
        </pc:sldMkLst>
        <pc:spChg chg="mod">
          <ac:chgData name="Juwatkar, Saloni Sandeep" userId="S::sxj210146@utdallas.edu::5dc9c8ce-14b3-4052-9812-79776d096d7d" providerId="AD" clId="Web-{0708B80B-C95D-E0AE-BA70-535FF9018D80}" dt="2022-11-14T23:13:55.512" v="13" actId="1076"/>
          <ac:spMkLst>
            <pc:docMk/>
            <pc:sldMk cId="2858040182" sldId="259"/>
            <ac:spMk id="2" creationId="{F57B4F21-4499-A370-E0D9-DA3A888483EC}"/>
          </ac:spMkLst>
        </pc:spChg>
        <pc:spChg chg="mod">
          <ac:chgData name="Juwatkar, Saloni Sandeep" userId="S::sxj210146@utdallas.edu::5dc9c8ce-14b3-4052-9812-79776d096d7d" providerId="AD" clId="Web-{0708B80B-C95D-E0AE-BA70-535FF9018D80}" dt="2022-11-14T23:15:02.342" v="38" actId="1076"/>
          <ac:spMkLst>
            <pc:docMk/>
            <pc:sldMk cId="2858040182" sldId="259"/>
            <ac:spMk id="3" creationId="{5370DF1A-B9BF-92C9-6B75-2E36D2B3F771}"/>
          </ac:spMkLst>
        </pc:spChg>
        <pc:picChg chg="add mod">
          <ac:chgData name="Juwatkar, Saloni Sandeep" userId="S::sxj210146@utdallas.edu::5dc9c8ce-14b3-4052-9812-79776d096d7d" providerId="AD" clId="Web-{0708B80B-C95D-E0AE-BA70-535FF9018D80}" dt="2022-11-14T23:15:08.483" v="42" actId="1076"/>
          <ac:picMkLst>
            <pc:docMk/>
            <pc:sldMk cId="2858040182" sldId="259"/>
            <ac:picMk id="4" creationId="{84E5E60D-375C-3039-0195-001FE9B6DB98}"/>
          </ac:picMkLst>
        </pc:picChg>
        <pc:picChg chg="add mod">
          <ac:chgData name="Juwatkar, Saloni Sandeep" userId="S::sxj210146@utdallas.edu::5dc9c8ce-14b3-4052-9812-79776d096d7d" providerId="AD" clId="Web-{0708B80B-C95D-E0AE-BA70-535FF9018D80}" dt="2022-11-14T23:15:07.342" v="41" actId="1076"/>
          <ac:picMkLst>
            <pc:docMk/>
            <pc:sldMk cId="2858040182" sldId="259"/>
            <ac:picMk id="5" creationId="{B9E38012-176B-71F1-F4DF-24C7CE29EAF2}"/>
          </ac:picMkLst>
        </pc:picChg>
      </pc:sldChg>
      <pc:sldChg chg="modSp">
        <pc:chgData name="Juwatkar, Saloni Sandeep" userId="S::sxj210146@utdallas.edu::5dc9c8ce-14b3-4052-9812-79776d096d7d" providerId="AD" clId="Web-{0708B80B-C95D-E0AE-BA70-535FF9018D80}" dt="2022-11-14T23:15:24.764" v="45" actId="20577"/>
        <pc:sldMkLst>
          <pc:docMk/>
          <pc:sldMk cId="2694743420" sldId="261"/>
        </pc:sldMkLst>
        <pc:spChg chg="mod">
          <ac:chgData name="Juwatkar, Saloni Sandeep" userId="S::sxj210146@utdallas.edu::5dc9c8ce-14b3-4052-9812-79776d096d7d" providerId="AD" clId="Web-{0708B80B-C95D-E0AE-BA70-535FF9018D80}" dt="2022-11-14T23:15:24.764" v="45" actId="20577"/>
          <ac:spMkLst>
            <pc:docMk/>
            <pc:sldMk cId="2694743420" sldId="261"/>
            <ac:spMk id="3" creationId="{8C95675F-9E16-E2F0-C8D1-CA3DC39E3D5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68A6C-A0A0-C5A8-4D50-8D96E5CB33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8BAAE09-4846-30D8-7404-433D6B1C80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F99163-BEBB-168A-D61D-B7387591F9D5}"/>
              </a:ext>
            </a:extLst>
          </p:cNvPr>
          <p:cNvSpPr>
            <a:spLocks noGrp="1"/>
          </p:cNvSpPr>
          <p:nvPr>
            <p:ph type="dt" sz="half" idx="10"/>
          </p:nvPr>
        </p:nvSpPr>
        <p:spPr/>
        <p:txBody>
          <a:bodyPr/>
          <a:lstStyle/>
          <a:p>
            <a:fld id="{0893DAE2-ECA7-471E-B718-85F4AAFFFB5B}" type="datetimeFigureOut">
              <a:rPr lang="en-IN" smtClean="0"/>
              <a:t>14-11-2022</a:t>
            </a:fld>
            <a:endParaRPr lang="en-IN"/>
          </a:p>
        </p:txBody>
      </p:sp>
      <p:sp>
        <p:nvSpPr>
          <p:cNvPr id="5" name="Footer Placeholder 4">
            <a:extLst>
              <a:ext uri="{FF2B5EF4-FFF2-40B4-BE49-F238E27FC236}">
                <a16:creationId xmlns:a16="http://schemas.microsoft.com/office/drawing/2014/main" id="{7DC2CBE1-90FD-4159-CF23-F54F0070E8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1FE2AA-58C1-7EDA-A4A5-91A489063F21}"/>
              </a:ext>
            </a:extLst>
          </p:cNvPr>
          <p:cNvSpPr>
            <a:spLocks noGrp="1"/>
          </p:cNvSpPr>
          <p:nvPr>
            <p:ph type="sldNum" sz="quarter" idx="12"/>
          </p:nvPr>
        </p:nvSpPr>
        <p:spPr/>
        <p:txBody>
          <a:bodyPr/>
          <a:lstStyle/>
          <a:p>
            <a:fld id="{F7AA30CA-587F-4439-A738-BB23C59A404B}" type="slidenum">
              <a:rPr lang="en-IN" smtClean="0"/>
              <a:t>‹#›</a:t>
            </a:fld>
            <a:endParaRPr lang="en-IN"/>
          </a:p>
        </p:txBody>
      </p:sp>
    </p:spTree>
    <p:extLst>
      <p:ext uri="{BB962C8B-B14F-4D97-AF65-F5344CB8AC3E}">
        <p14:creationId xmlns:p14="http://schemas.microsoft.com/office/powerpoint/2010/main" val="1768575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3A175-7F34-ADA7-1664-1137B7069C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B99265-9126-A1F0-8C3D-855C8745BC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6E9A93-AE1B-ED0A-9F9F-88F25EC2D4E4}"/>
              </a:ext>
            </a:extLst>
          </p:cNvPr>
          <p:cNvSpPr>
            <a:spLocks noGrp="1"/>
          </p:cNvSpPr>
          <p:nvPr>
            <p:ph type="dt" sz="half" idx="10"/>
          </p:nvPr>
        </p:nvSpPr>
        <p:spPr/>
        <p:txBody>
          <a:bodyPr/>
          <a:lstStyle/>
          <a:p>
            <a:fld id="{0893DAE2-ECA7-471E-B718-85F4AAFFFB5B}" type="datetimeFigureOut">
              <a:rPr lang="en-IN" smtClean="0"/>
              <a:t>14-11-2022</a:t>
            </a:fld>
            <a:endParaRPr lang="en-IN"/>
          </a:p>
        </p:txBody>
      </p:sp>
      <p:sp>
        <p:nvSpPr>
          <p:cNvPr id="5" name="Footer Placeholder 4">
            <a:extLst>
              <a:ext uri="{FF2B5EF4-FFF2-40B4-BE49-F238E27FC236}">
                <a16:creationId xmlns:a16="http://schemas.microsoft.com/office/drawing/2014/main" id="{4CF9AE31-80D4-1909-04C4-AA411DEEEE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3F0D83-BF5A-6883-0AB7-F7B426151C57}"/>
              </a:ext>
            </a:extLst>
          </p:cNvPr>
          <p:cNvSpPr>
            <a:spLocks noGrp="1"/>
          </p:cNvSpPr>
          <p:nvPr>
            <p:ph type="sldNum" sz="quarter" idx="12"/>
          </p:nvPr>
        </p:nvSpPr>
        <p:spPr/>
        <p:txBody>
          <a:bodyPr/>
          <a:lstStyle/>
          <a:p>
            <a:fld id="{F7AA30CA-587F-4439-A738-BB23C59A404B}" type="slidenum">
              <a:rPr lang="en-IN" smtClean="0"/>
              <a:t>‹#›</a:t>
            </a:fld>
            <a:endParaRPr lang="en-IN"/>
          </a:p>
        </p:txBody>
      </p:sp>
    </p:spTree>
    <p:extLst>
      <p:ext uri="{BB962C8B-B14F-4D97-AF65-F5344CB8AC3E}">
        <p14:creationId xmlns:p14="http://schemas.microsoft.com/office/powerpoint/2010/main" val="2149034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C16DF3-4FE0-A856-49C2-D47E0EFC71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F42C23-1250-F981-5C15-9A5BE88390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E13138-411D-14FA-D489-4F0780413E1A}"/>
              </a:ext>
            </a:extLst>
          </p:cNvPr>
          <p:cNvSpPr>
            <a:spLocks noGrp="1"/>
          </p:cNvSpPr>
          <p:nvPr>
            <p:ph type="dt" sz="half" idx="10"/>
          </p:nvPr>
        </p:nvSpPr>
        <p:spPr/>
        <p:txBody>
          <a:bodyPr/>
          <a:lstStyle/>
          <a:p>
            <a:fld id="{0893DAE2-ECA7-471E-B718-85F4AAFFFB5B}" type="datetimeFigureOut">
              <a:rPr lang="en-IN" smtClean="0"/>
              <a:t>14-11-2022</a:t>
            </a:fld>
            <a:endParaRPr lang="en-IN"/>
          </a:p>
        </p:txBody>
      </p:sp>
      <p:sp>
        <p:nvSpPr>
          <p:cNvPr id="5" name="Footer Placeholder 4">
            <a:extLst>
              <a:ext uri="{FF2B5EF4-FFF2-40B4-BE49-F238E27FC236}">
                <a16:creationId xmlns:a16="http://schemas.microsoft.com/office/drawing/2014/main" id="{9ED7D0F3-C23D-65EE-95DA-003136AD26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45A3D0-48E7-39AF-AEB7-D2E60DF4645D}"/>
              </a:ext>
            </a:extLst>
          </p:cNvPr>
          <p:cNvSpPr>
            <a:spLocks noGrp="1"/>
          </p:cNvSpPr>
          <p:nvPr>
            <p:ph type="sldNum" sz="quarter" idx="12"/>
          </p:nvPr>
        </p:nvSpPr>
        <p:spPr/>
        <p:txBody>
          <a:bodyPr/>
          <a:lstStyle/>
          <a:p>
            <a:fld id="{F7AA30CA-587F-4439-A738-BB23C59A404B}" type="slidenum">
              <a:rPr lang="en-IN" smtClean="0"/>
              <a:t>‹#›</a:t>
            </a:fld>
            <a:endParaRPr lang="en-IN"/>
          </a:p>
        </p:txBody>
      </p:sp>
    </p:spTree>
    <p:extLst>
      <p:ext uri="{BB962C8B-B14F-4D97-AF65-F5344CB8AC3E}">
        <p14:creationId xmlns:p14="http://schemas.microsoft.com/office/powerpoint/2010/main" val="2717686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7AEFB-8AB4-1772-EA7D-1046527F0E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5C028C-5B32-D335-44DF-88E47B1DBE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FF1B5B-3BA0-6B4A-69D5-F32FC8867BAA}"/>
              </a:ext>
            </a:extLst>
          </p:cNvPr>
          <p:cNvSpPr>
            <a:spLocks noGrp="1"/>
          </p:cNvSpPr>
          <p:nvPr>
            <p:ph type="dt" sz="half" idx="10"/>
          </p:nvPr>
        </p:nvSpPr>
        <p:spPr/>
        <p:txBody>
          <a:bodyPr/>
          <a:lstStyle/>
          <a:p>
            <a:fld id="{0893DAE2-ECA7-471E-B718-85F4AAFFFB5B}" type="datetimeFigureOut">
              <a:rPr lang="en-IN" smtClean="0"/>
              <a:t>14-11-2022</a:t>
            </a:fld>
            <a:endParaRPr lang="en-IN"/>
          </a:p>
        </p:txBody>
      </p:sp>
      <p:sp>
        <p:nvSpPr>
          <p:cNvPr id="5" name="Footer Placeholder 4">
            <a:extLst>
              <a:ext uri="{FF2B5EF4-FFF2-40B4-BE49-F238E27FC236}">
                <a16:creationId xmlns:a16="http://schemas.microsoft.com/office/drawing/2014/main" id="{0F495757-2880-E069-4BE6-4778165493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5D149F-A085-E232-2165-47517F50054C}"/>
              </a:ext>
            </a:extLst>
          </p:cNvPr>
          <p:cNvSpPr>
            <a:spLocks noGrp="1"/>
          </p:cNvSpPr>
          <p:nvPr>
            <p:ph type="sldNum" sz="quarter" idx="12"/>
          </p:nvPr>
        </p:nvSpPr>
        <p:spPr/>
        <p:txBody>
          <a:bodyPr/>
          <a:lstStyle/>
          <a:p>
            <a:fld id="{F7AA30CA-587F-4439-A738-BB23C59A404B}" type="slidenum">
              <a:rPr lang="en-IN" smtClean="0"/>
              <a:t>‹#›</a:t>
            </a:fld>
            <a:endParaRPr lang="en-IN"/>
          </a:p>
        </p:txBody>
      </p:sp>
    </p:spTree>
    <p:extLst>
      <p:ext uri="{BB962C8B-B14F-4D97-AF65-F5344CB8AC3E}">
        <p14:creationId xmlns:p14="http://schemas.microsoft.com/office/powerpoint/2010/main" val="2108227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BC37C-7393-46CE-BFEC-3B707529E4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2B2661-DCAE-F158-CBFD-FCB8229E5D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18987E-576A-1D51-6946-6FFD0BCA8ED7}"/>
              </a:ext>
            </a:extLst>
          </p:cNvPr>
          <p:cNvSpPr>
            <a:spLocks noGrp="1"/>
          </p:cNvSpPr>
          <p:nvPr>
            <p:ph type="dt" sz="half" idx="10"/>
          </p:nvPr>
        </p:nvSpPr>
        <p:spPr/>
        <p:txBody>
          <a:bodyPr/>
          <a:lstStyle/>
          <a:p>
            <a:fld id="{0893DAE2-ECA7-471E-B718-85F4AAFFFB5B}" type="datetimeFigureOut">
              <a:rPr lang="en-IN" smtClean="0"/>
              <a:t>14-11-2022</a:t>
            </a:fld>
            <a:endParaRPr lang="en-IN"/>
          </a:p>
        </p:txBody>
      </p:sp>
      <p:sp>
        <p:nvSpPr>
          <p:cNvPr id="5" name="Footer Placeholder 4">
            <a:extLst>
              <a:ext uri="{FF2B5EF4-FFF2-40B4-BE49-F238E27FC236}">
                <a16:creationId xmlns:a16="http://schemas.microsoft.com/office/drawing/2014/main" id="{93DFE723-4D5F-B19B-D488-6EB7F11F47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2E4098-93CD-2BCF-1520-82C0EA9260E7}"/>
              </a:ext>
            </a:extLst>
          </p:cNvPr>
          <p:cNvSpPr>
            <a:spLocks noGrp="1"/>
          </p:cNvSpPr>
          <p:nvPr>
            <p:ph type="sldNum" sz="quarter" idx="12"/>
          </p:nvPr>
        </p:nvSpPr>
        <p:spPr/>
        <p:txBody>
          <a:bodyPr/>
          <a:lstStyle/>
          <a:p>
            <a:fld id="{F7AA30CA-587F-4439-A738-BB23C59A404B}" type="slidenum">
              <a:rPr lang="en-IN" smtClean="0"/>
              <a:t>‹#›</a:t>
            </a:fld>
            <a:endParaRPr lang="en-IN"/>
          </a:p>
        </p:txBody>
      </p:sp>
    </p:spTree>
    <p:extLst>
      <p:ext uri="{BB962C8B-B14F-4D97-AF65-F5344CB8AC3E}">
        <p14:creationId xmlns:p14="http://schemas.microsoft.com/office/powerpoint/2010/main" val="2911686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4A688-EE68-5C8C-6E8F-1EF66C99E8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8DD316-3DAD-F54F-A2EF-52E7BC5AD7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E5652D-6F28-E5C4-363E-A6CC1F95D4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D4D588-AD4F-99D7-40B3-58DC97709A9C}"/>
              </a:ext>
            </a:extLst>
          </p:cNvPr>
          <p:cNvSpPr>
            <a:spLocks noGrp="1"/>
          </p:cNvSpPr>
          <p:nvPr>
            <p:ph type="dt" sz="half" idx="10"/>
          </p:nvPr>
        </p:nvSpPr>
        <p:spPr/>
        <p:txBody>
          <a:bodyPr/>
          <a:lstStyle/>
          <a:p>
            <a:fld id="{0893DAE2-ECA7-471E-B718-85F4AAFFFB5B}" type="datetimeFigureOut">
              <a:rPr lang="en-IN" smtClean="0"/>
              <a:t>14-11-2022</a:t>
            </a:fld>
            <a:endParaRPr lang="en-IN"/>
          </a:p>
        </p:txBody>
      </p:sp>
      <p:sp>
        <p:nvSpPr>
          <p:cNvPr id="6" name="Footer Placeholder 5">
            <a:extLst>
              <a:ext uri="{FF2B5EF4-FFF2-40B4-BE49-F238E27FC236}">
                <a16:creationId xmlns:a16="http://schemas.microsoft.com/office/drawing/2014/main" id="{CE9E2C6E-02F6-92E2-F965-501F99A81D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0975B3-7847-F322-5A7D-8C4A5E8EF6E3}"/>
              </a:ext>
            </a:extLst>
          </p:cNvPr>
          <p:cNvSpPr>
            <a:spLocks noGrp="1"/>
          </p:cNvSpPr>
          <p:nvPr>
            <p:ph type="sldNum" sz="quarter" idx="12"/>
          </p:nvPr>
        </p:nvSpPr>
        <p:spPr/>
        <p:txBody>
          <a:bodyPr/>
          <a:lstStyle/>
          <a:p>
            <a:fld id="{F7AA30CA-587F-4439-A738-BB23C59A404B}" type="slidenum">
              <a:rPr lang="en-IN" smtClean="0"/>
              <a:t>‹#›</a:t>
            </a:fld>
            <a:endParaRPr lang="en-IN"/>
          </a:p>
        </p:txBody>
      </p:sp>
    </p:spTree>
    <p:extLst>
      <p:ext uri="{BB962C8B-B14F-4D97-AF65-F5344CB8AC3E}">
        <p14:creationId xmlns:p14="http://schemas.microsoft.com/office/powerpoint/2010/main" val="968966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6AB4-3D24-CFFF-FD0D-25455B66E81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7227FC-F651-D09B-69B3-B47F62BB26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73D8D8-766B-B051-3226-2C68FF95F3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21B3B1-8FB1-1769-2DE2-53676C3498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EAFEA3-CBBF-5141-24F1-176FCA7EF0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19AA764-4B12-B384-2EE5-874FD3906AC9}"/>
              </a:ext>
            </a:extLst>
          </p:cNvPr>
          <p:cNvSpPr>
            <a:spLocks noGrp="1"/>
          </p:cNvSpPr>
          <p:nvPr>
            <p:ph type="dt" sz="half" idx="10"/>
          </p:nvPr>
        </p:nvSpPr>
        <p:spPr/>
        <p:txBody>
          <a:bodyPr/>
          <a:lstStyle/>
          <a:p>
            <a:fld id="{0893DAE2-ECA7-471E-B718-85F4AAFFFB5B}" type="datetimeFigureOut">
              <a:rPr lang="en-IN" smtClean="0"/>
              <a:t>14-11-2022</a:t>
            </a:fld>
            <a:endParaRPr lang="en-IN"/>
          </a:p>
        </p:txBody>
      </p:sp>
      <p:sp>
        <p:nvSpPr>
          <p:cNvPr id="8" name="Footer Placeholder 7">
            <a:extLst>
              <a:ext uri="{FF2B5EF4-FFF2-40B4-BE49-F238E27FC236}">
                <a16:creationId xmlns:a16="http://schemas.microsoft.com/office/drawing/2014/main" id="{C81A1A61-F399-BCD2-7768-C34B80B027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0DA266D-D2E8-D068-F509-C91DD1ED629D}"/>
              </a:ext>
            </a:extLst>
          </p:cNvPr>
          <p:cNvSpPr>
            <a:spLocks noGrp="1"/>
          </p:cNvSpPr>
          <p:nvPr>
            <p:ph type="sldNum" sz="quarter" idx="12"/>
          </p:nvPr>
        </p:nvSpPr>
        <p:spPr/>
        <p:txBody>
          <a:bodyPr/>
          <a:lstStyle/>
          <a:p>
            <a:fld id="{F7AA30CA-587F-4439-A738-BB23C59A404B}" type="slidenum">
              <a:rPr lang="en-IN" smtClean="0"/>
              <a:t>‹#›</a:t>
            </a:fld>
            <a:endParaRPr lang="en-IN"/>
          </a:p>
        </p:txBody>
      </p:sp>
    </p:spTree>
    <p:extLst>
      <p:ext uri="{BB962C8B-B14F-4D97-AF65-F5344CB8AC3E}">
        <p14:creationId xmlns:p14="http://schemas.microsoft.com/office/powerpoint/2010/main" val="3682590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676BB-08FF-B41A-FCBD-4EDECDF82A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E231AE-F579-861B-788F-C525E82BDA40}"/>
              </a:ext>
            </a:extLst>
          </p:cNvPr>
          <p:cNvSpPr>
            <a:spLocks noGrp="1"/>
          </p:cNvSpPr>
          <p:nvPr>
            <p:ph type="dt" sz="half" idx="10"/>
          </p:nvPr>
        </p:nvSpPr>
        <p:spPr/>
        <p:txBody>
          <a:bodyPr/>
          <a:lstStyle/>
          <a:p>
            <a:fld id="{0893DAE2-ECA7-471E-B718-85F4AAFFFB5B}" type="datetimeFigureOut">
              <a:rPr lang="en-IN" smtClean="0"/>
              <a:t>14-11-2022</a:t>
            </a:fld>
            <a:endParaRPr lang="en-IN"/>
          </a:p>
        </p:txBody>
      </p:sp>
      <p:sp>
        <p:nvSpPr>
          <p:cNvPr id="4" name="Footer Placeholder 3">
            <a:extLst>
              <a:ext uri="{FF2B5EF4-FFF2-40B4-BE49-F238E27FC236}">
                <a16:creationId xmlns:a16="http://schemas.microsoft.com/office/drawing/2014/main" id="{7F8C25AD-8572-96B7-3E27-91AD4DFC1E1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28273C-5219-2C66-BB33-188285823057}"/>
              </a:ext>
            </a:extLst>
          </p:cNvPr>
          <p:cNvSpPr>
            <a:spLocks noGrp="1"/>
          </p:cNvSpPr>
          <p:nvPr>
            <p:ph type="sldNum" sz="quarter" idx="12"/>
          </p:nvPr>
        </p:nvSpPr>
        <p:spPr/>
        <p:txBody>
          <a:bodyPr/>
          <a:lstStyle/>
          <a:p>
            <a:fld id="{F7AA30CA-587F-4439-A738-BB23C59A404B}" type="slidenum">
              <a:rPr lang="en-IN" smtClean="0"/>
              <a:t>‹#›</a:t>
            </a:fld>
            <a:endParaRPr lang="en-IN"/>
          </a:p>
        </p:txBody>
      </p:sp>
    </p:spTree>
    <p:extLst>
      <p:ext uri="{BB962C8B-B14F-4D97-AF65-F5344CB8AC3E}">
        <p14:creationId xmlns:p14="http://schemas.microsoft.com/office/powerpoint/2010/main" val="3077778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BAD7EB-076E-89E9-9884-D30164A51790}"/>
              </a:ext>
            </a:extLst>
          </p:cNvPr>
          <p:cNvSpPr>
            <a:spLocks noGrp="1"/>
          </p:cNvSpPr>
          <p:nvPr>
            <p:ph type="dt" sz="half" idx="10"/>
          </p:nvPr>
        </p:nvSpPr>
        <p:spPr/>
        <p:txBody>
          <a:bodyPr/>
          <a:lstStyle/>
          <a:p>
            <a:fld id="{0893DAE2-ECA7-471E-B718-85F4AAFFFB5B}" type="datetimeFigureOut">
              <a:rPr lang="en-IN" smtClean="0"/>
              <a:t>14-11-2022</a:t>
            </a:fld>
            <a:endParaRPr lang="en-IN"/>
          </a:p>
        </p:txBody>
      </p:sp>
      <p:sp>
        <p:nvSpPr>
          <p:cNvPr id="3" name="Footer Placeholder 2">
            <a:extLst>
              <a:ext uri="{FF2B5EF4-FFF2-40B4-BE49-F238E27FC236}">
                <a16:creationId xmlns:a16="http://schemas.microsoft.com/office/drawing/2014/main" id="{9DC9A28E-91EF-36E2-6FA6-53699184899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079145-38D8-338F-8606-8944B180C550}"/>
              </a:ext>
            </a:extLst>
          </p:cNvPr>
          <p:cNvSpPr>
            <a:spLocks noGrp="1"/>
          </p:cNvSpPr>
          <p:nvPr>
            <p:ph type="sldNum" sz="quarter" idx="12"/>
          </p:nvPr>
        </p:nvSpPr>
        <p:spPr/>
        <p:txBody>
          <a:bodyPr/>
          <a:lstStyle/>
          <a:p>
            <a:fld id="{F7AA30CA-587F-4439-A738-BB23C59A404B}" type="slidenum">
              <a:rPr lang="en-IN" smtClean="0"/>
              <a:t>‹#›</a:t>
            </a:fld>
            <a:endParaRPr lang="en-IN"/>
          </a:p>
        </p:txBody>
      </p:sp>
    </p:spTree>
    <p:extLst>
      <p:ext uri="{BB962C8B-B14F-4D97-AF65-F5344CB8AC3E}">
        <p14:creationId xmlns:p14="http://schemas.microsoft.com/office/powerpoint/2010/main" val="1494846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7D2D6-1915-5553-3C4A-CDD14374C1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3249C2-1800-31D7-3FE7-34638BB67C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97C983-83D3-7736-1CDB-FF675DF479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26502A-FECE-D35F-FB9B-233FCB0C9E0E}"/>
              </a:ext>
            </a:extLst>
          </p:cNvPr>
          <p:cNvSpPr>
            <a:spLocks noGrp="1"/>
          </p:cNvSpPr>
          <p:nvPr>
            <p:ph type="dt" sz="half" idx="10"/>
          </p:nvPr>
        </p:nvSpPr>
        <p:spPr/>
        <p:txBody>
          <a:bodyPr/>
          <a:lstStyle/>
          <a:p>
            <a:fld id="{0893DAE2-ECA7-471E-B718-85F4AAFFFB5B}" type="datetimeFigureOut">
              <a:rPr lang="en-IN" smtClean="0"/>
              <a:t>14-11-2022</a:t>
            </a:fld>
            <a:endParaRPr lang="en-IN"/>
          </a:p>
        </p:txBody>
      </p:sp>
      <p:sp>
        <p:nvSpPr>
          <p:cNvPr id="6" name="Footer Placeholder 5">
            <a:extLst>
              <a:ext uri="{FF2B5EF4-FFF2-40B4-BE49-F238E27FC236}">
                <a16:creationId xmlns:a16="http://schemas.microsoft.com/office/drawing/2014/main" id="{F5A33C0C-93DA-A0A9-D49E-DE91F1D36B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8ACD16-3EB1-F632-681D-096C21769230}"/>
              </a:ext>
            </a:extLst>
          </p:cNvPr>
          <p:cNvSpPr>
            <a:spLocks noGrp="1"/>
          </p:cNvSpPr>
          <p:nvPr>
            <p:ph type="sldNum" sz="quarter" idx="12"/>
          </p:nvPr>
        </p:nvSpPr>
        <p:spPr/>
        <p:txBody>
          <a:bodyPr/>
          <a:lstStyle/>
          <a:p>
            <a:fld id="{F7AA30CA-587F-4439-A738-BB23C59A404B}" type="slidenum">
              <a:rPr lang="en-IN" smtClean="0"/>
              <a:t>‹#›</a:t>
            </a:fld>
            <a:endParaRPr lang="en-IN"/>
          </a:p>
        </p:txBody>
      </p:sp>
    </p:spTree>
    <p:extLst>
      <p:ext uri="{BB962C8B-B14F-4D97-AF65-F5344CB8AC3E}">
        <p14:creationId xmlns:p14="http://schemas.microsoft.com/office/powerpoint/2010/main" val="561860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268E-1103-D88B-2CD8-BAFB5F015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A7975C-2552-3918-1C4C-CF26A76EED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E019A5E-3869-C341-AF5B-C3FDC9EC72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8B6C42-F7CA-D310-5934-9A89248E647B}"/>
              </a:ext>
            </a:extLst>
          </p:cNvPr>
          <p:cNvSpPr>
            <a:spLocks noGrp="1"/>
          </p:cNvSpPr>
          <p:nvPr>
            <p:ph type="dt" sz="half" idx="10"/>
          </p:nvPr>
        </p:nvSpPr>
        <p:spPr/>
        <p:txBody>
          <a:bodyPr/>
          <a:lstStyle/>
          <a:p>
            <a:fld id="{0893DAE2-ECA7-471E-B718-85F4AAFFFB5B}" type="datetimeFigureOut">
              <a:rPr lang="en-IN" smtClean="0"/>
              <a:t>14-11-2022</a:t>
            </a:fld>
            <a:endParaRPr lang="en-IN"/>
          </a:p>
        </p:txBody>
      </p:sp>
      <p:sp>
        <p:nvSpPr>
          <p:cNvPr id="6" name="Footer Placeholder 5">
            <a:extLst>
              <a:ext uri="{FF2B5EF4-FFF2-40B4-BE49-F238E27FC236}">
                <a16:creationId xmlns:a16="http://schemas.microsoft.com/office/drawing/2014/main" id="{694D6AF2-38E5-5690-2C7A-506368366F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23EA0D-C003-1175-BF3A-4FFEA4E7BF14}"/>
              </a:ext>
            </a:extLst>
          </p:cNvPr>
          <p:cNvSpPr>
            <a:spLocks noGrp="1"/>
          </p:cNvSpPr>
          <p:nvPr>
            <p:ph type="sldNum" sz="quarter" idx="12"/>
          </p:nvPr>
        </p:nvSpPr>
        <p:spPr/>
        <p:txBody>
          <a:bodyPr/>
          <a:lstStyle/>
          <a:p>
            <a:fld id="{F7AA30CA-587F-4439-A738-BB23C59A404B}" type="slidenum">
              <a:rPr lang="en-IN" smtClean="0"/>
              <a:t>‹#›</a:t>
            </a:fld>
            <a:endParaRPr lang="en-IN"/>
          </a:p>
        </p:txBody>
      </p:sp>
    </p:spTree>
    <p:extLst>
      <p:ext uri="{BB962C8B-B14F-4D97-AF65-F5344CB8AC3E}">
        <p14:creationId xmlns:p14="http://schemas.microsoft.com/office/powerpoint/2010/main" val="2724309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A682F4-2A7E-3EB7-74C0-3D3B4AAD18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A1EFB4-0EA2-7617-6F87-AB22ECB797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272D70-DD2E-2458-C433-1B651F9D3B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93DAE2-ECA7-471E-B718-85F4AAFFFB5B}" type="datetimeFigureOut">
              <a:rPr lang="en-IN" smtClean="0"/>
              <a:t>14-11-2022</a:t>
            </a:fld>
            <a:endParaRPr lang="en-IN"/>
          </a:p>
        </p:txBody>
      </p:sp>
      <p:sp>
        <p:nvSpPr>
          <p:cNvPr id="5" name="Footer Placeholder 4">
            <a:extLst>
              <a:ext uri="{FF2B5EF4-FFF2-40B4-BE49-F238E27FC236}">
                <a16:creationId xmlns:a16="http://schemas.microsoft.com/office/drawing/2014/main" id="{6C45BE46-2380-592F-059A-76848A2808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6694DB-FC77-B545-CCE6-EBEBFB92AD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AA30CA-587F-4439-A738-BB23C59A404B}" type="slidenum">
              <a:rPr lang="en-IN" smtClean="0"/>
              <a:t>‹#›</a:t>
            </a:fld>
            <a:endParaRPr lang="en-IN"/>
          </a:p>
        </p:txBody>
      </p:sp>
    </p:spTree>
    <p:extLst>
      <p:ext uri="{BB962C8B-B14F-4D97-AF65-F5344CB8AC3E}">
        <p14:creationId xmlns:p14="http://schemas.microsoft.com/office/powerpoint/2010/main" val="2378345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A27A7-C5EA-0CF7-3E5A-CEE59FCD73BE}"/>
              </a:ext>
            </a:extLst>
          </p:cNvPr>
          <p:cNvSpPr>
            <a:spLocks noGrp="1"/>
          </p:cNvSpPr>
          <p:nvPr>
            <p:ph type="ctrTitle"/>
          </p:nvPr>
        </p:nvSpPr>
        <p:spPr>
          <a:xfrm>
            <a:off x="-158885" y="188507"/>
            <a:ext cx="9144000" cy="2387600"/>
          </a:xfrm>
        </p:spPr>
        <p:txBody>
          <a:bodyPr/>
          <a:lstStyle/>
          <a:p>
            <a:r>
              <a:rPr lang="en-IN"/>
              <a:t>BUAN 6320 </a:t>
            </a:r>
            <a:r>
              <a:rPr lang="en-US" sz="1800" b="0" i="0" u="none" strike="noStrike">
                <a:solidFill>
                  <a:srgbClr val="000000"/>
                </a:solidFill>
                <a:effectLst/>
                <a:latin typeface="Arial"/>
                <a:cs typeface="Arial"/>
              </a:rPr>
              <a:t>Database Foundations for Business Analytics</a:t>
            </a:r>
            <a:r>
              <a:rPr lang="en-US" sz="1800">
                <a:solidFill>
                  <a:srgbClr val="000000"/>
                </a:solidFill>
                <a:latin typeface="Arial"/>
                <a:cs typeface="Arial"/>
              </a:rPr>
              <a:t> </a:t>
            </a:r>
            <a:endParaRPr lang="en-IN"/>
          </a:p>
        </p:txBody>
      </p:sp>
      <p:sp>
        <p:nvSpPr>
          <p:cNvPr id="3" name="Subtitle 2">
            <a:extLst>
              <a:ext uri="{FF2B5EF4-FFF2-40B4-BE49-F238E27FC236}">
                <a16:creationId xmlns:a16="http://schemas.microsoft.com/office/drawing/2014/main" id="{8E421E78-E2C5-219C-4550-43C71D6B39E7}"/>
              </a:ext>
            </a:extLst>
          </p:cNvPr>
          <p:cNvSpPr>
            <a:spLocks noGrp="1"/>
          </p:cNvSpPr>
          <p:nvPr>
            <p:ph type="subTitle" idx="1"/>
          </p:nvPr>
        </p:nvSpPr>
        <p:spPr>
          <a:xfrm>
            <a:off x="1008434" y="3028106"/>
            <a:ext cx="9144000" cy="1655762"/>
          </a:xfrm>
        </p:spPr>
        <p:txBody>
          <a:bodyPr vert="horz" lIns="91440" tIns="45720" rIns="91440" bIns="45720" rtlCol="0" anchor="t">
            <a:normAutofit/>
          </a:bodyPr>
          <a:lstStyle/>
          <a:p>
            <a:r>
              <a:rPr lang="en-IN" sz="3600"/>
              <a:t>Retail Store Management</a:t>
            </a:r>
          </a:p>
        </p:txBody>
      </p:sp>
      <p:sp>
        <p:nvSpPr>
          <p:cNvPr id="4" name="TextBox 3">
            <a:extLst>
              <a:ext uri="{FF2B5EF4-FFF2-40B4-BE49-F238E27FC236}">
                <a16:creationId xmlns:a16="http://schemas.microsoft.com/office/drawing/2014/main" id="{55D0433E-5EBC-197F-A086-C87374763A7C}"/>
              </a:ext>
            </a:extLst>
          </p:cNvPr>
          <p:cNvSpPr txBox="1"/>
          <p:nvPr/>
        </p:nvSpPr>
        <p:spPr>
          <a:xfrm>
            <a:off x="7733330" y="4173166"/>
            <a:ext cx="2503570" cy="1754326"/>
          </a:xfrm>
          <a:prstGeom prst="rect">
            <a:avLst/>
          </a:prstGeom>
          <a:noFill/>
        </p:spPr>
        <p:txBody>
          <a:bodyPr wrap="none" lIns="91440" tIns="45720" rIns="91440" bIns="45720" rtlCol="0" anchor="t">
            <a:spAutoFit/>
          </a:bodyPr>
          <a:lstStyle/>
          <a:p>
            <a:r>
              <a:rPr lang="en-IN">
                <a:solidFill>
                  <a:schemeClr val="accent1"/>
                </a:solidFill>
              </a:rPr>
              <a:t>Project Group Members:</a:t>
            </a:r>
          </a:p>
          <a:p>
            <a:r>
              <a:rPr lang="en-IN"/>
              <a:t>Saloni Sandeep Juwatkar</a:t>
            </a:r>
          </a:p>
          <a:p>
            <a:r>
              <a:rPr lang="en-IN" sz="1800" b="0" i="0" u="none" strike="noStrike">
                <a:solidFill>
                  <a:srgbClr val="000000"/>
                </a:solidFill>
                <a:effectLst/>
                <a:latin typeface="Calibri" panose="020F0502020204030204"/>
                <a:cs typeface="Calibri" panose="020F0502020204030204"/>
              </a:rPr>
              <a:t>Joshita </a:t>
            </a:r>
            <a:r>
              <a:rPr lang="en-IN" sz="1800" b="0" i="0" u="none" strike="noStrike" err="1">
                <a:solidFill>
                  <a:srgbClr val="000000"/>
                </a:solidFill>
                <a:effectLst/>
                <a:latin typeface="Calibri"/>
                <a:cs typeface="Calibri"/>
              </a:rPr>
              <a:t>Sairupa</a:t>
            </a:r>
            <a:r>
              <a:rPr lang="en-IN" sz="1800" b="0" i="0" u="none" strike="noStrike">
                <a:solidFill>
                  <a:srgbClr val="000000"/>
                </a:solidFill>
                <a:effectLst/>
                <a:latin typeface="Calibri"/>
                <a:cs typeface="Calibri"/>
              </a:rPr>
              <a:t> Allu</a:t>
            </a:r>
          </a:p>
          <a:p>
            <a:r>
              <a:rPr lang="en-IN" sz="1800" b="0" i="0" u="none" strike="noStrike">
                <a:solidFill>
                  <a:srgbClr val="000000"/>
                </a:solidFill>
                <a:effectLst/>
                <a:latin typeface="Calibri"/>
                <a:cs typeface="Calibri"/>
              </a:rPr>
              <a:t>Jingyi Guo</a:t>
            </a:r>
            <a:endParaRPr lang="en-IN">
              <a:solidFill>
                <a:srgbClr val="000000"/>
              </a:solidFill>
              <a:latin typeface="Calibri"/>
              <a:cs typeface="Calibri"/>
            </a:endParaRPr>
          </a:p>
          <a:p>
            <a:r>
              <a:rPr lang="en-IN" sz="1800" b="0" i="0" u="none" strike="noStrike">
                <a:solidFill>
                  <a:srgbClr val="000000"/>
                </a:solidFill>
                <a:effectLst/>
                <a:latin typeface="Calibri" panose="020F0502020204030204" pitchFamily="34" charset="0"/>
              </a:rPr>
              <a:t>Bryan Lee</a:t>
            </a:r>
          </a:p>
          <a:p>
            <a:r>
              <a:rPr lang="en-IN" sz="1800" b="0" i="0" u="none" strike="noStrike">
                <a:solidFill>
                  <a:srgbClr val="000000"/>
                </a:solidFill>
                <a:effectLst/>
                <a:latin typeface="Calibri" panose="020F0502020204030204" pitchFamily="34" charset="0"/>
              </a:rPr>
              <a:t>Priyank </a:t>
            </a:r>
            <a:r>
              <a:rPr lang="en-IN" sz="1800" b="0" i="0" u="none" strike="noStrike" err="1">
                <a:solidFill>
                  <a:srgbClr val="000000"/>
                </a:solidFill>
                <a:effectLst/>
                <a:latin typeface="Calibri" panose="020F0502020204030204" pitchFamily="34" charset="0"/>
              </a:rPr>
              <a:t>Chilamkuri</a:t>
            </a:r>
            <a:endParaRPr lang="en-IN"/>
          </a:p>
        </p:txBody>
      </p:sp>
    </p:spTree>
    <p:extLst>
      <p:ext uri="{BB962C8B-B14F-4D97-AF65-F5344CB8AC3E}">
        <p14:creationId xmlns:p14="http://schemas.microsoft.com/office/powerpoint/2010/main" val="4267476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04A54-6388-310F-D0EE-57AE311555A5}"/>
              </a:ext>
            </a:extLst>
          </p:cNvPr>
          <p:cNvSpPr>
            <a:spLocks noGrp="1"/>
          </p:cNvSpPr>
          <p:nvPr>
            <p:ph type="title"/>
          </p:nvPr>
        </p:nvSpPr>
        <p:spPr/>
        <p:txBody>
          <a:bodyPr>
            <a:normAutofit/>
          </a:bodyPr>
          <a:lstStyle/>
          <a:p>
            <a:r>
              <a:rPr lang="en-IN" sz="3600" dirty="0">
                <a:latin typeface="+mn-lt"/>
              </a:rPr>
              <a:t>Introduction</a:t>
            </a:r>
          </a:p>
        </p:txBody>
      </p:sp>
      <p:sp>
        <p:nvSpPr>
          <p:cNvPr id="3" name="Content Placeholder 2">
            <a:extLst>
              <a:ext uri="{FF2B5EF4-FFF2-40B4-BE49-F238E27FC236}">
                <a16:creationId xmlns:a16="http://schemas.microsoft.com/office/drawing/2014/main" id="{6FBD1736-76B3-E691-6B4C-A9BCC972D8BD}"/>
              </a:ext>
            </a:extLst>
          </p:cNvPr>
          <p:cNvSpPr>
            <a:spLocks noGrp="1"/>
          </p:cNvSpPr>
          <p:nvPr>
            <p:ph idx="1"/>
          </p:nvPr>
        </p:nvSpPr>
        <p:spPr>
          <a:xfrm>
            <a:off x="391160" y="4295140"/>
            <a:ext cx="11140440" cy="2197735"/>
          </a:xfrm>
        </p:spPr>
        <p:txBody>
          <a:bodyPr vert="horz" lIns="91440" tIns="45720" rIns="91440" bIns="45720" rtlCol="0" anchor="t">
            <a:normAutofit/>
          </a:bodyPr>
          <a:lstStyle/>
          <a:p>
            <a:pPr>
              <a:lnSpc>
                <a:spcPct val="100000"/>
              </a:lnSpc>
            </a:pPr>
            <a:r>
              <a:rPr lang="en-IN" sz="2300" dirty="0">
                <a:latin typeface="Calibri" panose="020F0502020204030204" pitchFamily="34" charset="0"/>
                <a:ea typeface="+mn-lt"/>
                <a:cs typeface="Calibri" panose="020F0502020204030204" pitchFamily="34" charset="0"/>
              </a:rPr>
              <a:t>The purpose of Retail Database Management System is to amplify the efficiency, sales and quality of the Retail Store services. It will simplify the process of maintaining data related to the inventory trends, orders, customers, employee management and finances. This system will not only help to overcome the manual errors but also keeps the store organized for better customer service.</a:t>
            </a:r>
            <a:endParaRPr lang="en-IN" sz="2300" dirty="0">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83B58DB1-1FC2-EE26-B461-2CAA85EA073E}"/>
              </a:ext>
            </a:extLst>
          </p:cNvPr>
          <p:cNvSpPr txBox="1">
            <a:spLocks/>
          </p:cNvSpPr>
          <p:nvPr/>
        </p:nvSpPr>
        <p:spPr>
          <a:xfrm>
            <a:off x="838200" y="29695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mn-lt"/>
              </a:rPr>
              <a:t>Project Purpose	</a:t>
            </a:r>
          </a:p>
        </p:txBody>
      </p:sp>
      <p:sp>
        <p:nvSpPr>
          <p:cNvPr id="8" name="Content Placeholder 2">
            <a:extLst>
              <a:ext uri="{FF2B5EF4-FFF2-40B4-BE49-F238E27FC236}">
                <a16:creationId xmlns:a16="http://schemas.microsoft.com/office/drawing/2014/main" id="{B97576E9-C8A2-5D2F-0329-FC6C6823EA57}"/>
              </a:ext>
            </a:extLst>
          </p:cNvPr>
          <p:cNvSpPr txBox="1">
            <a:spLocks/>
          </p:cNvSpPr>
          <p:nvPr/>
        </p:nvSpPr>
        <p:spPr>
          <a:xfrm>
            <a:off x="391160" y="1732122"/>
            <a:ext cx="10515600" cy="183197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IN" sz="2300" dirty="0">
                <a:effectLst/>
                <a:latin typeface="Calibri" panose="020F0502020204030204" pitchFamily="34" charset="0"/>
                <a:ea typeface="Calibri" panose="020F0502020204030204" pitchFamily="34" charset="0"/>
                <a:cs typeface="Calibri" panose="020F0502020204030204" pitchFamily="34" charset="0"/>
              </a:rPr>
              <a:t>This Database definition document explains the design and implementation of the database that has been created to store data of various constituents involved in a Retail Store. The database will enable the creation and maintenance of retail stores which will increase the efficiency of the store management.</a:t>
            </a:r>
            <a:endParaRPr lang="en-IN" sz="2300" dirty="0">
              <a:effectLst/>
              <a:latin typeface="Calibri" panose="020F0502020204030204" pitchFamily="34" charset="0"/>
              <a:ea typeface="Arial" panose="020B0604020202020204" pitchFamily="34" charset="0"/>
              <a:cs typeface="Calibri" panose="020F0502020204030204" pitchFamily="34" charset="0"/>
            </a:endParaRPr>
          </a:p>
        </p:txBody>
      </p:sp>
    </p:spTree>
    <p:extLst>
      <p:ext uri="{BB962C8B-B14F-4D97-AF65-F5344CB8AC3E}">
        <p14:creationId xmlns:p14="http://schemas.microsoft.com/office/powerpoint/2010/main" val="1014022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6D2BC-51EF-2FB6-3010-3873DF6EE4EA}"/>
              </a:ext>
            </a:extLst>
          </p:cNvPr>
          <p:cNvSpPr>
            <a:spLocks noGrp="1"/>
          </p:cNvSpPr>
          <p:nvPr>
            <p:ph type="title"/>
          </p:nvPr>
        </p:nvSpPr>
        <p:spPr>
          <a:xfrm>
            <a:off x="838200" y="-3585"/>
            <a:ext cx="10515600" cy="1325563"/>
          </a:xfrm>
        </p:spPr>
        <p:txBody>
          <a:bodyPr>
            <a:normAutofit/>
          </a:bodyPr>
          <a:lstStyle/>
          <a:p>
            <a:r>
              <a:rPr lang="en-IN" sz="3600">
                <a:latin typeface="+mn-lt"/>
              </a:rPr>
              <a:t>ERD Diagram</a:t>
            </a:r>
          </a:p>
        </p:txBody>
      </p:sp>
      <p:pic>
        <p:nvPicPr>
          <p:cNvPr id="6" name="Content Placeholder 5">
            <a:extLst>
              <a:ext uri="{FF2B5EF4-FFF2-40B4-BE49-F238E27FC236}">
                <a16:creationId xmlns:a16="http://schemas.microsoft.com/office/drawing/2014/main" id="{14594119-F390-D855-2452-C6BC719C1C64}"/>
              </a:ext>
            </a:extLst>
          </p:cNvPr>
          <p:cNvPicPr>
            <a:picLocks noGrp="1" noChangeAspect="1"/>
          </p:cNvPicPr>
          <p:nvPr>
            <p:ph idx="1"/>
          </p:nvPr>
        </p:nvPicPr>
        <p:blipFill>
          <a:blip r:embed="rId2"/>
          <a:stretch>
            <a:fillRect/>
          </a:stretch>
        </p:blipFill>
        <p:spPr>
          <a:xfrm>
            <a:off x="1280531" y="1253331"/>
            <a:ext cx="8930269" cy="4980510"/>
          </a:xfrm>
        </p:spPr>
      </p:pic>
    </p:spTree>
    <p:extLst>
      <p:ext uri="{BB962C8B-B14F-4D97-AF65-F5344CB8AC3E}">
        <p14:creationId xmlns:p14="http://schemas.microsoft.com/office/powerpoint/2010/main" val="80397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B4F21-4499-A370-E0D9-DA3A888483EC}"/>
              </a:ext>
            </a:extLst>
          </p:cNvPr>
          <p:cNvSpPr>
            <a:spLocks noGrp="1"/>
          </p:cNvSpPr>
          <p:nvPr>
            <p:ph type="title"/>
          </p:nvPr>
        </p:nvSpPr>
        <p:spPr>
          <a:xfrm>
            <a:off x="4762" y="-373062"/>
            <a:ext cx="10515600" cy="1325563"/>
          </a:xfrm>
        </p:spPr>
        <p:txBody>
          <a:bodyPr>
            <a:normAutofit/>
          </a:bodyPr>
          <a:lstStyle/>
          <a:p>
            <a:r>
              <a:rPr lang="en-IN" sz="3600">
                <a:latin typeface="+mn-lt"/>
              </a:rPr>
              <a:t>Advanced Queries</a:t>
            </a:r>
          </a:p>
        </p:txBody>
      </p:sp>
      <p:sp>
        <p:nvSpPr>
          <p:cNvPr id="3" name="Content Placeholder 2">
            <a:extLst>
              <a:ext uri="{FF2B5EF4-FFF2-40B4-BE49-F238E27FC236}">
                <a16:creationId xmlns:a16="http://schemas.microsoft.com/office/drawing/2014/main" id="{5370DF1A-B9BF-92C9-6B75-2E36D2B3F771}"/>
              </a:ext>
            </a:extLst>
          </p:cNvPr>
          <p:cNvSpPr>
            <a:spLocks noGrp="1"/>
          </p:cNvSpPr>
          <p:nvPr>
            <p:ph idx="1"/>
          </p:nvPr>
        </p:nvSpPr>
        <p:spPr>
          <a:xfrm>
            <a:off x="516731" y="825500"/>
            <a:ext cx="10515600" cy="4351338"/>
          </a:xfrm>
        </p:spPr>
        <p:txBody>
          <a:bodyPr vert="horz" lIns="91440" tIns="45720" rIns="91440" bIns="45720" rtlCol="0" anchor="t">
            <a:normAutofit/>
          </a:bodyPr>
          <a:lstStyle/>
          <a:p>
            <a:r>
              <a:rPr lang="en-IN" dirty="0">
                <a:ea typeface="+mn-lt"/>
                <a:cs typeface="+mn-lt"/>
              </a:rPr>
              <a:t>Find the customer who purchased the most often and show their ID and the amount of that purchase.</a:t>
            </a:r>
          </a:p>
          <a:p>
            <a:endParaRPr lang="en-IN" dirty="0">
              <a:cs typeface="Calibri"/>
            </a:endParaRPr>
          </a:p>
        </p:txBody>
      </p:sp>
      <p:pic>
        <p:nvPicPr>
          <p:cNvPr id="4" name="Picture 4" descr="A picture containing text&#10;&#10;Description automatically generated">
            <a:extLst>
              <a:ext uri="{FF2B5EF4-FFF2-40B4-BE49-F238E27FC236}">
                <a16:creationId xmlns:a16="http://schemas.microsoft.com/office/drawing/2014/main" id="{84E5E60D-375C-3039-0195-001FE9B6DB98}"/>
              </a:ext>
            </a:extLst>
          </p:cNvPr>
          <p:cNvPicPr>
            <a:picLocks noChangeAspect="1"/>
          </p:cNvPicPr>
          <p:nvPr/>
        </p:nvPicPr>
        <p:blipFill>
          <a:blip r:embed="rId2"/>
          <a:stretch>
            <a:fillRect/>
          </a:stretch>
        </p:blipFill>
        <p:spPr>
          <a:xfrm>
            <a:off x="8405812" y="3086099"/>
            <a:ext cx="3309937" cy="912018"/>
          </a:xfrm>
          <a:prstGeom prst="rect">
            <a:avLst/>
          </a:prstGeom>
        </p:spPr>
      </p:pic>
      <p:pic>
        <p:nvPicPr>
          <p:cNvPr id="5" name="Picture 5" descr="Graphical user interface, text, application, email&#10;&#10;Description automatically generated">
            <a:extLst>
              <a:ext uri="{FF2B5EF4-FFF2-40B4-BE49-F238E27FC236}">
                <a16:creationId xmlns:a16="http://schemas.microsoft.com/office/drawing/2014/main" id="{B9E38012-176B-71F1-F4DF-24C7CE29EAF2}"/>
              </a:ext>
            </a:extLst>
          </p:cNvPr>
          <p:cNvPicPr>
            <a:picLocks noChangeAspect="1"/>
          </p:cNvPicPr>
          <p:nvPr/>
        </p:nvPicPr>
        <p:blipFill rotWithShape="1">
          <a:blip r:embed="rId3"/>
          <a:srcRect l="683"/>
          <a:stretch/>
        </p:blipFill>
        <p:spPr>
          <a:xfrm>
            <a:off x="325120" y="2057384"/>
            <a:ext cx="7797324" cy="4291042"/>
          </a:xfrm>
          <a:prstGeom prst="rect">
            <a:avLst/>
          </a:prstGeom>
        </p:spPr>
      </p:pic>
      <p:sp>
        <p:nvSpPr>
          <p:cNvPr id="6" name="TextBox 5">
            <a:extLst>
              <a:ext uri="{FF2B5EF4-FFF2-40B4-BE49-F238E27FC236}">
                <a16:creationId xmlns:a16="http://schemas.microsoft.com/office/drawing/2014/main" id="{7AD10D33-6525-BF9D-C2DD-219629260490}"/>
              </a:ext>
            </a:extLst>
          </p:cNvPr>
          <p:cNvSpPr txBox="1"/>
          <p:nvPr/>
        </p:nvSpPr>
        <p:spPr>
          <a:xfrm>
            <a:off x="8405812" y="2407920"/>
            <a:ext cx="971741" cy="369332"/>
          </a:xfrm>
          <a:prstGeom prst="rect">
            <a:avLst/>
          </a:prstGeom>
          <a:noFill/>
        </p:spPr>
        <p:txBody>
          <a:bodyPr wrap="none" rtlCol="0">
            <a:spAutoFit/>
          </a:bodyPr>
          <a:lstStyle/>
          <a:p>
            <a:r>
              <a:rPr lang="en-IN" dirty="0"/>
              <a:t>Output: </a:t>
            </a:r>
          </a:p>
        </p:txBody>
      </p:sp>
    </p:spTree>
    <p:extLst>
      <p:ext uri="{BB962C8B-B14F-4D97-AF65-F5344CB8AC3E}">
        <p14:creationId xmlns:p14="http://schemas.microsoft.com/office/powerpoint/2010/main" val="2858040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CC8A2-6E58-2D86-7861-690D6A4A177E}"/>
              </a:ext>
            </a:extLst>
          </p:cNvPr>
          <p:cNvSpPr>
            <a:spLocks noGrp="1"/>
          </p:cNvSpPr>
          <p:nvPr>
            <p:ph type="title"/>
          </p:nvPr>
        </p:nvSpPr>
        <p:spPr>
          <a:xfrm>
            <a:off x="0" y="0"/>
            <a:ext cx="10515600" cy="1325563"/>
          </a:xfrm>
        </p:spPr>
        <p:txBody>
          <a:bodyPr>
            <a:normAutofit/>
          </a:bodyPr>
          <a:lstStyle/>
          <a:p>
            <a:r>
              <a:rPr lang="en-IN" sz="3600" dirty="0">
                <a:latin typeface="+mn-lt"/>
              </a:rPr>
              <a:t>Trigger and Sequence</a:t>
            </a:r>
          </a:p>
        </p:txBody>
      </p:sp>
      <p:graphicFrame>
        <p:nvGraphicFramePr>
          <p:cNvPr id="4" name="Table 4">
            <a:extLst>
              <a:ext uri="{FF2B5EF4-FFF2-40B4-BE49-F238E27FC236}">
                <a16:creationId xmlns:a16="http://schemas.microsoft.com/office/drawing/2014/main" id="{3EA95F47-5B69-B445-B356-17D142B43730}"/>
              </a:ext>
            </a:extLst>
          </p:cNvPr>
          <p:cNvGraphicFramePr>
            <a:graphicFrameLocks noGrp="1"/>
          </p:cNvGraphicFramePr>
          <p:nvPr>
            <p:ph idx="1"/>
            <p:extLst>
              <p:ext uri="{D42A27DB-BD31-4B8C-83A1-F6EECF244321}">
                <p14:modId xmlns:p14="http://schemas.microsoft.com/office/powerpoint/2010/main" val="637001044"/>
              </p:ext>
            </p:extLst>
          </p:nvPr>
        </p:nvGraphicFramePr>
        <p:xfrm>
          <a:off x="76200" y="1063624"/>
          <a:ext cx="10515600" cy="5052662"/>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504809966"/>
                    </a:ext>
                  </a:extLst>
                </a:gridCol>
                <a:gridCol w="5257800">
                  <a:extLst>
                    <a:ext uri="{9D8B030D-6E8A-4147-A177-3AD203B41FA5}">
                      <a16:colId xmlns:a16="http://schemas.microsoft.com/office/drawing/2014/main" val="2853144714"/>
                    </a:ext>
                  </a:extLst>
                </a:gridCol>
              </a:tblGrid>
              <a:tr h="1547462">
                <a:tc>
                  <a:txBody>
                    <a:bodyPr/>
                    <a:lstStyle/>
                    <a:p>
                      <a:r>
                        <a:rPr lang="en-US" sz="1400" dirty="0"/>
                        <a:t>Business purpose: The </a:t>
                      </a:r>
                      <a:r>
                        <a:rPr lang="en-US" sz="1400" dirty="0" err="1"/>
                        <a:t>TRG_Stores</a:t>
                      </a:r>
                      <a:r>
                        <a:rPr lang="en-US" sz="1400" dirty="0"/>
                        <a:t> trigger automatically assigns a sequential user ID to a newly-inserted row in the Stores table, as well as setting the join date to the current system date and assigning appropriate values to the </a:t>
                      </a:r>
                      <a:r>
                        <a:rPr lang="en-US" sz="1400" dirty="0" err="1"/>
                        <a:t>created_by</a:t>
                      </a:r>
                      <a:r>
                        <a:rPr lang="en-US" sz="1400" dirty="0"/>
                        <a:t> and </a:t>
                      </a:r>
                      <a:r>
                        <a:rPr lang="en-US" sz="1400" dirty="0" err="1"/>
                        <a:t>date_created</a:t>
                      </a:r>
                      <a:r>
                        <a:rPr lang="en-US" sz="1400" dirty="0"/>
                        <a:t> fields. If the record is being inserted or updated, appropriate values are assigned to the </a:t>
                      </a:r>
                      <a:r>
                        <a:rPr lang="en-US" sz="1400" dirty="0" err="1"/>
                        <a:t>modified_by</a:t>
                      </a:r>
                      <a:r>
                        <a:rPr lang="en-US" sz="1400" dirty="0"/>
                        <a:t> and </a:t>
                      </a:r>
                      <a:r>
                        <a:rPr lang="en-US" sz="1400" dirty="0" err="1"/>
                        <a:t>modified_date</a:t>
                      </a:r>
                      <a:r>
                        <a:rPr lang="en-US" sz="1400" dirty="0"/>
                        <a:t> fields.</a:t>
                      </a:r>
                      <a:endParaRPr lang="en-IN" sz="1400" dirty="0"/>
                    </a:p>
                  </a:txBody>
                  <a:tcPr/>
                </a:tc>
                <a:tc>
                  <a:txBody>
                    <a:bodyPr/>
                    <a:lstStyle/>
                    <a:p>
                      <a:r>
                        <a:rPr lang="en-IN" sz="1400" b="0" i="0" u="none" strike="noStrike" kern="1200" dirty="0">
                          <a:solidFill>
                            <a:schemeClr val="lt1"/>
                          </a:solidFill>
                          <a:effectLst/>
                          <a:latin typeface="+mn-lt"/>
                          <a:ea typeface="+mn-ea"/>
                          <a:cs typeface="+mn-cs"/>
                        </a:rPr>
                        <a:t>Sequence starts the ID for INVOICE at 1000000 and increments by 1 as needed</a:t>
                      </a:r>
                      <a:endParaRPr lang="en-IN" sz="1400" dirty="0"/>
                    </a:p>
                  </a:txBody>
                  <a:tcPr/>
                </a:tc>
                <a:extLst>
                  <a:ext uri="{0D108BD9-81ED-4DB2-BD59-A6C34878D82A}">
                    <a16:rowId xmlns:a16="http://schemas.microsoft.com/office/drawing/2014/main" val="70369043"/>
                  </a:ext>
                </a:extLst>
              </a:tr>
              <a:tr h="3129313">
                <a:tc>
                  <a:txBody>
                    <a:bodyPr/>
                    <a:lstStyle/>
                    <a:p>
                      <a:r>
                        <a:rPr lang="en-US" sz="1400" dirty="0"/>
                        <a:t>CREATE OR REPLACE TRIGGER </a:t>
                      </a:r>
                      <a:r>
                        <a:rPr lang="en-US" sz="1400" dirty="0" err="1"/>
                        <a:t>TRG_Stores</a:t>
                      </a:r>
                      <a:endParaRPr lang="en-US" sz="1400" dirty="0"/>
                    </a:p>
                    <a:p>
                      <a:r>
                        <a:rPr lang="en-US" sz="1400" dirty="0"/>
                        <a:t>    BEFORE INSERT OR UPDATE ON Stores</a:t>
                      </a:r>
                    </a:p>
                    <a:p>
                      <a:r>
                        <a:rPr lang="en-US" sz="1400" dirty="0"/>
                        <a:t>    FOR EACH ROW</a:t>
                      </a:r>
                    </a:p>
                    <a:p>
                      <a:r>
                        <a:rPr lang="en-US" sz="1400" dirty="0"/>
                        <a:t>    BEGIN</a:t>
                      </a:r>
                    </a:p>
                    <a:p>
                      <a:r>
                        <a:rPr lang="en-US" sz="1400" dirty="0"/>
                        <a:t>        IF INSERTING THEN</a:t>
                      </a:r>
                    </a:p>
                    <a:p>
                      <a:r>
                        <a:rPr lang="en-US" sz="1400" dirty="0"/>
                        <a:t>            IF :</a:t>
                      </a:r>
                      <a:r>
                        <a:rPr lang="en-US" sz="1400" dirty="0" err="1"/>
                        <a:t>NEW.Store_ID</a:t>
                      </a:r>
                      <a:r>
                        <a:rPr lang="en-US" sz="1400" dirty="0"/>
                        <a:t> IS NULL THEN</a:t>
                      </a:r>
                    </a:p>
                    <a:p>
                      <a:r>
                        <a:rPr lang="en-US" sz="1400" dirty="0"/>
                        <a:t>                :</a:t>
                      </a:r>
                      <a:r>
                        <a:rPr lang="en-US" sz="1400" dirty="0" err="1"/>
                        <a:t>NEW.Store_ID</a:t>
                      </a:r>
                      <a:r>
                        <a:rPr lang="en-US" sz="1400" dirty="0"/>
                        <a:t> := </a:t>
                      </a:r>
                      <a:r>
                        <a:rPr lang="en-US" sz="1400" dirty="0" err="1"/>
                        <a:t>SEQ_Stores_Store_ID.NEXTVAL</a:t>
                      </a:r>
                      <a:r>
                        <a:rPr lang="en-US" sz="1400" dirty="0"/>
                        <a:t>;</a:t>
                      </a:r>
                    </a:p>
                    <a:p>
                      <a:r>
                        <a:rPr lang="en-US" sz="1400" dirty="0"/>
                        <a:t>            END IF;</a:t>
                      </a:r>
                    </a:p>
                    <a:p>
                      <a:r>
                        <a:rPr lang="en-US" sz="1400" dirty="0"/>
                        <a:t>            IF :</a:t>
                      </a:r>
                      <a:r>
                        <a:rPr lang="en-US" sz="1400" dirty="0" err="1"/>
                        <a:t>NEW.created_by</a:t>
                      </a:r>
                      <a:r>
                        <a:rPr lang="en-US" sz="1400" dirty="0"/>
                        <a:t> IS NULL THEN</a:t>
                      </a:r>
                    </a:p>
                    <a:p>
                      <a:r>
                        <a:rPr lang="en-US" sz="1400" dirty="0"/>
                        <a:t>                :</a:t>
                      </a:r>
                      <a:r>
                        <a:rPr lang="en-US" sz="1400" dirty="0" err="1"/>
                        <a:t>NEW.created_by</a:t>
                      </a:r>
                      <a:r>
                        <a:rPr lang="en-US" sz="1400" dirty="0"/>
                        <a:t> := USER;</a:t>
                      </a:r>
                    </a:p>
                    <a:p>
                      <a:r>
                        <a:rPr lang="en-US" sz="1400" dirty="0"/>
                        <a:t>            END IF;</a:t>
                      </a:r>
                    </a:p>
                    <a:p>
                      <a:r>
                        <a:rPr lang="en-US" sz="1400" dirty="0"/>
                        <a:t>            IF :</a:t>
                      </a:r>
                      <a:r>
                        <a:rPr lang="en-US" sz="1400" dirty="0" err="1"/>
                        <a:t>NEW.date_created</a:t>
                      </a:r>
                      <a:r>
                        <a:rPr lang="en-US" sz="1400" dirty="0"/>
                        <a:t> IS NULL THEN</a:t>
                      </a:r>
                    </a:p>
                    <a:p>
                      <a:r>
                        <a:rPr lang="en-US" sz="1400" dirty="0"/>
                        <a:t>                :</a:t>
                      </a:r>
                      <a:r>
                        <a:rPr lang="en-US" sz="1400" dirty="0" err="1"/>
                        <a:t>NEW.date_created</a:t>
                      </a:r>
                      <a:r>
                        <a:rPr lang="en-US" sz="1400" dirty="0"/>
                        <a:t> := SYSDATE;</a:t>
                      </a:r>
                    </a:p>
                    <a:p>
                      <a:r>
                        <a:rPr lang="en-US" sz="1400" dirty="0"/>
                        <a:t>            END IF;</a:t>
                      </a:r>
                    </a:p>
                    <a:p>
                      <a:r>
                        <a:rPr lang="en-US" sz="1400" dirty="0"/>
                        <a:t>        End IF;</a:t>
                      </a:r>
                    </a:p>
                    <a:p>
                      <a:r>
                        <a:rPr lang="en-US" sz="1400" dirty="0"/>
                        <a:t>END;</a:t>
                      </a:r>
                      <a:endParaRPr lang="en-IN" sz="1400" dirty="0"/>
                    </a:p>
                  </a:txBody>
                  <a:tcPr/>
                </a:tc>
                <a:tc>
                  <a:txBody>
                    <a:bodyPr/>
                    <a:lstStyle/>
                    <a:p>
                      <a:r>
                        <a:rPr lang="en-US" sz="1400" dirty="0"/>
                        <a:t>CREATE SEQUENCE </a:t>
                      </a:r>
                      <a:r>
                        <a:rPr lang="en-US" sz="1400" dirty="0" err="1"/>
                        <a:t>SEQ_Invoices_Invoice_id</a:t>
                      </a:r>
                      <a:endParaRPr lang="en-US" sz="1400" dirty="0"/>
                    </a:p>
                    <a:p>
                      <a:r>
                        <a:rPr lang="en-US" sz="1400" dirty="0"/>
                        <a:t>INCREMENT BY 1</a:t>
                      </a:r>
                    </a:p>
                    <a:p>
                      <a:r>
                        <a:rPr lang="en-US" sz="1400" dirty="0"/>
                        <a:t>START WITH 81000000</a:t>
                      </a:r>
                    </a:p>
                    <a:p>
                      <a:r>
                        <a:rPr lang="en-US" sz="1400" dirty="0"/>
                        <a:t>NOMAXVALUE</a:t>
                      </a:r>
                    </a:p>
                    <a:p>
                      <a:r>
                        <a:rPr lang="en-US" sz="1400" dirty="0"/>
                        <a:t>MINVALUE 81000000</a:t>
                      </a:r>
                    </a:p>
                    <a:p>
                      <a:r>
                        <a:rPr lang="en-US" sz="1400" dirty="0"/>
                        <a:t>NOCACHE;</a:t>
                      </a:r>
                      <a:endParaRPr lang="en-IN" sz="1400" dirty="0"/>
                    </a:p>
                  </a:txBody>
                  <a:tcPr/>
                </a:tc>
                <a:extLst>
                  <a:ext uri="{0D108BD9-81ED-4DB2-BD59-A6C34878D82A}">
                    <a16:rowId xmlns:a16="http://schemas.microsoft.com/office/drawing/2014/main" val="1127290448"/>
                  </a:ext>
                </a:extLst>
              </a:tr>
            </a:tbl>
          </a:graphicData>
        </a:graphic>
      </p:graphicFrame>
    </p:spTree>
    <p:extLst>
      <p:ext uri="{BB962C8B-B14F-4D97-AF65-F5344CB8AC3E}">
        <p14:creationId xmlns:p14="http://schemas.microsoft.com/office/powerpoint/2010/main" val="2789859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A88B4-0547-9AC2-453F-1A6976C00B3E}"/>
              </a:ext>
            </a:extLst>
          </p:cNvPr>
          <p:cNvSpPr>
            <a:spLocks noGrp="1"/>
          </p:cNvSpPr>
          <p:nvPr>
            <p:ph type="title"/>
          </p:nvPr>
        </p:nvSpPr>
        <p:spPr/>
        <p:txBody>
          <a:bodyPr>
            <a:normAutofit/>
          </a:bodyPr>
          <a:lstStyle/>
          <a:p>
            <a:r>
              <a:rPr lang="en-IN" sz="3600">
                <a:latin typeface="+mn-lt"/>
              </a:rPr>
              <a:t>Challenges Faced During Project Implementation</a:t>
            </a:r>
          </a:p>
        </p:txBody>
      </p:sp>
      <p:sp>
        <p:nvSpPr>
          <p:cNvPr id="3" name="Content Placeholder 2">
            <a:extLst>
              <a:ext uri="{FF2B5EF4-FFF2-40B4-BE49-F238E27FC236}">
                <a16:creationId xmlns:a16="http://schemas.microsoft.com/office/drawing/2014/main" id="{8C95675F-9E16-E2F0-C8D1-CA3DC39E3D51}"/>
              </a:ext>
            </a:extLst>
          </p:cNvPr>
          <p:cNvSpPr>
            <a:spLocks noGrp="1"/>
          </p:cNvSpPr>
          <p:nvPr>
            <p:ph idx="1"/>
          </p:nvPr>
        </p:nvSpPr>
        <p:spPr/>
        <p:txBody>
          <a:bodyPr vert="horz" lIns="91440" tIns="45720" rIns="91440" bIns="45720" rtlCol="0" anchor="t">
            <a:normAutofit/>
          </a:bodyPr>
          <a:lstStyle/>
          <a:p>
            <a:r>
              <a:rPr lang="en-IN">
                <a:cs typeface="Calibri"/>
              </a:rPr>
              <a:t>Cross platform issues between Apex and Oracle</a:t>
            </a:r>
          </a:p>
          <a:p>
            <a:endParaRPr lang="en-IN">
              <a:cs typeface="Calibri"/>
            </a:endParaRPr>
          </a:p>
          <a:p>
            <a:r>
              <a:rPr lang="en-IN">
                <a:cs typeface="Calibri"/>
              </a:rPr>
              <a:t>Initially an issue as the SQL written was split between Apex and Oracle and would cause errors when importing SQL between applications</a:t>
            </a:r>
          </a:p>
          <a:p>
            <a:pPr marL="0" indent="0">
              <a:buNone/>
            </a:pPr>
            <a:endParaRPr lang="en-IN">
              <a:cs typeface="Calibri"/>
            </a:endParaRPr>
          </a:p>
          <a:p>
            <a:r>
              <a:rPr lang="en-IN">
                <a:cs typeface="Calibri"/>
              </a:rPr>
              <a:t>This issue was fixed by rewriting the SQL to ensure that it could work and run on both applications</a:t>
            </a:r>
          </a:p>
        </p:txBody>
      </p:sp>
    </p:spTree>
    <p:extLst>
      <p:ext uri="{BB962C8B-B14F-4D97-AF65-F5344CB8AC3E}">
        <p14:creationId xmlns:p14="http://schemas.microsoft.com/office/powerpoint/2010/main" val="2694743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448</Words>
  <Application>Microsoft Office PowerPoint</Application>
  <PresentationFormat>Widescreen</PresentationFormat>
  <Paragraphs>47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BUAN 6320 Database Foundations for Business Analytics </vt:lpstr>
      <vt:lpstr>Introduction</vt:lpstr>
      <vt:lpstr>ERD Diagram</vt:lpstr>
      <vt:lpstr>Advanced Queries</vt:lpstr>
      <vt:lpstr>Trigger and Sequence</vt:lpstr>
      <vt:lpstr>Challenges Faced During Project 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BUAN 6360 Database Foundations for Business Analytics </dc:title>
  <dc:creator>Saloni Juwatkar</dc:creator>
  <cp:lastModifiedBy>Saloni Juwatkar</cp:lastModifiedBy>
  <cp:revision>6</cp:revision>
  <dcterms:created xsi:type="dcterms:W3CDTF">2022-11-14T17:50:36Z</dcterms:created>
  <dcterms:modified xsi:type="dcterms:W3CDTF">2022-11-14T23:45:42Z</dcterms:modified>
</cp:coreProperties>
</file>