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B2CA-758A-4B28-9698-5847E3E07D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D3319-E746-4133-9100-6BECB3A0AF8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B2CA-758A-4B28-9698-5847E3E07D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3319-E746-4133-9100-6BECB3A0A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B2CA-758A-4B28-9698-5847E3E07D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3319-E746-4133-9100-6BECB3A0A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B2CA-758A-4B28-9698-5847E3E07D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D3319-E746-4133-9100-6BECB3A0AF8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B2CA-758A-4B28-9698-5847E3E07D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D3319-E746-4133-9100-6BECB3A0AF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B2CA-758A-4B28-9698-5847E3E07D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D3319-E746-4133-9100-6BECB3A0AF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B2CA-758A-4B28-9698-5847E3E07D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D3319-E746-4133-9100-6BECB3A0AF8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B2CA-758A-4B28-9698-5847E3E07D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D3319-E746-4133-9100-6BECB3A0A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B2CA-758A-4B28-9698-5847E3E07D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D3319-E746-4133-9100-6BECB3A0AF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B2CA-758A-4B28-9698-5847E3E07D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D3319-E746-4133-9100-6BECB3A0AF8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B2CA-758A-4B28-9698-5847E3E07D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D3319-E746-4133-9100-6BECB3A0AF8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209B2CA-758A-4B28-9698-5847E3E07D7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AFD3319-E746-4133-9100-6BECB3A0AF8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TUGAS ORDER 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SALSABILA D.</a:t>
            </a:r>
          </a:p>
        </p:txBody>
      </p:sp>
    </p:spTree>
    <p:extLst>
      <p:ext uri="{BB962C8B-B14F-4D97-AF65-F5344CB8AC3E}">
        <p14:creationId xmlns:p14="http://schemas.microsoft.com/office/powerpoint/2010/main" val="3852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543800" cy="914400"/>
          </a:xfrm>
        </p:spPr>
        <p:txBody>
          <a:bodyPr/>
          <a:lstStyle/>
          <a:p>
            <a:r>
              <a:rPr lang="en-US" dirty="0" smtClean="0"/>
              <a:t>STRUKTUR TABEL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2495550"/>
            <a:ext cx="87344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7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2971800" cy="7620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4891548" cy="359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5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543800" cy="914400"/>
          </a:xfrm>
        </p:spPr>
        <p:txBody>
          <a:bodyPr/>
          <a:lstStyle/>
          <a:p>
            <a:r>
              <a:rPr lang="en-US" dirty="0" smtClean="0"/>
              <a:t>PERINTAH SQL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703492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6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26</TotalTime>
  <Words>11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Elemental</vt:lpstr>
      <vt:lpstr>TUGAS ORDER BY</vt:lpstr>
      <vt:lpstr>STRUKTUR TABEL</vt:lpstr>
      <vt:lpstr>DATA</vt:lpstr>
      <vt:lpstr>PERINTAH 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ORDER BY</dc:title>
  <dc:creator>PPLG MUTU</dc:creator>
  <cp:lastModifiedBy>PPLG MUTU</cp:lastModifiedBy>
  <cp:revision>3</cp:revision>
  <dcterms:created xsi:type="dcterms:W3CDTF">2022-10-19T02:23:10Z</dcterms:created>
  <dcterms:modified xsi:type="dcterms:W3CDTF">2022-10-19T02:50:00Z</dcterms:modified>
</cp:coreProperties>
</file>