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70" r:id="rId10"/>
    <p:sldId id="271" r:id="rId11"/>
    <p:sldId id="272" r:id="rId12"/>
    <p:sldId id="274" r:id="rId13"/>
    <p:sldId id="275" r:id="rId14"/>
    <p:sldId id="277" r:id="rId15"/>
    <p:sldId id="280" r:id="rId16"/>
    <p:sldId id="281" r:id="rId17"/>
    <p:sldId id="282" r:id="rId18"/>
    <p:sldId id="283" r:id="rId19"/>
    <p:sldId id="284" r:id="rId20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D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84" y="7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6DA9E-62AE-124A-AAA5-5889C25455C2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FAEBE-9D0D-A34E-A092-648A860F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40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607381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690018" y="-594517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5370512" y="2085976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830262" y="-60323"/>
            <a:ext cx="5851525" cy="6521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742950" y="2130425"/>
            <a:ext cx="8420099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82506" y="4406901"/>
            <a:ext cx="8420099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82506" y="2906713"/>
            <a:ext cx="84200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437514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35550" y="1600200"/>
            <a:ext cx="437514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95300" y="1535112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870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5032110" y="1535112"/>
            <a:ext cx="4378589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5032110" y="2174875"/>
            <a:ext cx="4378589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9005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872971" y="273051"/>
            <a:ext cx="5537729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95300" y="1435100"/>
            <a:ext cx="3259005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941644" y="4800600"/>
            <a:ext cx="59435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941644" y="612775"/>
            <a:ext cx="59435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941644" y="5367337"/>
            <a:ext cx="59435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</a:t>
            </a:r>
          </a:p>
        </p:txBody>
      </p:sp>
      <p:sp>
        <p:nvSpPr>
          <p:cNvPr id="96" name="Shape 96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Registration</a:t>
            </a:r>
          </a:p>
        </p:txBody>
      </p:sp>
      <p:sp>
        <p:nvSpPr>
          <p:cNvPr id="97" name="Shape 97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User,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register my details,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can use the website.</a:t>
            </a:r>
          </a:p>
        </p:txBody>
      </p:sp>
      <p:sp>
        <p:nvSpPr>
          <p:cNvPr id="98" name="Shape 98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44DC02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lvl="0" indent="-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should store user’s email address, username and password. – CRITERIA MET</a:t>
            </a:r>
          </a:p>
          <a:p>
            <a:pPr marL="179387" lvl="0" indent="-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user should have a editable profile page. – CRITERIA MET</a:t>
            </a:r>
          </a:p>
          <a:p>
            <a:pPr marL="179387" lvl="0" indent="-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should not be able to register with an already taken email address. – CRITERIA MET</a:t>
            </a:r>
          </a:p>
        </p:txBody>
      </p:sp>
      <p:sp>
        <p:nvSpPr>
          <p:cNvPr id="99" name="Shape 99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SP: 4</a:t>
            </a:r>
          </a:p>
        </p:txBody>
      </p:sp>
      <p:sp>
        <p:nvSpPr>
          <p:cNvPr id="100" name="Shape 100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101" name="Shape 101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mandatory for people only wanting to browse property listings 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to set up an automatically generated email for users to confirm their details - avoid robots/fake accounts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16</a:t>
            </a:r>
          </a:p>
        </p:txBody>
      </p:sp>
      <p:sp>
        <p:nvSpPr>
          <p:cNvPr id="250" name="Shape 250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Accessing Property Employee Contact Detail</a:t>
            </a:r>
          </a:p>
        </p:txBody>
      </p:sp>
      <p:sp>
        <p:nvSpPr>
          <p:cNvPr id="251" name="Shape 251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Tenant,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access property’s designated employee details,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that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discuss property-related matters.</a:t>
            </a:r>
          </a:p>
        </p:txBody>
      </p:sp>
      <p:sp>
        <p:nvSpPr>
          <p:cNvPr id="252" name="Shape 252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44DC02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Prospective tenants have access to contact details of employees in charge of each property listings  – CRITERIA MET</a:t>
            </a:r>
          </a:p>
          <a:p>
            <a:pPr marL="179387" indent="-179387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Tenants are able to access their contact details such as email and mobile phone number if required  – CRITERIA MET</a:t>
            </a:r>
          </a:p>
        </p:txBody>
      </p:sp>
      <p:sp>
        <p:nvSpPr>
          <p:cNvPr id="253" name="Shape 253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SP: 2</a:t>
            </a:r>
          </a:p>
        </p:txBody>
      </p:sp>
      <p:sp>
        <p:nvSpPr>
          <p:cNvPr id="254" name="Shape 254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55" name="Shape 255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tenant are allocated the respective employee for their particular property - this helps create a relationship between the business and the clients - encouraging a healthy business environment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17</a:t>
            </a:r>
          </a:p>
        </p:txBody>
      </p:sp>
      <p:sp>
        <p:nvSpPr>
          <p:cNvPr id="261" name="Shape 261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Property Maintenance Request</a:t>
            </a:r>
          </a:p>
        </p:txBody>
      </p:sp>
      <p:sp>
        <p:nvSpPr>
          <p:cNvPr id="262" name="Shape 262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AU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Tenant,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request for property maintenance,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that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can maintain the property.</a:t>
            </a:r>
          </a:p>
        </p:txBody>
      </p:sp>
      <p:sp>
        <p:nvSpPr>
          <p:cNvPr id="263" name="Shape 26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44DC02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request link for current property tenants should be easily accessible in the tenant’s profile  – CRITERIA MET</a:t>
            </a:r>
          </a:p>
          <a:p>
            <a:pPr marL="179387" indent="-179387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should be a reason box that explains the error in the property  – CRITERIA MET</a:t>
            </a:r>
          </a:p>
        </p:txBody>
      </p:sp>
      <p:sp>
        <p:nvSpPr>
          <p:cNvPr id="264" name="Shape 264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SP: 2</a:t>
            </a:r>
          </a:p>
        </p:txBody>
      </p:sp>
      <p:sp>
        <p:nvSpPr>
          <p:cNvPr id="265" name="Shape 265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66" name="Shape 26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Requests will be sent via email directly to the real estate agency</a:t>
            </a:r>
          </a:p>
          <a:p>
            <a:pPr marR="0" lvl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19</a:t>
            </a:r>
          </a:p>
        </p:txBody>
      </p:sp>
      <p:sp>
        <p:nvSpPr>
          <p:cNvPr id="283" name="Shape 283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Allocated Property List</a:t>
            </a:r>
          </a:p>
        </p:txBody>
      </p:sp>
      <p:sp>
        <p:nvSpPr>
          <p:cNvPr id="284" name="Shape 284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AU" sz="2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mployee,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</a:t>
            </a:r>
            <a:r>
              <a:rPr lang="en-AU" sz="2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able to view the properties allocated to me,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am able to conduct the property inspection.</a:t>
            </a:r>
          </a:p>
        </p:txBody>
      </p:sp>
      <p:sp>
        <p:nvSpPr>
          <p:cNvPr id="285" name="Shape 285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Each employee should have a set of property listings available for them to access once they log in – CRITERIA NOT MET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properties are the ones assigned to them and they can decide times of inspections – CRITERIA NOT MET</a:t>
            </a:r>
          </a:p>
        </p:txBody>
      </p:sp>
      <p:sp>
        <p:nvSpPr>
          <p:cNvPr id="286" name="Shape 286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SP: 2</a:t>
            </a:r>
          </a:p>
        </p:txBody>
      </p:sp>
      <p:sp>
        <p:nvSpPr>
          <p:cNvPr id="287" name="Shape 287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M</a:t>
            </a:r>
          </a:p>
        </p:txBody>
      </p:sp>
      <p:sp>
        <p:nvSpPr>
          <p:cNvPr id="288" name="Shape 288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These properties will remain allocated to the respective employee throughout the duration of the listing period/s / contract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94" name="Shape 294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Tenant Contact Details</a:t>
            </a:r>
          </a:p>
        </p:txBody>
      </p:sp>
      <p:sp>
        <p:nvSpPr>
          <p:cNvPr id="295" name="Shape 295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have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 tenant details recorded,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-AU" sz="2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contact the ten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 if required.</a:t>
            </a:r>
          </a:p>
        </p:txBody>
      </p:sp>
      <p:sp>
        <p:nvSpPr>
          <p:cNvPr id="296" name="Shape 296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each property that is currently being occupied, employee must have access to tenant details – CRITERIA NOT MET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tenant details must be up to date and complete – CRITERIA NOT MET</a:t>
            </a:r>
          </a:p>
        </p:txBody>
      </p:sp>
      <p:sp>
        <p:nvSpPr>
          <p:cNvPr id="297" name="Shape 297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SP: 1</a:t>
            </a:r>
          </a:p>
        </p:txBody>
      </p:sp>
      <p:sp>
        <p:nvSpPr>
          <p:cNvPr id="298" name="Shape 298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99" name="Shape 299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Tenants are required to disclose their contact details to employees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Employee’s/ Admins are required to be contacted if Tenant details are changed (to allow for updating)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22</a:t>
            </a:r>
          </a:p>
        </p:txBody>
      </p:sp>
      <p:sp>
        <p:nvSpPr>
          <p:cNvPr id="316" name="Shape 316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Tenant Enquiries</a:t>
            </a:r>
          </a:p>
        </p:txBody>
      </p:sp>
      <p:sp>
        <p:nvSpPr>
          <p:cNvPr id="317" name="Shape 317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able to access tenant enquiries,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can organise property viewing.</a:t>
            </a:r>
          </a:p>
        </p:txBody>
      </p:sp>
      <p:sp>
        <p:nvSpPr>
          <p:cNvPr id="318" name="Shape 318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44DC02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Tenant enquiries must be made available to employee – CRITERIA MET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Organised by importance - in regards to how soon viewing periods are (sooner = higher importance) – CRITERIA MET</a:t>
            </a:r>
          </a:p>
        </p:txBody>
      </p:sp>
      <p:sp>
        <p:nvSpPr>
          <p:cNvPr id="319" name="Shape 319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SP: 4</a:t>
            </a:r>
          </a:p>
        </p:txBody>
      </p:sp>
      <p:sp>
        <p:nvSpPr>
          <p:cNvPr id="320" name="Shape 320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321" name="Shape 321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 viewing times will be allocated per property, however if agreed upon, exceptions can be made regarding special property viewing allocations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25</a:t>
            </a:r>
          </a:p>
        </p:txBody>
      </p:sp>
      <p:sp>
        <p:nvSpPr>
          <p:cNvPr id="349" name="Shape 349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Occupied Property Contact Details</a:t>
            </a:r>
          </a:p>
        </p:txBody>
      </p:sp>
      <p:sp>
        <p:nvSpPr>
          <p:cNvPr id="350" name="Shape 350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able to view contact details of all occupied properties,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do not have to go through records manually.</a:t>
            </a:r>
          </a:p>
        </p:txBody>
      </p:sp>
      <p:sp>
        <p:nvSpPr>
          <p:cNvPr id="351" name="Shape 351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Administrators must have access to a link that shows all currently listed properties within a certain area – CRITERIA NOT MET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records may be updated according to lease ending and lease renewing – CRITERIA NOT MET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link must be easily accessible in the admin’s profile page – CRITERIA NOT MET</a:t>
            </a:r>
          </a:p>
        </p:txBody>
      </p:sp>
      <p:sp>
        <p:nvSpPr>
          <p:cNvPr id="352" name="Shape 352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SP: 1</a:t>
            </a:r>
          </a:p>
        </p:txBody>
      </p:sp>
      <p:sp>
        <p:nvSpPr>
          <p:cNvPr id="353" name="Shape 353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354" name="Shape 354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These contact details will remain confidential, unless otherwise granted by the respective tenant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26</a:t>
            </a:r>
          </a:p>
        </p:txBody>
      </p:sp>
      <p:sp>
        <p:nvSpPr>
          <p:cNvPr id="360" name="Shape 360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Property Availability</a:t>
            </a:r>
          </a:p>
        </p:txBody>
      </p:sp>
      <p:sp>
        <p:nvSpPr>
          <p:cNvPr id="361" name="Shape 361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Tenant,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able to see the date the property will become available,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move in at the right time.</a:t>
            </a:r>
          </a:p>
        </p:txBody>
      </p:sp>
      <p:sp>
        <p:nvSpPr>
          <p:cNvPr id="362" name="Shape 362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44DC02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Properties that are currently being occupied should show the available lease start and end date – CRITERIA MET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date of availability of each property should be shown on the property listing – CRITERIA MET</a:t>
            </a:r>
          </a:p>
        </p:txBody>
      </p:sp>
      <p:sp>
        <p:nvSpPr>
          <p:cNvPr id="363" name="Shape 363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SP: 1</a:t>
            </a:r>
          </a:p>
        </p:txBody>
      </p:sp>
      <p:sp>
        <p:nvSpPr>
          <p:cNvPr id="364" name="Shape 364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365" name="Shape 365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Properties with 2 or more months of active lease remaining will not be visible in property search results - preventing unnecessary clutter on the website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27</a:t>
            </a:r>
          </a:p>
        </p:txBody>
      </p:sp>
      <p:sp>
        <p:nvSpPr>
          <p:cNvPr id="371" name="Shape 371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Saved Property Listings</a:t>
            </a:r>
          </a:p>
        </p:txBody>
      </p:sp>
      <p:sp>
        <p:nvSpPr>
          <p:cNvPr id="372" name="Shape 372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Tenant,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able to save properties that I like on the website,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come back to it later to view again.</a:t>
            </a:r>
          </a:p>
        </p:txBody>
      </p:sp>
      <p:sp>
        <p:nvSpPr>
          <p:cNvPr id="373" name="Shape 37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44DC02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website stores saved properties of different users separately in the database. – CRITERIA MET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properties are viewable from each user’s profile page. – CRITERIA MET</a:t>
            </a:r>
          </a:p>
        </p:txBody>
      </p:sp>
      <p:sp>
        <p:nvSpPr>
          <p:cNvPr id="374" name="Shape 374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SP: 2</a:t>
            </a:r>
          </a:p>
        </p:txBody>
      </p:sp>
      <p:sp>
        <p:nvSpPr>
          <p:cNvPr id="375" name="Shape 375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376" name="Shape 37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a property is leased out, the property will automatically be removed from any saved lists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Feature only available to registered users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382" name="Shape 382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 by Pet Friendliness</a:t>
            </a:r>
          </a:p>
        </p:txBody>
      </p:sp>
      <p:sp>
        <p:nvSpPr>
          <p:cNvPr id="383" name="Shape 383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Tenant,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able to search by pet friendliness,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view what properties will allow pets.</a:t>
            </a:r>
          </a:p>
        </p:txBody>
      </p:sp>
      <p:sp>
        <p:nvSpPr>
          <p:cNvPr id="384" name="Shape 384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44DC02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 can filter the properties by what types of pet is allowed (cats, dogs, </a:t>
            </a:r>
            <a:r>
              <a:rPr lang="en-AU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– CRITERIA MET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search page may suggest properties outside the area that has more options for pet friendliness – CRITERIA MET</a:t>
            </a:r>
          </a:p>
        </p:txBody>
      </p:sp>
      <p:sp>
        <p:nvSpPr>
          <p:cNvPr id="385" name="Shape 385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SP: 1</a:t>
            </a:r>
          </a:p>
        </p:txBody>
      </p:sp>
      <p:sp>
        <p:nvSpPr>
          <p:cNvPr id="386" name="Shape 386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387" name="Shape 387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Further pet friendliness information will be disclosed on the respective property page - e.g. property may allow for birds and chickens, but not dogs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393" name="Shape 393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Interactive Map (Property Location)</a:t>
            </a:r>
          </a:p>
        </p:txBody>
      </p:sp>
      <p:sp>
        <p:nvSpPr>
          <p:cNvPr id="394" name="Shape 394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able to see the property on an interactive map,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know the surroundings of the property.</a:t>
            </a:r>
          </a:p>
        </p:txBody>
      </p:sp>
      <p:sp>
        <p:nvSpPr>
          <p:cNvPr id="395" name="Shape 395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44DC02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map needs to be scrollable and </a:t>
            </a:r>
            <a:r>
              <a:rPr lang="en-AU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zoomable</a:t>
            </a: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– CRITERIA MET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map needs to show the currently selected property in centre with appropriate level of zoom when the page first loads - CRITERIA MET</a:t>
            </a:r>
          </a:p>
        </p:txBody>
      </p:sp>
      <p:sp>
        <p:nvSpPr>
          <p:cNvPr id="396" name="Shape 396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SP: 4</a:t>
            </a:r>
          </a:p>
        </p:txBody>
      </p:sp>
      <p:sp>
        <p:nvSpPr>
          <p:cNvPr id="397" name="Shape 397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98" name="Shape 398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Clicking on the map will link the user to a google maps page - allowing for further inspection of the surrounding area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3</a:t>
            </a:r>
          </a:p>
        </p:txBody>
      </p:sp>
      <p:sp>
        <p:nvSpPr>
          <p:cNvPr id="107" name="Shape 107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Dispute Resolution</a:t>
            </a:r>
          </a:p>
        </p:txBody>
      </p:sp>
      <p:sp>
        <p:nvSpPr>
          <p:cNvPr id="108" name="Shape 108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Owner,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mitigate disputes between landlord and employee,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 can be resolved.</a:t>
            </a:r>
          </a:p>
        </p:txBody>
      </p:sp>
      <p:sp>
        <p:nvSpPr>
          <p:cNvPr id="109" name="Shape 109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44DC02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Database will store the owner’s contact details and made available to landlord and employee’s profile page – CRITERIA MET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Owner will be contacted directly via email once the link has been clicked to discuss and resolve issues – CRITERIA MET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Font typeface="Calibri"/>
              <a:buChar char="•"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SP: 2</a:t>
            </a:r>
          </a:p>
        </p:txBody>
      </p:sp>
      <p:sp>
        <p:nvSpPr>
          <p:cNvPr id="111" name="Shape 111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12" name="Shape 112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Any disputes will be brought to the attention of the owner immediately 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disputes will not be tolerated in a workplace environment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4</a:t>
            </a:r>
          </a:p>
        </p:txBody>
      </p:sp>
      <p:sp>
        <p:nvSpPr>
          <p:cNvPr id="118" name="Shape 118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Owner Capabilities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administrative editing capabilities,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I can access and change the business’s confidential information.</a:t>
            </a:r>
          </a:p>
        </p:txBody>
      </p:sp>
      <p:sp>
        <p:nvSpPr>
          <p:cNvPr id="120" name="Shape 120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44DC02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owner will have direct access to edit listing information without requiring permission – CRITERIA MET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Employees will not be granted these editing capabilities – CRITERIA MET</a:t>
            </a: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SP: 2</a:t>
            </a:r>
          </a:p>
        </p:txBody>
      </p:sp>
      <p:sp>
        <p:nvSpPr>
          <p:cNvPr id="122" name="Shape 122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23" name="Shape 123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Dependent on story 2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to avoid the input of any false or incorrect information 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confidential information protected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6</a:t>
            </a:r>
          </a:p>
        </p:txBody>
      </p:sp>
      <p:sp>
        <p:nvSpPr>
          <p:cNvPr id="140" name="Shape 140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Searching by Suburb</a:t>
            </a:r>
          </a:p>
        </p:txBody>
      </p:sp>
      <p:sp>
        <p:nvSpPr>
          <p:cNvPr id="141" name="Shape 141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search properties by the suburb name,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search by suburbs.</a:t>
            </a:r>
          </a:p>
        </p:txBody>
      </p:sp>
      <p:sp>
        <p:nvSpPr>
          <p:cNvPr id="142" name="Shape 142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44DC02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Suburbs can be searched by suburb name or postcode  – CRITERIA MET</a:t>
            </a:r>
          </a:p>
          <a:p>
            <a:pPr marL="179387" indent="-179387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within the searched suburb will be listed  – CRITERIA MET</a:t>
            </a: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SP: 1</a:t>
            </a:r>
          </a:p>
        </p:txBody>
      </p:sp>
      <p:sp>
        <p:nvSpPr>
          <p:cNvPr id="144" name="Shape 144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45" name="Shape 145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Suggested suburb may be listed in the case of a spelling error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does not have to be registered to make searches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filter is not mandatory to make a search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7</a:t>
            </a:r>
          </a:p>
        </p:txBody>
      </p:sp>
      <p:sp>
        <p:nvSpPr>
          <p:cNvPr id="151" name="Shape 151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Searching by Price</a:t>
            </a:r>
          </a:p>
        </p:txBody>
      </p:sp>
      <p:sp>
        <p:nvSpPr>
          <p:cNvPr id="152" name="Shape 152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search properties by more/ less than a specific amount of weekly rent,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search for properties within a price range.</a:t>
            </a:r>
          </a:p>
        </p:txBody>
      </p:sp>
      <p:sp>
        <p:nvSpPr>
          <p:cNvPr id="153" name="Shape 15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44DC02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can be filtered by cost of rent  – CRITERIA MET</a:t>
            </a:r>
          </a:p>
          <a:p>
            <a:pPr marL="179387" indent="-179387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properties that match the input range will be listed  – CRITERIA MET</a:t>
            </a:r>
          </a:p>
        </p:txBody>
      </p:sp>
      <p:sp>
        <p:nvSpPr>
          <p:cNvPr id="154" name="Shape 154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SP: 1</a:t>
            </a:r>
          </a:p>
        </p:txBody>
      </p:sp>
      <p:sp>
        <p:nvSpPr>
          <p:cNvPr id="155" name="Shape 155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56" name="Shape 15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 does not have to be registered to make searches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filter is not mandatory to make a search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8</a:t>
            </a:r>
          </a:p>
        </p:txBody>
      </p:sp>
      <p:sp>
        <p:nvSpPr>
          <p:cNvPr id="162" name="Shape 162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Searching by Type</a:t>
            </a:r>
          </a:p>
        </p:txBody>
      </p:sp>
      <p:sp>
        <p:nvSpPr>
          <p:cNvPr id="163" name="Shape 163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search properties by property type,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search for specific property types.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44DC02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lvl="0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can be filtered by type categories e.g. townhouse, apartment etc. – CRITERIA MET</a:t>
            </a:r>
          </a:p>
          <a:p>
            <a:pPr marL="179387" indent="-179387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that match the input type will be listed -  – CRITERIA MET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SP: 1</a:t>
            </a:r>
          </a:p>
        </p:txBody>
      </p:sp>
      <p:sp>
        <p:nvSpPr>
          <p:cNvPr id="166" name="Shape 166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67" name="Shape 167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 does not have to be registered to make searches</a:t>
            </a:r>
          </a:p>
          <a:p>
            <a:pPr marL="179387" lvl="0" indent="-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filter is not mandatory to make a search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9</a:t>
            </a:r>
          </a:p>
        </p:txBody>
      </p:sp>
      <p:sp>
        <p:nvSpPr>
          <p:cNvPr id="173" name="Shape 173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Searching by Furnished/Unfurnished</a:t>
            </a:r>
          </a:p>
        </p:txBody>
      </p:sp>
      <p:sp>
        <p:nvSpPr>
          <p:cNvPr id="174" name="Shape 174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search properties by furnished or unfurnished,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 can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properties based on whether they are furnished or not.</a:t>
            </a:r>
          </a:p>
        </p:txBody>
      </p:sp>
      <p:sp>
        <p:nvSpPr>
          <p:cNvPr id="175" name="Shape 175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44DC02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There are two options that can be selected whether the user wants furnished or an unfurnished property -  – CRITERIA MET</a:t>
            </a:r>
          </a:p>
          <a:p>
            <a:pPr marL="179387" indent="-179387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website clearly indicated this option can be selected – CRITERIA MET</a:t>
            </a:r>
          </a:p>
          <a:p>
            <a:pPr marL="179387" indent="-179387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that match the input specification will be listed – CRITERIA MET</a:t>
            </a:r>
          </a:p>
        </p:txBody>
      </p:sp>
      <p:sp>
        <p:nvSpPr>
          <p:cNvPr id="176" name="Shape 176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SP: 1</a:t>
            </a:r>
          </a:p>
        </p:txBody>
      </p:sp>
      <p:sp>
        <p:nvSpPr>
          <p:cNvPr id="177" name="Shape 177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78" name="Shape 178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 does not have to be registered to make searches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real estate provides tenants a furnished or unfurnished option for the same property, it will be listed under furbished</a:t>
            </a:r>
          </a:p>
          <a:p>
            <a:pPr marL="179387" lvl="0" indent="-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filter is not mandatory to make a search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84" name="Shape 184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earching by Multiple Requirements</a:t>
            </a:r>
          </a:p>
        </p:txBody>
      </p:sp>
      <p:sp>
        <p:nvSpPr>
          <p:cNvPr id="185" name="Shape 185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se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 properties by a combination of wanted requirements,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find properties that suit multiple requirements.</a:t>
            </a:r>
          </a:p>
        </p:txBody>
      </p:sp>
      <p:sp>
        <p:nvSpPr>
          <p:cNvPr id="186" name="Shape 186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44DC02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can be filtered by more than one requirement  – CRITERIA MET</a:t>
            </a:r>
          </a:p>
          <a:p>
            <a:pPr marL="179387" indent="-179387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properties that match the input requirements will be listed  – CRITERIA MET</a:t>
            </a:r>
          </a:p>
        </p:txBody>
      </p:sp>
      <p:sp>
        <p:nvSpPr>
          <p:cNvPr id="187" name="Shape 187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SP: 1</a:t>
            </a:r>
          </a:p>
        </p:txBody>
      </p:sp>
      <p:sp>
        <p:nvSpPr>
          <p:cNvPr id="188" name="Shape 188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89" name="Shape 189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Dependent on Stories 6/7/8/9</a:t>
            </a:r>
          </a:p>
          <a:p>
            <a:pPr marL="179387" lvl="0" indent="-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filters are not mandatory to make a search</a:t>
            </a:r>
          </a:p>
          <a:p>
            <a:pPr marL="179387" lvl="0" indent="-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does not have to be registered to make searches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15</a:t>
            </a:r>
          </a:p>
        </p:txBody>
      </p:sp>
      <p:sp>
        <p:nvSpPr>
          <p:cNvPr id="239" name="Shape 239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Property Viewing Request</a:t>
            </a:r>
          </a:p>
        </p:txBody>
      </p:sp>
      <p:sp>
        <p:nvSpPr>
          <p:cNvPr id="240" name="Shape 240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Tenant,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request a property for viewing,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</a:t>
            </a: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have an easy method of booking an inspection.</a:t>
            </a:r>
          </a:p>
        </p:txBody>
      </p:sp>
      <p:sp>
        <p:nvSpPr>
          <p:cNvPr id="241" name="Shape 241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44DC02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Tenants looking for a property can view available inspection times for each listed properties on the website  – CRITERIA MET</a:t>
            </a:r>
          </a:p>
          <a:p>
            <a:pPr marL="179387" indent="-179387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inspection times are not available, the prospective tenant can put in a request with a date and time in which they are available</a:t>
            </a:r>
          </a:p>
        </p:txBody>
      </p:sp>
      <p:sp>
        <p:nvSpPr>
          <p:cNvPr id="242" name="Shape 242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SP: 1</a:t>
            </a:r>
          </a:p>
        </p:txBody>
      </p:sp>
      <p:sp>
        <p:nvSpPr>
          <p:cNvPr id="243" name="Shape 243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44" name="Shape 244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Requests will be made via an email to the real estate agent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website will incorporate a re-direct (to email) button for convenience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1933</Words>
  <Application>Microsoft Office PowerPoint</Application>
  <PresentationFormat>A4 Paper (210x297 mm)</PresentationFormat>
  <Paragraphs>264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</dc:creator>
  <cp:lastModifiedBy>Alisara Alcaide</cp:lastModifiedBy>
  <cp:revision>3</cp:revision>
  <cp:lastPrinted>2017-05-31T07:08:35Z</cp:lastPrinted>
  <dcterms:modified xsi:type="dcterms:W3CDTF">2017-05-31T07:25:44Z</dcterms:modified>
</cp:coreProperties>
</file>