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79" r:id="rId3"/>
    <p:sldId id="280" r:id="rId4"/>
    <p:sldId id="286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77"/>
            <p14:sldId id="279"/>
            <p14:sldId id="280"/>
            <p14:sldId id="28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0"/>
    <p:restoredTop sz="94541"/>
  </p:normalViewPr>
  <p:slideViewPr>
    <p:cSldViewPr>
      <p:cViewPr varScale="1">
        <p:scale>
          <a:sx n="121" d="100"/>
          <a:sy n="121" d="100"/>
        </p:scale>
        <p:origin x="1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Lib/SALib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 smtClean="0"/>
              <a:t>Sensitivity Analysis with </a:t>
            </a:r>
            <a:r>
              <a:rPr lang="en-US" sz="3600" dirty="0" err="1" smtClean="0"/>
              <a:t>SALib</a:t>
            </a:r>
            <a:r>
              <a:rPr lang="en-US" sz="3600" dirty="0" smtClean="0"/>
              <a:t> (Python)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DMDU Tutorial - Nov. 13, 2018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4038" y="4191000"/>
            <a:ext cx="8068962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Jon Herman</a:t>
            </a:r>
            <a:endParaRPr lang="en-US" sz="2800" baseline="30000" dirty="0" smtClean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Civil &amp; Environmental Engineering, UC Davis</a:t>
            </a:r>
            <a:endParaRPr lang="en-US" sz="2800" dirty="0" smtClean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Which uncertain inputs have the most influence on system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 smtClean="0"/>
                  <a:t>(climate, land use, uncertain system parameters, etc.)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2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System Model</a:t>
                </a:r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4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steps </a:t>
            </a:r>
            <a:r>
              <a:rPr lang="en-US" sz="2400" dirty="0" smtClean="0"/>
              <a:t>(</a:t>
            </a:r>
            <a:r>
              <a:rPr lang="en-US" sz="2400" dirty="0" err="1" smtClean="0"/>
              <a:t>Pianosi</a:t>
            </a:r>
            <a:r>
              <a:rPr lang="en-US" sz="2400" dirty="0" smtClean="0"/>
              <a:t> et al. 2016)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results: urban water supply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65250"/>
            <a:ext cx="6870700" cy="4127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Library (</a:t>
            </a:r>
            <a:r>
              <a:rPr lang="en-US" dirty="0" err="1" smtClean="0"/>
              <a:t>SALib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Library: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github.com/SALib/SALib</a:t>
            </a:r>
            <a:r>
              <a:rPr lang="en-US" sz="24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Installation: pip install </a:t>
            </a:r>
            <a:r>
              <a:rPr lang="en-US" sz="2400" dirty="0" err="1" smtClean="0"/>
              <a:t>SALib</a:t>
            </a: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Tutorial materials: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Requirements: Python,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Tutorial: intro-level, 45 minutes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140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Source Sans Pro</vt:lpstr>
      <vt:lpstr>Source Sans Pro Light</vt:lpstr>
      <vt:lpstr>Arial</vt:lpstr>
      <vt:lpstr>Office Theme</vt:lpstr>
      <vt:lpstr>Sensitivity Analysis with SALib (Python) </vt:lpstr>
      <vt:lpstr>Which uncertain inputs have the most influence on system performance?</vt:lpstr>
      <vt:lpstr>Three main steps (Pianosi et al. 2016)</vt:lpstr>
      <vt:lpstr>Example results: urban water supply model</vt:lpstr>
      <vt:lpstr>Sensitivity Analysis Library (SALib)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333</cp:revision>
  <dcterms:created xsi:type="dcterms:W3CDTF">2006-08-16T00:00:00Z</dcterms:created>
  <dcterms:modified xsi:type="dcterms:W3CDTF">2018-11-05T17:22:21Z</dcterms:modified>
</cp:coreProperties>
</file>