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1" r:id="rId6"/>
    <p:sldId id="266" r:id="rId7"/>
    <p:sldId id="262" r:id="rId8"/>
    <p:sldId id="269" r:id="rId9"/>
    <p:sldId id="272" r:id="rId10"/>
    <p:sldId id="27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69C3-DF20-499D-9630-FCC716A136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C8A3-25AA-4964-BCD5-3DCA9B4D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0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69C3-DF20-499D-9630-FCC716A136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C8A3-25AA-4964-BCD5-3DCA9B4D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1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69C3-DF20-499D-9630-FCC716A136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C8A3-25AA-4964-BCD5-3DCA9B4D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69C3-DF20-499D-9630-FCC716A136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C8A3-25AA-4964-BCD5-3DCA9B4D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69C3-DF20-499D-9630-FCC716A136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C8A3-25AA-4964-BCD5-3DCA9B4D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69C3-DF20-499D-9630-FCC716A136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C8A3-25AA-4964-BCD5-3DCA9B4D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3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69C3-DF20-499D-9630-FCC716A136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C8A3-25AA-4964-BCD5-3DCA9B4D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69C3-DF20-499D-9630-FCC716A136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C8A3-25AA-4964-BCD5-3DCA9B4D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69C3-DF20-499D-9630-FCC716A136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C8A3-25AA-4964-BCD5-3DCA9B4D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8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69C3-DF20-499D-9630-FCC716A136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C8A3-25AA-4964-BCD5-3DCA9B4D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69C3-DF20-499D-9630-FCC716A136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C8A3-25AA-4964-BCD5-3DCA9B4D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0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9C3-DF20-499D-9630-FCC716A136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CC8A3-25AA-4964-BCD5-3DCA9B4D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Brief History: Workshop on the Statistical Analysis of Multi-outcome Data (SAM)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2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40" y="559676"/>
            <a:ext cx="9230711" cy="61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smtClean="0"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308" y="1820707"/>
            <a:ext cx="99289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 John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O’Quigley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and Phillip Saint Pierre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2. Jessica Barrett and Michael Sweeting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 Yang Li and Feifang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Hu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4. DC Rao, Philip Miller, and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Chengjie Xiong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42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5780" y="1569855"/>
            <a:ext cx="9928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Originated in 2010, discussing with John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O’Quigley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Focus areas: joint model of multiple outcomes, recurrent events,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multivariate longitudinal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Only invited sessions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No parallel session – you have no choice!!!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Held in even years: 2012, 2014, 2016</a:t>
            </a:r>
          </a:p>
        </p:txBody>
      </p:sp>
    </p:spTree>
    <p:extLst>
      <p:ext uri="{BB962C8B-B14F-4D97-AF65-F5344CB8AC3E}">
        <p14:creationId xmlns:p14="http://schemas.microsoft.com/office/powerpoint/2010/main" val="25000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First Workshop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1536" y="1885444"/>
            <a:ext cx="99289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 Curie Institute (</a:t>
            </a:r>
            <a:r>
              <a:rPr lang="en-US" sz="3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Institut</a:t>
            </a:r>
            <a:r>
              <a:rPr 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Curie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 in Paris, France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2. Two day workshop July 9-10, 2012 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 Twenty four invited speakers (8 sessions)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4. Around 100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4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57" y="873940"/>
            <a:ext cx="3780367" cy="5502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87" y="873941"/>
            <a:ext cx="6555223" cy="550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Second Workshop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1504" y="1877352"/>
            <a:ext cx="9928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 the University of Cambridge, UK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2. Two day workshop June 30-July 1, 2014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 Twenty four invited speakers (8 sessions)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4. Website: http://www.phpc.cam.ac.uk/events3/statistical-analysis-of-multi-outcome-data-workshop/</a:t>
            </a:r>
          </a:p>
        </p:txBody>
      </p:sp>
    </p:spTree>
    <p:extLst>
      <p:ext uri="{BB962C8B-B14F-4D97-AF65-F5344CB8AC3E}">
        <p14:creationId xmlns:p14="http://schemas.microsoft.com/office/powerpoint/2010/main" val="307087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92" y="910144"/>
            <a:ext cx="7404213" cy="547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Third Workshop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7228" y="1869260"/>
            <a:ext cx="99289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Renmin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(People’s) University of China, Beijing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Two day workshop July 4-5, 2016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sessions on topics, e.g., high dimensional multi-outcome data</a:t>
            </a:r>
          </a:p>
        </p:txBody>
      </p:sp>
    </p:spTree>
    <p:extLst>
      <p:ext uri="{BB962C8B-B14F-4D97-AF65-F5344CB8AC3E}">
        <p14:creationId xmlns:p14="http://schemas.microsoft.com/office/powerpoint/2010/main" val="31211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8" y="1246910"/>
            <a:ext cx="5616632" cy="39319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10" y="1246910"/>
            <a:ext cx="5309061" cy="39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Fourth 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7228" y="1869260"/>
            <a:ext cx="99289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 University in St. Louis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Two day workshop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June 10-11, 2018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Add a poster session for graduate students and poster award for 5 students.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5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235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 Brief History: Workshop on the Statistical Analysis of Multi-outcome Data (SAM)</vt:lpstr>
      <vt:lpstr>History</vt:lpstr>
      <vt:lpstr>First Workshop</vt:lpstr>
      <vt:lpstr>PowerPoint Presentation</vt:lpstr>
      <vt:lpstr>Second Workshop</vt:lpstr>
      <vt:lpstr>PowerPoint Presentation</vt:lpstr>
      <vt:lpstr>Third Workshop</vt:lpstr>
      <vt:lpstr>PowerPoint Presentation</vt:lpstr>
      <vt:lpstr>Fourth Workshop</vt:lpstr>
      <vt:lpstr>PowerPoint Presentation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of Multi-outcome Data</dc:title>
  <dc:creator>LLN692</dc:creator>
  <cp:lastModifiedBy>Liu, Lei</cp:lastModifiedBy>
  <cp:revision>38</cp:revision>
  <dcterms:created xsi:type="dcterms:W3CDTF">2016-07-03T00:14:10Z</dcterms:created>
  <dcterms:modified xsi:type="dcterms:W3CDTF">2023-04-21T04:49:10Z</dcterms:modified>
</cp:coreProperties>
</file>