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CallCentre_Project1/Story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39F73616-D19F-4AB1-A230-BEB287BB7B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Call Centre_Project1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A01D9B50-A136-45CB-9775-140BF463AC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5/26/2022 7:53:51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Rep-5">
            <a:extLst>
              <a:ext uri="{FF2B5EF4-FFF2-40B4-BE49-F238E27FC236}">
                <a16:creationId xmlns:a16="http://schemas.microsoft.com/office/drawing/2014/main" id="{8E79538B-FFAC-4327-B62F-4724CFB13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570" y="3028950"/>
            <a:ext cx="154686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Rep-6">
            <a:extLst>
              <a:ext uri="{FF2B5EF4-FFF2-40B4-BE49-F238E27FC236}">
                <a16:creationId xmlns:a16="http://schemas.microsoft.com/office/drawing/2014/main" id="{8D0F2D46-E1F3-491D-820C-5C573CCD0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570" y="3028950"/>
            <a:ext cx="154686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Rep-7">
            <a:extLst>
              <a:ext uri="{FF2B5EF4-FFF2-40B4-BE49-F238E27FC236}">
                <a16:creationId xmlns:a16="http://schemas.microsoft.com/office/drawing/2014/main" id="{BB07AAF3-42B6-4FE7-BD38-E4B92F8FD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570" y="3028950"/>
            <a:ext cx="154686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Rep-8">
            <a:extLst>
              <a:ext uri="{FF2B5EF4-FFF2-40B4-BE49-F238E27FC236}">
                <a16:creationId xmlns:a16="http://schemas.microsoft.com/office/drawing/2014/main" id="{487AED3F-CB1C-4B3A-B5AE-E94BBC178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570" y="3028950"/>
            <a:ext cx="154686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Rep-9">
            <a:extLst>
              <a:ext uri="{FF2B5EF4-FFF2-40B4-BE49-F238E27FC236}">
                <a16:creationId xmlns:a16="http://schemas.microsoft.com/office/drawing/2014/main" id="{4C33B478-15D0-4659-A647-73E702676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570" y="3028950"/>
            <a:ext cx="154686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Rep-10">
            <a:extLst>
              <a:ext uri="{FF2B5EF4-FFF2-40B4-BE49-F238E27FC236}">
                <a16:creationId xmlns:a16="http://schemas.microsoft.com/office/drawing/2014/main" id="{7D27744F-E393-45BF-B56C-81E306536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570" y="3028950"/>
            <a:ext cx="154686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 descr="Story 11">
            <a:extLst>
              <a:ext uri="{FF2B5EF4-FFF2-40B4-BE49-F238E27FC236}">
                <a16:creationId xmlns:a16="http://schemas.microsoft.com/office/drawing/2014/main" id="{D8990AA7-37C6-40AD-BA74-8E751B498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 descr="Story 13">
            <a:extLst>
              <a:ext uri="{FF2B5EF4-FFF2-40B4-BE49-F238E27FC236}">
                <a16:creationId xmlns:a16="http://schemas.microsoft.com/office/drawing/2014/main" id="{DF06BC3C-50AD-4C9E-8660-8AF3F863AD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lide18" descr="Story 12">
            <a:extLst>
              <a:ext uri="{FF2B5EF4-FFF2-40B4-BE49-F238E27FC236}">
                <a16:creationId xmlns:a16="http://schemas.microsoft.com/office/drawing/2014/main" id="{0CF1C02B-2716-4691-8DBC-CC497780E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lide19" descr="Story 14">
            <a:extLst>
              <a:ext uri="{FF2B5EF4-FFF2-40B4-BE49-F238E27FC236}">
                <a16:creationId xmlns:a16="http://schemas.microsoft.com/office/drawing/2014/main" id="{BDB149DD-034D-4868-94E7-EF58F0862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ales rep wise All calls">
            <a:extLst>
              <a:ext uri="{FF2B5EF4-FFF2-40B4-BE49-F238E27FC236}">
                <a16:creationId xmlns:a16="http://schemas.microsoft.com/office/drawing/2014/main" id="{E337D7C4-F773-47E9-8EDE-372FE86EE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" y="891540"/>
            <a:ext cx="10774680" cy="507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lide20" descr="Story 15">
            <a:extLst>
              <a:ext uri="{FF2B5EF4-FFF2-40B4-BE49-F238E27FC236}">
                <a16:creationId xmlns:a16="http://schemas.microsoft.com/office/drawing/2014/main" id="{753075B0-2BE2-4FC8-8CCE-AE00EA96A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lide21" descr="Story 16">
            <a:extLst>
              <a:ext uri="{FF2B5EF4-FFF2-40B4-BE49-F238E27FC236}">
                <a16:creationId xmlns:a16="http://schemas.microsoft.com/office/drawing/2014/main" id="{97B78550-213E-4401-AFC1-F82090938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lide22" descr="Sheet 14">
            <a:extLst>
              <a:ext uri="{FF2B5EF4-FFF2-40B4-BE49-F238E27FC236}">
                <a16:creationId xmlns:a16="http://schemas.microsoft.com/office/drawing/2014/main" id="{E6E3E350-5739-4A91-B01D-4B37EA29C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40" y="891540"/>
            <a:ext cx="10104120" cy="507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ales Top 3 Rep  maximum outgoing calls">
            <a:extLst>
              <a:ext uri="{FF2B5EF4-FFF2-40B4-BE49-F238E27FC236}">
                <a16:creationId xmlns:a16="http://schemas.microsoft.com/office/drawing/2014/main" id="{321CD2F5-A82D-4716-BB67-029313CC8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842010"/>
            <a:ext cx="2286000" cy="517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Max incoming and outgoing calls by  sales Rep-5">
            <a:extLst>
              <a:ext uri="{FF2B5EF4-FFF2-40B4-BE49-F238E27FC236}">
                <a16:creationId xmlns:a16="http://schemas.microsoft.com/office/drawing/2014/main" id="{79D66518-CFAB-4823-BC5F-88B30A9AD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590" y="762000"/>
            <a:ext cx="351282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Dashboard -A">
            <a:extLst>
              <a:ext uri="{FF2B5EF4-FFF2-40B4-BE49-F238E27FC236}">
                <a16:creationId xmlns:a16="http://schemas.microsoft.com/office/drawing/2014/main" id="{765B6C97-8B01-4836-A288-2027ABD6D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4746"/>
            <a:ext cx="12192000" cy="524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Rep-1">
            <a:extLst>
              <a:ext uri="{FF2B5EF4-FFF2-40B4-BE49-F238E27FC236}">
                <a16:creationId xmlns:a16="http://schemas.microsoft.com/office/drawing/2014/main" id="{42077EFA-7992-40A3-A2C8-48E033413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570" y="3028950"/>
            <a:ext cx="154686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Rep-2">
            <a:extLst>
              <a:ext uri="{FF2B5EF4-FFF2-40B4-BE49-F238E27FC236}">
                <a16:creationId xmlns:a16="http://schemas.microsoft.com/office/drawing/2014/main" id="{25D7F6CE-8D55-4FA2-B561-D2EB65CBF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570" y="3028950"/>
            <a:ext cx="154686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Rep-3">
            <a:extLst>
              <a:ext uri="{FF2B5EF4-FFF2-40B4-BE49-F238E27FC236}">
                <a16:creationId xmlns:a16="http://schemas.microsoft.com/office/drawing/2014/main" id="{4A3BC1DE-5018-434A-8228-44129FE2E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570" y="3028950"/>
            <a:ext cx="154686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Rep-4">
            <a:extLst>
              <a:ext uri="{FF2B5EF4-FFF2-40B4-BE49-F238E27FC236}">
                <a16:creationId xmlns:a16="http://schemas.microsoft.com/office/drawing/2014/main" id="{38C9D867-6FAC-4270-BC5A-3C9222009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570" y="3028950"/>
            <a:ext cx="154686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</Words>
  <Application>Microsoft Office PowerPoint</Application>
  <PresentationFormat>Widescreen</PresentationFormat>
  <Paragraphs>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Call Centre_Project1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Call Centre_Project1</dc:title>
  <dc:creator>Samadhan Chavan</dc:creator>
  <cp:lastModifiedBy>SAMADHAN CHAVAN</cp:lastModifiedBy>
  <cp:revision>1</cp:revision>
  <dcterms:created xsi:type="dcterms:W3CDTF">2022-05-26T07:53:51Z</dcterms:created>
  <dcterms:modified xsi:type="dcterms:W3CDTF">2022-05-26T07:55:29Z</dcterms:modified>
</cp:coreProperties>
</file>