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94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54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https://pynative.com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https://www.btechsmartclass.com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https://files.realpython.com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364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637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091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481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8826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72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922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225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83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53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974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326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469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703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434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160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018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7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Function And Functional Programming In Python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6720840" y="420624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ynative.com/wp-content/uploads/2021/03/python-func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Functions in Python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00929" y="123444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Functions are reusable blocks of code that perform a specific task.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help improve code organization and readability by encapsulating logic.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provides built-in functions as well as the ability to define custom functions using the `def` keyword.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F07F72-4E5D-6838-D448-F03F242B9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729" y="817098"/>
            <a:ext cx="4304714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www.btechsmartclass.com/python/python_images/passing_collection_as_parameter_in_pyth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Basic Function Concepts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function in Python is defined using the `def` statement followed by the function name and parentheses.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Functions can accept parameters to make them more flexible and versatile.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also return values using the `return` statement, enabling the transfer of results to the caller.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Functional Programming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Functional programming emphasizes the use of pure functions, which have no side effects and return consistent outputs for the same inputs.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encourages the use of immutable data and avoids changing state or mutable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supports functional programming principles through features like higher-order functions and lambda expressions.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04CA3E-B575-70EC-A22C-2E00FC554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348" y="1143000"/>
            <a:ext cx="3436652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files.realpython.com/media/pcl-TUT19-Functional-Programming_Watermarked.91084e54d2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41960" y="32004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Functional Programming Tools in Python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`map()`, `filter()`, and `reduce()` are essential functions for processing collections in a functional style.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Lambda functions allow for creating anonymous, inline functions to simplify code.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List comprehensions and generator expressions provide concise ways to generate and manipulate sequences.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4A0D0-BB38-9966-2D3B-5624B496B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1143000"/>
            <a:ext cx="4304355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263</Words>
  <Application>Microsoft Office PowerPoint</Application>
  <PresentationFormat>On-screen Show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Optima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And Functional Programming In Python</dc:title>
  <dc:subject>Function And Functional Programming In Python</dc:subject>
  <dc:creator>SlideMake.com</dc:creator>
  <cp:lastModifiedBy>Mogal SamadBasha</cp:lastModifiedBy>
  <cp:revision>4</cp:revision>
  <dcterms:created xsi:type="dcterms:W3CDTF">2025-09-11T05:27:34Z</dcterms:created>
  <dcterms:modified xsi:type="dcterms:W3CDTF">2025-09-11T11:58:04Z</dcterms:modified>
</cp:coreProperties>
</file>