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jpeg" ContentType="image/jpeg"/>
  <Override PartName="/ppt/media/image7.png" ContentType="image/png"/>
  <Override PartName="/ppt/media/image2.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38"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9"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4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3"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4"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46"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7"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8"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49"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50"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51"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64"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66"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68"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69"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73"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74"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5"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17"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77"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78"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79"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8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3"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85"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6"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88"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89"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0"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1"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93"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4"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5"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6"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7"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98"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19"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21"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2"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26"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27"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8"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30"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Garamond"/>
            </a:endParaRPr>
          </a:p>
        </p:txBody>
      </p:sp>
      <p:sp>
        <p:nvSpPr>
          <p:cNvPr id="31"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2"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latin typeface="Garamond"/>
            </a:endParaRPr>
          </a:p>
        </p:txBody>
      </p:sp>
      <p:sp>
        <p:nvSpPr>
          <p:cNvPr id="34"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5"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Garamond"/>
            </a:endParaRPr>
          </a:p>
        </p:txBody>
      </p:sp>
      <p:sp>
        <p:nvSpPr>
          <p:cNvPr id="36"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9560" cy="6855840"/>
            <a:chOff x="-15840" y="0"/>
            <a:chExt cx="12229560" cy="6855840"/>
          </a:xfrm>
        </p:grpSpPr>
        <p:pic>
          <p:nvPicPr>
            <p:cNvPr id="1" name="Picture 7" descr=""/>
            <p:cNvPicPr/>
            <p:nvPr/>
          </p:nvPicPr>
          <p:blipFill>
            <a:blip r:embed="rId3"/>
            <a:stretch/>
          </p:blipFill>
          <p:spPr>
            <a:xfrm>
              <a:off x="0" y="0"/>
              <a:ext cx="12188520" cy="6855840"/>
            </a:xfrm>
            <a:prstGeom prst="rect">
              <a:avLst/>
            </a:prstGeom>
            <a:ln>
              <a:noFill/>
            </a:ln>
          </p:spPr>
        </p:pic>
        <p:sp>
          <p:nvSpPr>
            <p:cNvPr id="2"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
            <p:cNvPicPr/>
            <p:nvPr/>
          </p:nvPicPr>
          <p:blipFill>
            <a:blip r:embed="rId4"/>
            <a:stretch/>
          </p:blipFill>
          <p:spPr>
            <a:xfrm>
              <a:off x="-15840" y="3153960"/>
              <a:ext cx="776880" cy="606240"/>
            </a:xfrm>
            <a:prstGeom prst="rect">
              <a:avLst/>
            </a:prstGeom>
            <a:ln>
              <a:noFill/>
            </a:ln>
          </p:spPr>
        </p:pic>
        <p:pic>
          <p:nvPicPr>
            <p:cNvPr id="4" name="Picture 10" descr=""/>
            <p:cNvPicPr/>
            <p:nvPr/>
          </p:nvPicPr>
          <p:blipFill>
            <a:blip r:embed="rId5"/>
            <a:stretch/>
          </p:blipFill>
          <p:spPr>
            <a:xfrm>
              <a:off x="11436840" y="3153960"/>
              <a:ext cx="776880" cy="606240"/>
            </a:xfrm>
            <a:prstGeom prst="rect">
              <a:avLst/>
            </a:prstGeom>
            <a:ln>
              <a:noFill/>
            </a:ln>
          </p:spPr>
        </p:pic>
      </p:grpSp>
      <p:grpSp>
        <p:nvGrpSpPr>
          <p:cNvPr id="5" name="Group 3"/>
          <p:cNvGrpSpPr/>
          <p:nvPr/>
        </p:nvGrpSpPr>
        <p:grpSpPr>
          <a:xfrm>
            <a:off x="-16920" y="0"/>
            <a:ext cx="12230640" cy="6855840"/>
            <a:chOff x="-16920" y="0"/>
            <a:chExt cx="12230640" cy="6855840"/>
          </a:xfrm>
        </p:grpSpPr>
        <p:pic>
          <p:nvPicPr>
            <p:cNvPr id="6" name="Picture 15" descr=""/>
            <p:cNvPicPr/>
            <p:nvPr/>
          </p:nvPicPr>
          <p:blipFill>
            <a:blip r:embed="rId6"/>
            <a:stretch/>
          </p:blipFill>
          <p:spPr>
            <a:xfrm>
              <a:off x="0" y="0"/>
              <a:ext cx="12188520" cy="6855840"/>
            </a:xfrm>
            <a:prstGeom prst="rect">
              <a:avLst/>
            </a:prstGeom>
            <a:ln>
              <a:noFill/>
            </a:ln>
          </p:spPr>
        </p:pic>
        <p:sp>
          <p:nvSpPr>
            <p:cNvPr id="7" name="CustomShape 4"/>
            <p:cNvSpPr/>
            <p:nvPr/>
          </p:nvSpPr>
          <p:spPr>
            <a:xfrm>
              <a:off x="2328480" y="1540800"/>
              <a:ext cx="7543440" cy="383508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
            <p:cNvPicPr/>
            <p:nvPr/>
          </p:nvPicPr>
          <p:blipFill>
            <a:blip r:embed="rId7"/>
            <a:stretch/>
          </p:blipFill>
          <p:spPr>
            <a:xfrm>
              <a:off x="-16920" y="3147480"/>
              <a:ext cx="2477520" cy="612360"/>
            </a:xfrm>
            <a:prstGeom prst="rect">
              <a:avLst/>
            </a:prstGeom>
            <a:ln>
              <a:noFill/>
            </a:ln>
          </p:spPr>
        </p:pic>
        <p:pic>
          <p:nvPicPr>
            <p:cNvPr id="9" name="Picture 19" descr=""/>
            <p:cNvPicPr/>
            <p:nvPr/>
          </p:nvPicPr>
          <p:blipFill>
            <a:blip r:embed="rId8"/>
            <a:stretch/>
          </p:blipFill>
          <p:spPr>
            <a:xfrm>
              <a:off x="9736200" y="3147480"/>
              <a:ext cx="2477520" cy="612360"/>
            </a:xfrm>
            <a:prstGeom prst="rect">
              <a:avLst/>
            </a:prstGeom>
            <a:ln>
              <a:noFill/>
            </a:ln>
          </p:spPr>
        </p:pic>
      </p:grpSp>
      <p:sp>
        <p:nvSpPr>
          <p:cNvPr id="10" name="PlaceHolder 5"/>
          <p:cNvSpPr>
            <a:spLocks noGrp="1"/>
          </p:cNvSpPr>
          <p:nvPr>
            <p:ph type="title"/>
          </p:nvPr>
        </p:nvSpPr>
        <p:spPr>
          <a:xfrm>
            <a:off x="2692440" y="1871280"/>
            <a:ext cx="6815160" cy="1515240"/>
          </a:xfrm>
          <a:prstGeom prst="rect">
            <a:avLst/>
          </a:prstGeom>
        </p:spPr>
        <p:txBody>
          <a:bodyPr anchor="b"/>
          <a:p>
            <a:pPr algn="ctr">
              <a:lnSpc>
                <a:spcPct val="100000"/>
              </a:lnSpc>
            </a:pPr>
            <a:r>
              <a:rPr b="0" lang="en-US" sz="5400" spc="-1" strike="noStrike">
                <a:solidFill>
                  <a:srgbClr val="262626"/>
                </a:solidFill>
                <a:latin typeface="Garamond"/>
              </a:rPr>
              <a:t>Click to edit </a:t>
            </a:r>
            <a:r>
              <a:rPr b="0" lang="en-US" sz="5400" spc="-1" strike="noStrike">
                <a:solidFill>
                  <a:srgbClr val="262626"/>
                </a:solidFill>
                <a:latin typeface="Garamond"/>
              </a:rPr>
              <a:t>Master title style</a:t>
            </a:r>
            <a:endParaRPr b="0" lang="en-US" sz="5400" spc="-1" strike="noStrike">
              <a:solidFill>
                <a:srgbClr val="000000"/>
              </a:solidFill>
              <a:latin typeface="Garamond"/>
            </a:endParaRPr>
          </a:p>
        </p:txBody>
      </p:sp>
      <p:sp>
        <p:nvSpPr>
          <p:cNvPr id="11" name="PlaceHolder 6"/>
          <p:cNvSpPr>
            <a:spLocks noGrp="1"/>
          </p:cNvSpPr>
          <p:nvPr>
            <p:ph type="dt"/>
          </p:nvPr>
        </p:nvSpPr>
        <p:spPr>
          <a:xfrm>
            <a:off x="7983360" y="5037840"/>
            <a:ext cx="897120" cy="279000"/>
          </a:xfrm>
          <a:prstGeom prst="rect">
            <a:avLst/>
          </a:prstGeom>
        </p:spPr>
        <p:txBody>
          <a:bodyPr anchor="ctr"/>
          <a:p>
            <a:pPr algn="r">
              <a:lnSpc>
                <a:spcPct val="100000"/>
              </a:lnSpc>
            </a:pPr>
            <a:fld id="{D92B320A-A24B-4AE2-B3FC-0ACEF6CD2255}" type="datetime1">
              <a:rPr b="0" lang="en-IN" sz="1000" spc="-1" strike="noStrike">
                <a:solidFill>
                  <a:srgbClr val="000000"/>
                </a:solidFill>
                <a:latin typeface="Garamond"/>
              </a:rPr>
              <a:t>24/06/2020</a:t>
            </a:fld>
            <a:endParaRPr b="0" lang="en-IN" sz="1000" spc="-1" strike="noStrike">
              <a:latin typeface="Times New Roman"/>
            </a:endParaRPr>
          </a:p>
        </p:txBody>
      </p:sp>
      <p:sp>
        <p:nvSpPr>
          <p:cNvPr id="12" name="PlaceHolder 7"/>
          <p:cNvSpPr>
            <a:spLocks noGrp="1"/>
          </p:cNvSpPr>
          <p:nvPr>
            <p:ph type="ftr"/>
          </p:nvPr>
        </p:nvSpPr>
        <p:spPr>
          <a:xfrm>
            <a:off x="2692440" y="5037840"/>
            <a:ext cx="5214240" cy="279000"/>
          </a:xfrm>
          <a:prstGeom prst="rect">
            <a:avLst/>
          </a:prstGeom>
        </p:spPr>
        <p:txBody>
          <a:bodyPr anchor="ctr"/>
          <a:p>
            <a:pPr>
              <a:lnSpc>
                <a:spcPct val="100000"/>
              </a:lnSpc>
            </a:pPr>
            <a:r>
              <a:rPr b="0" lang="en-IN" sz="1000" spc="-1" strike="noStrike">
                <a:solidFill>
                  <a:srgbClr val="000000"/>
                </a:solidFill>
                <a:latin typeface="Garamond"/>
              </a:rPr>
              <a:t>                                                     </a:t>
            </a:r>
            <a:endParaRPr b="0" lang="en-IN" sz="1000" spc="-1" strike="noStrike">
              <a:latin typeface="Times New Roman"/>
            </a:endParaRPr>
          </a:p>
        </p:txBody>
      </p:sp>
      <p:sp>
        <p:nvSpPr>
          <p:cNvPr id="13" name="PlaceHolder 8"/>
          <p:cNvSpPr>
            <a:spLocks noGrp="1"/>
          </p:cNvSpPr>
          <p:nvPr>
            <p:ph type="sldNum"/>
          </p:nvPr>
        </p:nvSpPr>
        <p:spPr>
          <a:xfrm>
            <a:off x="8956800" y="5037840"/>
            <a:ext cx="550800" cy="279000"/>
          </a:xfrm>
          <a:prstGeom prst="rect">
            <a:avLst/>
          </a:prstGeom>
        </p:spPr>
        <p:txBody>
          <a:bodyPr anchor="ctr"/>
          <a:p>
            <a:pPr algn="r">
              <a:lnSpc>
                <a:spcPct val="100000"/>
              </a:lnSpc>
            </a:pPr>
            <a:fld id="{8B94B3DA-CBDE-4A75-90DB-BF9A054C59B3}" type="slidenum">
              <a:rPr b="0" lang="en-IN" sz="1000" spc="-1" strike="noStrike">
                <a:solidFill>
                  <a:srgbClr val="000000"/>
                </a:solidFill>
                <a:latin typeface="Garamond"/>
              </a:rPr>
              <a:t>&lt;number&gt;</a:t>
            </a:fld>
            <a:endParaRPr b="0" lang="en-IN" sz="1000" spc="-1" strike="noStrike">
              <a:latin typeface="Times New Roman"/>
            </a:endParaRPr>
          </a:p>
        </p:txBody>
      </p:sp>
      <p:sp>
        <p:nvSpPr>
          <p:cNvPr id="14" name="Line 9"/>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5"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840" y="0"/>
            <a:ext cx="12229560" cy="6855840"/>
            <a:chOff x="-15840" y="0"/>
            <a:chExt cx="12229560" cy="6855840"/>
          </a:xfrm>
        </p:grpSpPr>
        <p:pic>
          <p:nvPicPr>
            <p:cNvPr id="53" name="Picture 7" descr=""/>
            <p:cNvPicPr/>
            <p:nvPr/>
          </p:nvPicPr>
          <p:blipFill>
            <a:blip r:embed="rId3"/>
            <a:stretch/>
          </p:blipFill>
          <p:spPr>
            <a:xfrm>
              <a:off x="0" y="0"/>
              <a:ext cx="12188520" cy="6855840"/>
            </a:xfrm>
            <a:prstGeom prst="rect">
              <a:avLst/>
            </a:prstGeom>
            <a:ln>
              <a:noFill/>
            </a:ln>
          </p:spPr>
        </p:pic>
        <p:sp>
          <p:nvSpPr>
            <p:cNvPr id="54"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
            <p:cNvPicPr/>
            <p:nvPr/>
          </p:nvPicPr>
          <p:blipFill>
            <a:blip r:embed="rId4"/>
            <a:stretch/>
          </p:blipFill>
          <p:spPr>
            <a:xfrm>
              <a:off x="-15840" y="3153960"/>
              <a:ext cx="776880" cy="606240"/>
            </a:xfrm>
            <a:prstGeom prst="rect">
              <a:avLst/>
            </a:prstGeom>
            <a:ln>
              <a:noFill/>
            </a:ln>
          </p:spPr>
        </p:pic>
        <p:pic>
          <p:nvPicPr>
            <p:cNvPr id="56" name="Picture 10" descr=""/>
            <p:cNvPicPr/>
            <p:nvPr/>
          </p:nvPicPr>
          <p:blipFill>
            <a:blip r:embed="rId5"/>
            <a:stretch/>
          </p:blipFill>
          <p:spPr>
            <a:xfrm>
              <a:off x="11436840" y="3153960"/>
              <a:ext cx="776880" cy="606240"/>
            </a:xfrm>
            <a:prstGeom prst="rect">
              <a:avLst/>
            </a:prstGeom>
            <a:ln>
              <a:noFill/>
            </a:ln>
          </p:spPr>
        </p:pic>
      </p:grpSp>
      <p:sp>
        <p:nvSpPr>
          <p:cNvPr id="57" name="Line 3"/>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295280" y="982080"/>
            <a:ext cx="9600840" cy="1303560"/>
          </a:xfrm>
          <a:prstGeom prst="rect">
            <a:avLst/>
          </a:prstGeom>
        </p:spPr>
        <p:txBody>
          <a:bodyPr anchor="ctr"/>
          <a:p>
            <a:pPr algn="ctr">
              <a:lnSpc>
                <a:spcPct val="100000"/>
              </a:lnSpc>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59" name="PlaceHolder 5"/>
          <p:cNvSpPr>
            <a:spLocks noGrp="1"/>
          </p:cNvSpPr>
          <p:nvPr>
            <p:ph type="body"/>
          </p:nvPr>
        </p:nvSpPr>
        <p:spPr>
          <a:xfrm>
            <a:off x="1295280" y="2557080"/>
            <a:ext cx="9600840" cy="3318480"/>
          </a:xfrm>
          <a:prstGeom prst="rect">
            <a:avLst/>
          </a:prstGeom>
        </p:spPr>
        <p:txBody>
          <a:bodyPr/>
          <a:p>
            <a:pPr marL="285840" indent="-28548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Edit Master text styles</a:t>
            </a:r>
            <a:endParaRPr b="0" lang="en-US" sz="2400" spc="-1" strike="noStrike">
              <a:solidFill>
                <a:srgbClr val="262626"/>
              </a:solidFill>
              <a:latin typeface="Garamond"/>
            </a:endParaRPr>
          </a:p>
          <a:p>
            <a:pPr lvl="1" marL="743040" indent="-28548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480">
              <a:lnSpc>
                <a:spcPct val="100000"/>
              </a:lnSpc>
              <a:spcBef>
                <a:spcPts val="360"/>
              </a:spcBef>
              <a:spcAft>
                <a:spcPts val="601"/>
              </a:spcAft>
              <a:buClr>
                <a:srgbClr val="83992a"/>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000">
              <a:lnSpc>
                <a:spcPct val="100000"/>
              </a:lnSpc>
              <a:spcBef>
                <a:spcPts val="320"/>
              </a:spcBef>
              <a:spcAft>
                <a:spcPts val="601"/>
              </a:spcAft>
              <a:buClr>
                <a:srgbClr val="83992a"/>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000">
              <a:lnSpc>
                <a:spcPct val="100000"/>
              </a:lnSpc>
              <a:spcBef>
                <a:spcPts val="281"/>
              </a:spcBef>
              <a:spcAft>
                <a:spcPts val="601"/>
              </a:spcAft>
              <a:buClr>
                <a:srgbClr val="83992a"/>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60" name="PlaceHolder 6"/>
          <p:cNvSpPr>
            <a:spLocks noGrp="1"/>
          </p:cNvSpPr>
          <p:nvPr>
            <p:ph type="dt"/>
          </p:nvPr>
        </p:nvSpPr>
        <p:spPr>
          <a:xfrm>
            <a:off x="8677440" y="5969160"/>
            <a:ext cx="1599840" cy="279000"/>
          </a:xfrm>
          <a:prstGeom prst="rect">
            <a:avLst/>
          </a:prstGeom>
        </p:spPr>
        <p:txBody>
          <a:bodyPr anchor="ctr"/>
          <a:p>
            <a:pPr algn="r">
              <a:lnSpc>
                <a:spcPct val="100000"/>
              </a:lnSpc>
            </a:pPr>
            <a:fld id="{7A8011B4-2BC6-4E44-BC4C-C4EF81EA8FB8}" type="datetime1">
              <a:rPr b="0" lang="en-IN" sz="1000" spc="-1" strike="noStrike">
                <a:solidFill>
                  <a:srgbClr val="000000"/>
                </a:solidFill>
                <a:latin typeface="Garamond"/>
              </a:rPr>
              <a:t>24/06/2020</a:t>
            </a:fld>
            <a:endParaRPr b="0" lang="en-IN" sz="1000" spc="-1" strike="noStrike">
              <a:latin typeface="Times New Roman"/>
            </a:endParaRPr>
          </a:p>
        </p:txBody>
      </p:sp>
      <p:sp>
        <p:nvSpPr>
          <p:cNvPr id="61" name="PlaceHolder 7"/>
          <p:cNvSpPr>
            <a:spLocks noGrp="1"/>
          </p:cNvSpPr>
          <p:nvPr>
            <p:ph type="ftr"/>
          </p:nvPr>
        </p:nvSpPr>
        <p:spPr>
          <a:xfrm>
            <a:off x="1295280" y="5969160"/>
            <a:ext cx="7305480" cy="279000"/>
          </a:xfrm>
          <a:prstGeom prst="rect">
            <a:avLst/>
          </a:prstGeom>
        </p:spPr>
        <p:txBody>
          <a:bodyPr anchor="ctr"/>
          <a:p>
            <a:pPr>
              <a:lnSpc>
                <a:spcPct val="100000"/>
              </a:lnSpc>
            </a:pPr>
            <a:r>
              <a:rPr b="0" lang="en-IN" sz="1000" spc="-1" strike="noStrike">
                <a:solidFill>
                  <a:srgbClr val="000000"/>
                </a:solidFill>
                <a:latin typeface="Garamond"/>
              </a:rPr>
              <a:t>                                                     </a:t>
            </a:r>
            <a:endParaRPr b="0" lang="en-IN" sz="1000" spc="-1" strike="noStrike">
              <a:latin typeface="Times New Roman"/>
            </a:endParaRPr>
          </a:p>
        </p:txBody>
      </p:sp>
      <p:sp>
        <p:nvSpPr>
          <p:cNvPr id="62" name="PlaceHolder 8"/>
          <p:cNvSpPr>
            <a:spLocks noGrp="1"/>
          </p:cNvSpPr>
          <p:nvPr>
            <p:ph type="sldNum"/>
          </p:nvPr>
        </p:nvSpPr>
        <p:spPr>
          <a:xfrm>
            <a:off x="10353960" y="5969160"/>
            <a:ext cx="542160" cy="279000"/>
          </a:xfrm>
          <a:prstGeom prst="rect">
            <a:avLst/>
          </a:prstGeom>
        </p:spPr>
        <p:txBody>
          <a:bodyPr anchor="ctr"/>
          <a:p>
            <a:pPr algn="r">
              <a:lnSpc>
                <a:spcPct val="100000"/>
              </a:lnSpc>
            </a:pPr>
            <a:fld id="{BB080D5D-84A3-48E6-914C-4765AE6A00F0}" type="slidenum">
              <a:rPr b="0" lang="en-IN" sz="1000" spc="-1" strike="noStrike">
                <a:solidFill>
                  <a:srgbClr val="000000"/>
                </a:solidFill>
                <a:latin typeface="Garamond"/>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692440" y="1871280"/>
            <a:ext cx="6815160" cy="1515240"/>
          </a:xfrm>
          <a:prstGeom prst="rect">
            <a:avLst/>
          </a:prstGeom>
          <a:noFill/>
          <a:ln>
            <a:noFill/>
          </a:ln>
        </p:spPr>
        <p:txBody>
          <a:bodyPr anchor="b"/>
          <a:p>
            <a:pPr algn="ctr">
              <a:lnSpc>
                <a:spcPct val="100000"/>
              </a:lnSpc>
            </a:pPr>
            <a:r>
              <a:rPr b="0" lang="en-US" sz="3600" spc="-1" strike="noStrike">
                <a:solidFill>
                  <a:srgbClr val="262626"/>
                </a:solidFill>
                <a:latin typeface="Garamond"/>
              </a:rPr>
              <a:t>LEAVE MANAGEMENT </a:t>
            </a:r>
            <a:r>
              <a:rPr b="0" lang="en-US" sz="3600" spc="-1" strike="noStrike">
                <a:solidFill>
                  <a:srgbClr val="262626"/>
                </a:solidFill>
                <a:latin typeface="Garamond"/>
              </a:rPr>
              <a:t>SYSTEM</a:t>
            </a:r>
            <a:endParaRPr b="0" lang="en-US" sz="3600" spc="-1" strike="noStrike">
              <a:solidFill>
                <a:srgbClr val="000000"/>
              </a:solidFill>
              <a:latin typeface="Garamond"/>
            </a:endParaRPr>
          </a:p>
        </p:txBody>
      </p:sp>
      <p:sp>
        <p:nvSpPr>
          <p:cNvPr id="100" name="TextShape 2"/>
          <p:cNvSpPr txBox="1"/>
          <p:nvPr/>
        </p:nvSpPr>
        <p:spPr>
          <a:xfrm>
            <a:off x="2396880" y="3657600"/>
            <a:ext cx="7467120" cy="1320480"/>
          </a:xfrm>
          <a:prstGeom prst="rect">
            <a:avLst/>
          </a:prstGeom>
          <a:noFill/>
          <a:ln>
            <a:noFill/>
          </a:ln>
        </p:spPr>
        <p:txBody>
          <a:bodyPr/>
          <a:p>
            <a:pPr>
              <a:lnSpc>
                <a:spcPct val="100000"/>
              </a:lnSpc>
              <a:spcBef>
                <a:spcPts val="420"/>
              </a:spcBef>
              <a:spcAft>
                <a:spcPts val="601"/>
              </a:spcAft>
            </a:pPr>
            <a:r>
              <a:rPr b="0" lang="en-IN" sz="2100" spc="-1" strike="noStrike">
                <a:solidFill>
                  <a:srgbClr val="000000"/>
                </a:solidFill>
                <a:latin typeface="Garamond"/>
              </a:rPr>
              <a:t>SAMARJEET BARMAN             Dr. Kaushal Bhardwaj</a:t>
            </a:r>
            <a:endParaRPr b="0" lang="en-IN" sz="2100" spc="-1" strike="noStrike">
              <a:latin typeface="Arial"/>
            </a:endParaRPr>
          </a:p>
          <a:p>
            <a:pPr>
              <a:lnSpc>
                <a:spcPct val="100000"/>
              </a:lnSpc>
              <a:spcBef>
                <a:spcPts val="420"/>
              </a:spcBef>
              <a:spcAft>
                <a:spcPts val="601"/>
              </a:spcAft>
            </a:pPr>
            <a:r>
              <a:rPr b="0" lang="en-IN" sz="2100" spc="-1" strike="noStrike">
                <a:solidFill>
                  <a:srgbClr val="000000"/>
                </a:solidFill>
                <a:latin typeface="Garamond"/>
              </a:rPr>
              <a:t>18010101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	</a:t>
            </a:r>
            <a:r>
              <a:rPr b="0" lang="en-IN" sz="2100" spc="-1" strike="noStrike">
                <a:solidFill>
                  <a:srgbClr val="000000"/>
                </a:solidFill>
                <a:latin typeface="Garamond"/>
              </a:rPr>
              <a:t>(Mentor)</a:t>
            </a:r>
            <a:endParaRPr b="0" lang="en-IN" sz="2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rPr>
              <a:t>Introduction</a:t>
            </a:r>
            <a:endParaRPr b="0" lang="en-US" sz="4400" spc="-1" strike="noStrike">
              <a:solidFill>
                <a:srgbClr val="000000"/>
              </a:solidFill>
              <a:latin typeface="Garamond"/>
            </a:endParaRPr>
          </a:p>
        </p:txBody>
      </p:sp>
      <p:sp>
        <p:nvSpPr>
          <p:cNvPr id="102" name="TextShape 2"/>
          <p:cNvSpPr txBox="1"/>
          <p:nvPr/>
        </p:nvSpPr>
        <p:spPr>
          <a:xfrm>
            <a:off x="1262160" y="2657880"/>
            <a:ext cx="9600840" cy="3318480"/>
          </a:xfrm>
          <a:prstGeom prst="rect">
            <a:avLst/>
          </a:prstGeom>
          <a:noFill/>
          <a:ln>
            <a:noFill/>
          </a:ln>
        </p:spPr>
        <p:txBody>
          <a:bodyPr/>
          <a:p>
            <a:pPr>
              <a:lnSpc>
                <a:spcPct val="100000"/>
              </a:lnSpc>
              <a:spcBef>
                <a:spcPts val="479"/>
              </a:spcBef>
              <a:spcAft>
                <a:spcPts val="601"/>
              </a:spcAft>
            </a:pPr>
            <a:r>
              <a:rPr b="0" lang="en-US" sz="2000" spc="-1" strike="noStrike">
                <a:solidFill>
                  <a:srgbClr val="262626"/>
                </a:solidFill>
                <a:latin typeface="Garamond"/>
              </a:rPr>
              <a:t>The use of a pen-paper leave management system could lead to human error, may end up in the wrong hands, and not forgetting the fact that this is Time-consuming. The problem can tackle by designing and implementing a web-based leave management system.</a:t>
            </a:r>
            <a:endParaRPr b="0" lang="en-US" sz="2000" spc="-1" strike="noStrike">
              <a:solidFill>
                <a:srgbClr val="262626"/>
              </a:solidFill>
              <a:latin typeface="Garamond"/>
            </a:endParaRPr>
          </a:p>
          <a:p>
            <a:pPr>
              <a:lnSpc>
                <a:spcPct val="100000"/>
              </a:lnSpc>
              <a:spcBef>
                <a:spcPts val="479"/>
              </a:spcBef>
              <a:spcAft>
                <a:spcPts val="601"/>
              </a:spcAft>
            </a:pPr>
            <a:r>
              <a:rPr b="0" lang="en-US" sz="1800" spc="-1" strike="noStrike">
                <a:solidFill>
                  <a:srgbClr val="262626"/>
                </a:solidFill>
                <a:latin typeface="Garamond"/>
              </a:rPr>
              <a:t>This Leave Management System provides a beautiful graphical user interference with a user-friendly environment for the User so they only concentrate on their activity rather on rules, balance and records. It also a fast, reliable management System. Many times in the traditional approach we have to first gather all resources like a pen, paper, and calendar, etc then proceed. From this Digital approach, there is nothing need for resources just need a web-platform with internet speed.</a:t>
            </a:r>
            <a:endParaRPr b="0" lang="en-US" sz="1800" spc="-1" strike="noStrike">
              <a:solidFill>
                <a:srgbClr val="262626"/>
              </a:solidFill>
              <a:latin typeface="Garamond"/>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rPr>
              <a:t>Comparative analysis</a:t>
            </a:r>
            <a:endParaRPr b="0" lang="en-US" sz="4400" spc="-1" strike="noStrike">
              <a:solidFill>
                <a:srgbClr val="000000"/>
              </a:solidFill>
              <a:latin typeface="Garamond"/>
            </a:endParaRPr>
          </a:p>
        </p:txBody>
      </p:sp>
      <p:sp>
        <p:nvSpPr>
          <p:cNvPr id="104" name="TextShape 2"/>
          <p:cNvSpPr txBox="1"/>
          <p:nvPr/>
        </p:nvSpPr>
        <p:spPr>
          <a:xfrm>
            <a:off x="1296000" y="2448000"/>
            <a:ext cx="9600840" cy="3778920"/>
          </a:xfrm>
          <a:prstGeom prst="rect">
            <a:avLst/>
          </a:prstGeom>
          <a:noFill/>
          <a:ln>
            <a:noFill/>
          </a:ln>
        </p:spPr>
        <p:txBody>
          <a:bodyPr/>
          <a:p>
            <a:pPr marL="432000" indent="-324000">
              <a:buClr>
                <a:srgbClr val="000000"/>
              </a:buClr>
              <a:buSzPct val="45000"/>
              <a:buFont typeface="Wingdings" charset="2"/>
              <a:buChar char=""/>
            </a:pPr>
            <a:r>
              <a:rPr b="1" lang="en-US" sz="1800" spc="-1" strike="noStrike">
                <a:solidFill>
                  <a:srgbClr val="262626"/>
                </a:solidFill>
                <a:latin typeface="Garamond"/>
              </a:rPr>
              <a:t>Limitations of the existing systems.</a:t>
            </a:r>
            <a:endParaRPr b="0" lang="en-US" sz="1800" spc="-1" strike="noStrike">
              <a:solidFill>
                <a:srgbClr val="262626"/>
              </a:solidFill>
              <a:latin typeface="Garamond"/>
            </a:endParaRPr>
          </a:p>
          <a:p>
            <a:pPr marL="432000" indent="-324000">
              <a:spcBef>
                <a:spcPts val="1701"/>
              </a:spcBef>
              <a:buClr>
                <a:srgbClr val="000000"/>
              </a:buClr>
              <a:buSzPct val="45000"/>
              <a:buFont typeface="Wingdings" charset="2"/>
              <a:buChar char=""/>
            </a:pPr>
            <a:r>
              <a:rPr b="0" lang="en-US" sz="2000" spc="-1" strike="noStrike">
                <a:solidFill>
                  <a:srgbClr val="262626"/>
                </a:solidFill>
                <a:latin typeface="Garamond"/>
              </a:rPr>
              <a:t>1. Needs for extra manual effort.</a:t>
            </a:r>
            <a:endParaRPr b="0" lang="en-US" sz="2000" spc="-1" strike="noStrike">
              <a:solidFill>
                <a:srgbClr val="262626"/>
              </a:solidFill>
              <a:latin typeface="Garamond"/>
            </a:endParaRPr>
          </a:p>
          <a:p>
            <a:pPr marL="432000" indent="-324000">
              <a:spcBef>
                <a:spcPts val="1701"/>
              </a:spcBef>
              <a:buClr>
                <a:srgbClr val="000000"/>
              </a:buClr>
              <a:buSzPct val="45000"/>
              <a:buFont typeface="Wingdings" charset="2"/>
              <a:buChar char=""/>
            </a:pPr>
            <a:r>
              <a:rPr b="0" lang="en-US" sz="2000" spc="-1" strike="noStrike">
                <a:solidFill>
                  <a:srgbClr val="262626"/>
                </a:solidFill>
                <a:latin typeface="Garamond"/>
              </a:rPr>
              <a:t>2. In existing system is standalone process normal User cannot track their Leave status.</a:t>
            </a:r>
            <a:endParaRPr b="0" lang="en-US" sz="2000" spc="-1" strike="noStrike">
              <a:solidFill>
                <a:srgbClr val="262626"/>
              </a:solidFill>
              <a:latin typeface="Garamond"/>
            </a:endParaRPr>
          </a:p>
          <a:p>
            <a:pPr marL="432000" indent="-324000">
              <a:spcBef>
                <a:spcPts val="1701"/>
              </a:spcBef>
              <a:buClr>
                <a:srgbClr val="000000"/>
              </a:buClr>
              <a:buSzPct val="45000"/>
              <a:buFont typeface="Wingdings" charset="2"/>
              <a:buChar char=""/>
            </a:pPr>
            <a:r>
              <a:rPr b="0" lang="en-US" sz="2000" spc="-1" strike="noStrike">
                <a:solidFill>
                  <a:srgbClr val="262626"/>
                </a:solidFill>
                <a:latin typeface="Garamond"/>
              </a:rPr>
              <a:t>3. Less Accuracy Danger of losing some files.</a:t>
            </a:r>
            <a:endParaRPr b="0" lang="en-US" sz="2000" spc="-1" strike="noStrike">
              <a:solidFill>
                <a:srgbClr val="262626"/>
              </a:solidFill>
              <a:latin typeface="Garamond"/>
            </a:endParaRPr>
          </a:p>
          <a:p>
            <a:pPr marL="432000" indent="-324000">
              <a:spcBef>
                <a:spcPts val="1701"/>
              </a:spcBef>
              <a:buClr>
                <a:srgbClr val="000000"/>
              </a:buClr>
              <a:buSzPct val="45000"/>
              <a:buFont typeface="Wingdings" charset="2"/>
              <a:buChar char=""/>
            </a:pPr>
            <a:r>
              <a:rPr b="0" lang="en-US" sz="2000" spc="-1" strike="noStrike">
                <a:solidFill>
                  <a:srgbClr val="262626"/>
                </a:solidFill>
                <a:latin typeface="Garamond"/>
              </a:rPr>
              <a:t>4. Some time authorities are not available.</a:t>
            </a:r>
            <a:endParaRPr b="0" lang="en-US" sz="2000" spc="-1" strike="noStrike">
              <a:solidFill>
                <a:srgbClr val="262626"/>
              </a:solidFill>
              <a:latin typeface="Garamond"/>
            </a:endParaRPr>
          </a:p>
          <a:p>
            <a:pPr marL="432000" indent="-324000">
              <a:spcBef>
                <a:spcPts val="1701"/>
              </a:spcBef>
              <a:buClr>
                <a:srgbClr val="000000"/>
              </a:buClr>
              <a:buSzPct val="45000"/>
              <a:buFont typeface="Wingdings" charset="2"/>
              <a:buChar char=""/>
            </a:pPr>
            <a:r>
              <a:rPr b="0" lang="en-US" sz="2000" spc="-1" strike="noStrike">
                <a:solidFill>
                  <a:srgbClr val="262626"/>
                </a:solidFill>
                <a:latin typeface="Garamond"/>
              </a:rPr>
              <a:t>5. Lack of storage of the records and also take time for searching the particular records.</a:t>
            </a:r>
            <a:endParaRPr b="0" lang="en-US" sz="2000" spc="-1" strike="noStrike">
              <a:solidFill>
                <a:srgbClr val="262626"/>
              </a:solidFill>
              <a:latin typeface="Garamond"/>
            </a:endParaRPr>
          </a:p>
          <a:p>
            <a:pPr marL="432000" indent="-324000">
              <a:buClr>
                <a:srgbClr val="000000"/>
              </a:buClr>
              <a:buSzPct val="45000"/>
              <a:buFont typeface="Wingdings" charset="2"/>
              <a:buChar char=""/>
            </a:pPr>
            <a:endParaRPr b="0" lang="en-US" sz="2000" spc="-1" strike="noStrike">
              <a:solidFill>
                <a:srgbClr val="262626"/>
              </a:solidFill>
              <a:latin typeface="Garamond"/>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295280" y="982080"/>
            <a:ext cx="9600840" cy="1303560"/>
          </a:xfrm>
          <a:prstGeom prst="rect">
            <a:avLst/>
          </a:prstGeom>
          <a:noFill/>
          <a:ln>
            <a:noFill/>
          </a:ln>
        </p:spPr>
        <p:txBody>
          <a:bodyPr lIns="0" rIns="0" tIns="0" bIns="0" anchor="ctr"/>
          <a:p>
            <a:pPr algn="ctr"/>
            <a:r>
              <a:rPr b="1" lang="en-US" sz="4400" spc="-1" strike="noStrike">
                <a:solidFill>
                  <a:srgbClr val="000000"/>
                </a:solidFill>
                <a:latin typeface="Garamond"/>
              </a:rPr>
              <a:t>Proposed System Analysis</a:t>
            </a:r>
            <a:endParaRPr b="1" lang="en-US" sz="4400" spc="-1" strike="noStrike">
              <a:solidFill>
                <a:srgbClr val="000000"/>
              </a:solidFill>
              <a:latin typeface="Garamond"/>
            </a:endParaRPr>
          </a:p>
        </p:txBody>
      </p:sp>
      <p:sp>
        <p:nvSpPr>
          <p:cNvPr id="106" name="TextShape 2"/>
          <p:cNvSpPr txBox="1"/>
          <p:nvPr/>
        </p:nvSpPr>
        <p:spPr>
          <a:xfrm>
            <a:off x="1295280" y="2557080"/>
            <a:ext cx="9529920" cy="3542760"/>
          </a:xfrm>
          <a:prstGeom prst="rect">
            <a:avLst/>
          </a:prstGeom>
          <a:noFill/>
          <a:ln>
            <a:noFill/>
          </a:ln>
        </p:spPr>
        <p:txBody>
          <a:bodyPr lIns="90000" rIns="90000" tIns="45000" bIns="45000"/>
          <a:p>
            <a:r>
              <a:rPr b="0" lang="en-IN" sz="2000" spc="-1" strike="noStrike">
                <a:latin typeface="Arial"/>
              </a:rPr>
              <a:t>1. Submission and apply all automated and simple.</a:t>
            </a:r>
            <a:endParaRPr b="0" lang="en-IN" sz="2000" spc="-1" strike="noStrike">
              <a:latin typeface="Arial"/>
            </a:endParaRPr>
          </a:p>
          <a:p>
            <a:r>
              <a:rPr b="0" lang="en-IN" sz="2000" spc="-1" strike="noStrike">
                <a:latin typeface="Arial"/>
              </a:rPr>
              <a:t>2. User can track their records and leave status.</a:t>
            </a:r>
            <a:endParaRPr b="0" lang="en-IN" sz="2000" spc="-1" strike="noStrike">
              <a:latin typeface="Arial"/>
            </a:endParaRPr>
          </a:p>
          <a:p>
            <a:r>
              <a:rPr b="0" lang="en-IN" sz="2000" spc="-1" strike="noStrike">
                <a:latin typeface="Arial"/>
              </a:rPr>
              <a:t>3. All record store in the database, No loss of Records.</a:t>
            </a:r>
            <a:endParaRPr b="0" lang="en-IN" sz="2000" spc="-1" strike="noStrike">
              <a:latin typeface="Arial"/>
            </a:endParaRPr>
          </a:p>
          <a:p>
            <a:r>
              <a:rPr b="0" lang="en-IN" sz="2000" spc="-1" strike="noStrike">
                <a:latin typeface="Arial"/>
              </a:rPr>
              <a:t>4. Authorities not available in-campus their can access through laptop and mobile also.</a:t>
            </a:r>
            <a:endParaRPr b="0" lang="en-IN" sz="2000" spc="-1" strike="noStrike">
              <a:latin typeface="Arial"/>
            </a:endParaRPr>
          </a:p>
          <a:p>
            <a:r>
              <a:rPr b="0" lang="en-IN" sz="2000" spc="-1" strike="noStrike">
                <a:latin typeface="Arial"/>
              </a:rPr>
              <a:t>5. Balance will auto calculated at every submission.</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ea typeface="Noto Sans CJK SC"/>
              </a:rPr>
              <a:t>System Design (</a:t>
            </a:r>
            <a:r>
              <a:rPr b="1" lang="en-US" sz="3600" spc="-1" strike="noStrike">
                <a:solidFill>
                  <a:srgbClr val="262626"/>
                </a:solidFill>
                <a:latin typeface="Garamond"/>
              </a:rPr>
              <a:t>Module Design</a:t>
            </a:r>
            <a:r>
              <a:rPr b="1" lang="en-US" sz="4400" spc="-1" strike="noStrike">
                <a:solidFill>
                  <a:srgbClr val="262626"/>
                </a:solidFill>
                <a:latin typeface="Garamond"/>
              </a:rPr>
              <a:t>)</a:t>
            </a:r>
            <a:endParaRPr b="0" lang="en-US" sz="4400" spc="-1" strike="noStrike">
              <a:solidFill>
                <a:srgbClr val="000000"/>
              </a:solidFill>
              <a:latin typeface="Garamond"/>
            </a:endParaRPr>
          </a:p>
        </p:txBody>
      </p:sp>
      <p:sp>
        <p:nvSpPr>
          <p:cNvPr id="108" name="TextShape 2"/>
          <p:cNvSpPr txBox="1"/>
          <p:nvPr/>
        </p:nvSpPr>
        <p:spPr>
          <a:xfrm>
            <a:off x="1295280" y="2557080"/>
            <a:ext cx="9600840" cy="3318480"/>
          </a:xfrm>
          <a:prstGeom prst="rect">
            <a:avLst/>
          </a:prstGeom>
          <a:noFill/>
          <a:ln>
            <a:noFill/>
          </a:ln>
        </p:spPr>
        <p:txBody>
          <a:bodyPr/>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Developed the system with Five access levels, which are Teaching/Non-Teaching, PhD/Student, Admin,or Head.</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All users access the same login interface.</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Design the form of inputs and outputs of the system.</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Specify details and Messages in Interface for better interaction with the Users.</a:t>
            </a:r>
            <a:endParaRPr b="0" lang="en-US" sz="2400" spc="-1" strike="noStrike">
              <a:solidFill>
                <a:srgbClr val="262626"/>
              </a:solidFill>
              <a:latin typeface="Garamond"/>
            </a:endParaRPr>
          </a:p>
          <a:p>
            <a:pPr>
              <a:lnSpc>
                <a:spcPct val="100000"/>
              </a:lnSpc>
              <a:spcBef>
                <a:spcPts val="479"/>
              </a:spcBef>
              <a:spcAft>
                <a:spcPts val="601"/>
              </a:spcAft>
            </a:pPr>
            <a:endParaRPr b="0" lang="en-US" sz="2400" spc="-1" strike="noStrike">
              <a:solidFill>
                <a:srgbClr val="262626"/>
              </a:solidFill>
              <a:latin typeface="Garamond"/>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ea typeface="Noto Sans CJK SC"/>
              </a:rPr>
              <a:t>System Design (</a:t>
            </a:r>
            <a:r>
              <a:rPr b="1" lang="en-US" sz="3200" spc="-1" strike="noStrike">
                <a:solidFill>
                  <a:srgbClr val="262626"/>
                </a:solidFill>
                <a:latin typeface="Garamond"/>
                <a:ea typeface="Noto Sans CJK SC"/>
              </a:rPr>
              <a:t>Database Design</a:t>
            </a:r>
            <a:r>
              <a:rPr b="1" lang="en-US" sz="4400" spc="-1" strike="noStrike">
                <a:solidFill>
                  <a:srgbClr val="262626"/>
                </a:solidFill>
                <a:latin typeface="Garamond"/>
              </a:rPr>
              <a:t>)</a:t>
            </a:r>
            <a:endParaRPr b="0" lang="en-US" sz="4400" spc="-1" strike="noStrike">
              <a:solidFill>
                <a:srgbClr val="000000"/>
              </a:solidFill>
              <a:latin typeface="Garamond"/>
            </a:endParaRPr>
          </a:p>
        </p:txBody>
      </p:sp>
      <p:sp>
        <p:nvSpPr>
          <p:cNvPr id="110" name="TextShape 2"/>
          <p:cNvSpPr txBox="1"/>
          <p:nvPr/>
        </p:nvSpPr>
        <p:spPr>
          <a:xfrm>
            <a:off x="1295280" y="2557080"/>
            <a:ext cx="9600840" cy="3318480"/>
          </a:xfrm>
          <a:prstGeom prst="rect">
            <a:avLst/>
          </a:prstGeom>
          <a:noFill/>
          <a:ln>
            <a:noFill/>
          </a:ln>
        </p:spPr>
        <p:txBody>
          <a:bodyPr/>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Developed the database structure with Five Tables, which are account, leave applied records, leave balance,</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section-Head, User detail.</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Patently, for this purpose, the necessary primary and foreign keys should be defined into the responding</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tables.</a:t>
            </a:r>
            <a:endParaRPr b="0" lang="en-US" sz="2400" spc="-1" strike="noStrike">
              <a:solidFill>
                <a:srgbClr val="262626"/>
              </a:solidFill>
              <a:latin typeface="Garamond"/>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The so defined structure made up in conformity with the user’s needs and demands.</a:t>
            </a:r>
            <a:endParaRPr b="0" lang="en-US" sz="2400" spc="-1" strike="noStrike">
              <a:solidFill>
                <a:srgbClr val="262626"/>
              </a:solidFill>
              <a:latin typeface="Garamond"/>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rPr>
              <a:t>Conclusion</a:t>
            </a:r>
            <a:endParaRPr b="0" lang="en-US" sz="4400" spc="-1" strike="noStrike">
              <a:solidFill>
                <a:srgbClr val="000000"/>
              </a:solidFill>
              <a:latin typeface="Garamond"/>
            </a:endParaRPr>
          </a:p>
        </p:txBody>
      </p:sp>
      <p:sp>
        <p:nvSpPr>
          <p:cNvPr id="112" name="TextShape 2"/>
          <p:cNvSpPr txBox="1"/>
          <p:nvPr/>
        </p:nvSpPr>
        <p:spPr>
          <a:xfrm>
            <a:off x="1295280" y="2557080"/>
            <a:ext cx="9600840" cy="3318480"/>
          </a:xfrm>
          <a:prstGeom prst="rect">
            <a:avLst/>
          </a:prstGeom>
          <a:noFill/>
          <a:ln>
            <a:noFill/>
          </a:ln>
        </p:spPr>
        <p:txBody>
          <a:bodyPr/>
          <a:p>
            <a:pPr>
              <a:lnSpc>
                <a:spcPct val="100000"/>
              </a:lnSpc>
              <a:spcBef>
                <a:spcPts val="479"/>
              </a:spcBef>
              <a:spcAft>
                <a:spcPts val="601"/>
              </a:spcAft>
            </a:pPr>
            <a:r>
              <a:rPr b="0" lang="en-US" sz="2000" spc="-1" strike="noStrike">
                <a:solidFill>
                  <a:srgbClr val="262626"/>
                </a:solidFill>
                <a:latin typeface="Garamond"/>
              </a:rPr>
              <a:t>Overall, the system is useful for all users to maintain information at various levels. It connects admin and user and thus easy the maintain. Users can apply for leave. It has been a great pleasure for me to work on this exciting project. This project proved good for us as it provided a practical knowledge of not only programming in PHP, HTML, CSS, and Oracle MySQL Server Developer working of web-based application, but also about all handling procedures related to Advance and new technology.</a:t>
            </a:r>
            <a:endParaRPr b="0" lang="en-US" sz="2000" spc="-1" strike="noStrike">
              <a:solidFill>
                <a:srgbClr val="262626"/>
              </a:solidFill>
              <a:latin typeface="Garamond"/>
            </a:endParaRPr>
          </a:p>
          <a:p>
            <a:pPr>
              <a:lnSpc>
                <a:spcPct val="100000"/>
              </a:lnSpc>
              <a:spcBef>
                <a:spcPts val="479"/>
              </a:spcBef>
              <a:spcAft>
                <a:spcPts val="601"/>
              </a:spcAft>
            </a:pPr>
            <a:endParaRPr b="0" lang="en-US" sz="2000" spc="-1" strike="noStrike">
              <a:solidFill>
                <a:srgbClr val="262626"/>
              </a:solidFill>
              <a:latin typeface="Garamond"/>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295280" y="2777040"/>
            <a:ext cx="9600840" cy="1303560"/>
          </a:xfrm>
          <a:prstGeom prst="rect">
            <a:avLst/>
          </a:prstGeom>
          <a:noFill/>
          <a:ln>
            <a:noFill/>
          </a:ln>
        </p:spPr>
        <p:txBody>
          <a:bodyPr anchor="ctr"/>
          <a:p>
            <a:pPr algn="ctr">
              <a:lnSpc>
                <a:spcPct val="100000"/>
              </a:lnSpc>
            </a:pPr>
            <a:r>
              <a:rPr b="1" lang="en-US" sz="4400" spc="-1" strike="noStrike">
                <a:solidFill>
                  <a:srgbClr val="262626"/>
                </a:solidFill>
                <a:latin typeface="Garamond"/>
              </a:rPr>
              <a:t>Thank You</a:t>
            </a:r>
            <a:endParaRPr b="0" lang="en-US" sz="4400" spc="-1" strike="noStrike">
              <a:solidFill>
                <a:srgbClr val="000000"/>
              </a:solidFill>
              <a:latin typeface="Garamond"/>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67</TotalTime>
  <Application>LibreOffice/6.0.7.3$Linux_X86_64 LibreOffice_project/00m0$Build-3</Application>
  <Words>95</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2019-07-11T19:19:23Z</dcterms:created>
  <dc:creator>Madhushi Verma</dc:creator>
  <dc:description/>
  <dc:language>en-IN</dc:language>
  <cp:lastModifiedBy/>
  <dcterms:modified xsi:type="dcterms:W3CDTF">2020-06-24T05:13:16Z</dcterms:modified>
  <cp:revision>33</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