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A52626D-9DF2-4ADA-BD47-09A986BDA328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54845BD-BE9A-48AD-889A-317A775E2DE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6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626D-9DF2-4ADA-BD47-09A986BDA328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5BD-BE9A-48AD-889A-317A775E2D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47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626D-9DF2-4ADA-BD47-09A986BDA328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5BD-BE9A-48AD-889A-317A775E2DE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204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626D-9DF2-4ADA-BD47-09A986BDA328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5BD-BE9A-48AD-889A-317A775E2DE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046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626D-9DF2-4ADA-BD47-09A986BDA328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5BD-BE9A-48AD-889A-317A775E2D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103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626D-9DF2-4ADA-BD47-09A986BDA328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5BD-BE9A-48AD-889A-317A775E2DE7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423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626D-9DF2-4ADA-BD47-09A986BDA328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5BD-BE9A-48AD-889A-317A775E2DE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192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626D-9DF2-4ADA-BD47-09A986BDA328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5BD-BE9A-48AD-889A-317A775E2DE7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521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626D-9DF2-4ADA-BD47-09A986BDA328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5BD-BE9A-48AD-889A-317A775E2DE7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1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626D-9DF2-4ADA-BD47-09A986BDA328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5BD-BE9A-48AD-889A-317A775E2D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7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626D-9DF2-4ADA-BD47-09A986BDA328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5BD-BE9A-48AD-889A-317A775E2DE7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08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626D-9DF2-4ADA-BD47-09A986BDA328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5BD-BE9A-48AD-889A-317A775E2D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66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626D-9DF2-4ADA-BD47-09A986BDA328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5BD-BE9A-48AD-889A-317A775E2DE7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91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626D-9DF2-4ADA-BD47-09A986BDA328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5BD-BE9A-48AD-889A-317A775E2DE7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17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626D-9DF2-4ADA-BD47-09A986BDA328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5BD-BE9A-48AD-889A-317A775E2D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38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626D-9DF2-4ADA-BD47-09A986BDA328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5BD-BE9A-48AD-889A-317A775E2DE7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87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626D-9DF2-4ADA-BD47-09A986BDA328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5BD-BE9A-48AD-889A-317A775E2D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95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52626D-9DF2-4ADA-BD47-09A986BDA328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4845BD-BE9A-48AD-889A-317A775E2D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14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>
                <a:latin typeface="Arial Black" panose="020B0A04020102020204" pitchFamily="34" charset="0"/>
              </a:rPr>
              <a:t>COMPARING NoSQL TO SQL</a:t>
            </a:r>
            <a:endParaRPr lang="en-GB" sz="36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3207"/>
          </a:xfrm>
        </p:spPr>
        <p:txBody>
          <a:bodyPr>
            <a:normAutofit fontScale="70000" lnSpcReduction="20000"/>
          </a:bodyPr>
          <a:lstStyle/>
          <a:p>
            <a:r>
              <a:rPr lang="en-GB" sz="3600" dirty="0" smtClean="0"/>
              <a:t>MongoDB VS SQL AS A CASE STUDY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8353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5699" y="1227743"/>
            <a:ext cx="984786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                    </a:t>
            </a:r>
            <a:r>
              <a:rPr lang="en-GB" sz="2800" b="1" dirty="0" smtClean="0">
                <a:latin typeface="Arial Black" panose="020B0A04020102020204" pitchFamily="34" charset="0"/>
              </a:rPr>
              <a:t>Introduction to MongoDB and SQL</a:t>
            </a:r>
          </a:p>
          <a:p>
            <a:pPr algn="just"/>
            <a:r>
              <a:rPr lang="en-GB" sz="2800" b="1" dirty="0" smtClean="0"/>
              <a:t>MongoDB:</a:t>
            </a:r>
            <a:endParaRPr lang="en-GB" sz="28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 smtClean="0"/>
              <a:t>Type: NoSQL Database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 smtClean="0"/>
              <a:t>Data Model: Document-Oriented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 smtClean="0"/>
              <a:t>Structure: Collections of JSON-like documents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 smtClean="0"/>
              <a:t>Scalability: Horizontally scalable</a:t>
            </a:r>
          </a:p>
          <a:p>
            <a:pPr algn="just"/>
            <a:r>
              <a:rPr lang="en-GB" sz="2800" b="1" dirty="0" smtClean="0"/>
              <a:t>SQL (Relational Databases like MySQL, PostgreSQL):</a:t>
            </a:r>
            <a:endParaRPr lang="en-GB" sz="28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 smtClean="0"/>
              <a:t>Type: SQL Database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 smtClean="0"/>
              <a:t>Data Model: Table-Based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 smtClean="0"/>
              <a:t>Structure: Tables with rows and columns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 smtClean="0"/>
              <a:t>Scalability: Vertically scalable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137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4171" y="583818"/>
            <a:ext cx="810391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 </a:t>
            </a:r>
            <a:r>
              <a:rPr lang="en-GB" sz="2800" b="1" dirty="0" smtClean="0"/>
              <a:t>                                  Data Storage and Structure</a:t>
            </a:r>
          </a:p>
          <a:p>
            <a:r>
              <a:rPr lang="en-GB" sz="2800" b="1" dirty="0" smtClean="0"/>
              <a:t>MongoDB:</a:t>
            </a:r>
            <a:endParaRPr lang="en-GB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Stores data in flexible, JSON-like documents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Supports nested data structures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No fixed schema, allowing for dynamic and evolving data models</a:t>
            </a:r>
          </a:p>
          <a:p>
            <a:r>
              <a:rPr lang="en-GB" sz="2800" b="1" dirty="0" smtClean="0"/>
              <a:t>SQL:</a:t>
            </a:r>
            <a:endParaRPr lang="en-GB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Stores data in tables with predefined schemas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Requires structured data with defined columns and data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Enforces data integrity and relationships through constraints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2858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9836" y="1197279"/>
            <a:ext cx="1066799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800" dirty="0" smtClean="0"/>
          </a:p>
          <a:p>
            <a:r>
              <a:rPr lang="en-GB" sz="2800" dirty="0" smtClean="0"/>
              <a:t>Query LanguageMongoDB:Query Language: MongoDB Query Language (MQL)Queries use JSON-like syntaxSupports powerful, flexible querying with aggregation pipelines</a:t>
            </a:r>
          </a:p>
          <a:p>
            <a:endParaRPr lang="en-GB" sz="2800" dirty="0"/>
          </a:p>
          <a:p>
            <a:r>
              <a:rPr lang="en-GB" sz="2800" dirty="0" err="1" smtClean="0"/>
              <a:t>SQL:Query</a:t>
            </a:r>
            <a:r>
              <a:rPr lang="en-GB" sz="2800" dirty="0" smtClean="0"/>
              <a:t> Language: Structured Query Language (SQL)Standardized query language with SELECT, INSERT, UPDATE, DELETE commandsStrong support for complex joins, subqueries, and set operations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632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260" y="725864"/>
            <a:ext cx="1070570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 </a:t>
            </a:r>
            <a:r>
              <a:rPr lang="en-GB" sz="2800" b="1" dirty="0" smtClean="0"/>
              <a:t>                          Scalability and Performance</a:t>
            </a:r>
          </a:p>
          <a:p>
            <a:r>
              <a:rPr lang="en-GB" sz="2800" b="1" dirty="0" smtClean="0"/>
              <a:t>MongoDB:</a:t>
            </a:r>
            <a:endParaRPr lang="en-GB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Designed for horizontal scalability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Easy to distribute data across multiple servers (</a:t>
            </a:r>
            <a:r>
              <a:rPr lang="en-GB" sz="2800" dirty="0" err="1" smtClean="0"/>
              <a:t>sharding</a:t>
            </a:r>
            <a:r>
              <a:rPr lang="en-GB" sz="28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Suitable for large-scale applications with high write/read throughput</a:t>
            </a:r>
          </a:p>
          <a:p>
            <a:endParaRPr lang="en-GB" sz="2800" b="1" dirty="0"/>
          </a:p>
          <a:p>
            <a:r>
              <a:rPr lang="en-GB" sz="2800" b="1" dirty="0" smtClean="0"/>
              <a:t>SQL:</a:t>
            </a:r>
            <a:endParaRPr lang="en-GB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Typically scales vertically (adding more resources to a single server)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Can achieve high performance with proper indexing and query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More mature solutions for transactional consistency and complex transactions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1773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3274" y="1360437"/>
            <a:ext cx="105925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Use Cases and Examples MongoDB:Ideal for applications with evolving, semi-structured data (e.g., content management systems, real-time analytics, (</a:t>
            </a:r>
            <a:r>
              <a:rPr lang="en-GB" sz="2800" dirty="0" err="1" smtClean="0"/>
              <a:t>IoT</a:t>
            </a:r>
            <a:r>
              <a:rPr lang="en-GB" sz="2800" dirty="0" smtClean="0"/>
              <a:t>)Used by companies like Uber, eBay, and LinkedIn</a:t>
            </a:r>
          </a:p>
          <a:p>
            <a:endParaRPr lang="en-GB" sz="2800" dirty="0" smtClean="0"/>
          </a:p>
          <a:p>
            <a:r>
              <a:rPr lang="en-GB" sz="2800" dirty="0" smtClean="0"/>
              <a:t>SQL: Suitable for applications requiring ACID compliance, complex transactions, and data integrity (e.g., banking systems, enterprise resource planning)Used by companies like Facebook, Google (Big Query), and Netflix.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165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484</TotalTime>
  <Words>298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Garamond</vt:lpstr>
      <vt:lpstr>Organic</vt:lpstr>
      <vt:lpstr>COMPARING NoSQL TO SQL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IBE SAMUEL C</dc:creator>
  <cp:lastModifiedBy>IBE SAMUEL C</cp:lastModifiedBy>
  <cp:revision>9</cp:revision>
  <dcterms:created xsi:type="dcterms:W3CDTF">2024-07-16T00:15:01Z</dcterms:created>
  <dcterms:modified xsi:type="dcterms:W3CDTF">2024-07-16T08:19:14Z</dcterms:modified>
</cp:coreProperties>
</file>