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27146249011"/>
          <c:y val="0.0699489020853473"/>
          <c:w val="0.700254092556338"/>
          <c:h val="0.726971412788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50871446"/>
        <c:axId val="71494684"/>
      </c:barChart>
      <c:catAx>
        <c:axId val="50871446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1494684"/>
        <c:crosses val="autoZero"/>
        <c:auto val="1"/>
        <c:lblAlgn val="ctr"/>
        <c:lblOffset val="100"/>
      </c:catAx>
      <c:valAx>
        <c:axId val="71494684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0871446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2EC869E-22ED-46A1-BBA4-6E9579BF512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000" cy="231264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1680" cy="26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156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E7EAEC-6814-4422-AD99-FBC6D9E80FAE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6800" cy="685188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160" cy="685620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7680" cy="685620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2640" cy="685620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480" cy="685620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240" cy="685620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6800" cy="685188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560" cy="316188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160" cy="685620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7680" cy="685620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5840" cy="380808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2640" cy="685620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480" cy="685620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240" cy="685620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7640" cy="326520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1320" cy="1331640"/>
            <a:chOff x="876240" y="990720"/>
            <a:chExt cx="1741320" cy="133164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6880" cy="105552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5840" cy="56016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000" cy="143640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160" cy="61740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028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222CBA8-D6EE-48D8-8EA2-DA300D4DE864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8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NAME:Samirulla hussain.I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NO:asunm1323312207791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676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676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160" cy="521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0320" cy="68562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780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2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3320" cy="293400"/>
            <a:chOff x="466560" y="6410160"/>
            <a:chExt cx="3703320" cy="29340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280" cy="1983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1CBCEB0-8C71-47C6-A898-4936267AD707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140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79760" cy="685620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1920" cy="6856920"/>
            <a:chOff x="7448760" y="0"/>
            <a:chExt cx="4741920" cy="685692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6800" cy="685188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1560" cy="316188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160" cy="685620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7680" cy="685620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5840" cy="380808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2640" cy="685620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3480" cy="685620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240" cy="685620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7640" cy="326520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040" cy="284616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1920" cy="1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4 </a:t>
            </a:r>
            <a:r>
              <a:rPr b="0" lang="en-IN" sz="1100" spc="117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38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1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7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1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000" cy="36000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5840" cy="64584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5880" cy="24588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2360" cy="3008160"/>
            <a:chOff x="47520" y="3819600"/>
            <a:chExt cx="4122360" cy="300816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320" cy="29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600" cy="3008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548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2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C985D572-3B6B-4318-81E8-5EC4FD7BB59A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740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0480" cy="3255840"/>
            <a:chOff x="7953480" y="3000240"/>
            <a:chExt cx="2760480" cy="325584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5400" cy="45540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9280" cy="17928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0480" cy="3255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0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26B13DD-DBB7-4562-BDA2-52804A318555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16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1960" cy="3808080"/>
            <a:chOff x="8658360" y="2647800"/>
            <a:chExt cx="3531960" cy="380808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5400" cy="45540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9280" cy="17928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1960" cy="3808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176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99FCD66-416E-4E3F-81C9-02949C0C0DA5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28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56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24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264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440" cy="48384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25B7F7E-44C5-46EC-9399-D48A865AF245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24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3880" cy="324612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2480" cy="32220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14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2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280" cy="19836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94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A329A1F-63AF-493A-82F7-56A964E1531F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33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9400" cy="75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24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9280" cy="17928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520" cy="17604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680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E4FEE26-ADD3-48C3-9875-E6FC52F7703F}" type="slidenum">
              <a:rPr b="0" lang="en-IN" sz="1100" spc="-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228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5400" cy="45540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132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2024-09-04T12:24:07Z</dcterms:modified>
  <cp:revision>28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