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88EEE-887B-491A-B24E-7312E387EF4D}" type="datetimeFigureOut">
              <a:rPr lang="en-US" smtClean="0"/>
              <a:t>31-Jul-19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249E1-3F40-4E05-A72F-FB5BB35C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30-Jul-19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03" y="191068"/>
            <a:ext cx="9512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General Motors Ignition Switch Recall Scandal</a:t>
            </a:r>
            <a:endParaRPr lang="en-US" sz="3200" b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50" y="1050879"/>
            <a:ext cx="4619481" cy="307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128" y="4276129"/>
            <a:ext cx="9212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Chevrolet </a:t>
            </a:r>
            <a:r>
              <a:rPr lang="en-US" sz="2200" dirty="0" smtClean="0"/>
              <a:t>Cobalt released in 2004.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2.6 million cars recalled in 2014.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At least 97 injuries and deaths related to faulty ignition switches since 2005.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On May 16, 2014, NHTSA </a:t>
            </a:r>
            <a:r>
              <a:rPr lang="en-US" sz="2200" dirty="0" smtClean="0"/>
              <a:t>fined GM </a:t>
            </a:r>
            <a:r>
              <a:rPr lang="en-US" sz="2200" b="1" dirty="0" smtClean="0"/>
              <a:t>$35 million</a:t>
            </a:r>
            <a:r>
              <a:rPr lang="en-US" sz="2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As of May 2015, the company </a:t>
            </a:r>
            <a:r>
              <a:rPr lang="en-US" sz="2200" dirty="0" smtClean="0"/>
              <a:t>has set aside </a:t>
            </a:r>
            <a:r>
              <a:rPr lang="en-US" sz="2200" b="1" dirty="0" smtClean="0"/>
              <a:t>$550</a:t>
            </a:r>
            <a:r>
              <a:rPr lang="en-US" sz="2200" dirty="0"/>
              <a:t> </a:t>
            </a:r>
            <a:r>
              <a:rPr lang="en-US" sz="2200" b="1" dirty="0" smtClean="0"/>
              <a:t>million</a:t>
            </a:r>
            <a:r>
              <a:rPr lang="en-US" sz="2200" dirty="0" smtClean="0"/>
              <a:t> to </a:t>
            </a:r>
            <a:r>
              <a:rPr lang="en-US" sz="2200" dirty="0"/>
              <a:t>compensate victims.</a:t>
            </a: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2" y="1050879"/>
            <a:ext cx="4100167" cy="30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4" y="532262"/>
            <a:ext cx="1045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Ethical and Moral codes broken by General Motors: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91319" y="1651378"/>
            <a:ext cx="10645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Reports suggest that, GM engineers knew about the faulty switches from 2005 but they decided that it was to costly and time consuming to recall and fix these parts.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Many experts said that it wasn’t that costly and each switch fix would have taken less than an hour.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It was a total disregard for public safety from GM and they were more concerned with cutting costs than quality and safety.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5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898" y="306624"/>
            <a:ext cx="1182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u="sng" dirty="0" smtClean="0"/>
              <a:t>Swift </a:t>
            </a:r>
            <a:r>
              <a:rPr lang="en-US" sz="2400" b="1" u="sng" dirty="0" smtClean="0"/>
              <a:t>actions</a:t>
            </a:r>
            <a:r>
              <a:rPr lang="en-US" sz="2300" b="1" u="sng" dirty="0" smtClean="0"/>
              <a:t> not taken by </a:t>
            </a:r>
            <a:r>
              <a:rPr lang="en-US" sz="2300" b="1" u="sng" dirty="0"/>
              <a:t>National Highway Traffic Safety Administration (NHTSA</a:t>
            </a:r>
            <a:r>
              <a:rPr lang="en-US" sz="2300" b="1" u="sng" dirty="0" smtClean="0"/>
              <a:t>): </a:t>
            </a:r>
            <a:endParaRPr lang="en-US" sz="23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3898" y="4026090"/>
            <a:ext cx="5513696" cy="229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1105255"/>
            <a:ext cx="4048125" cy="1628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081" y="2879676"/>
            <a:ext cx="9594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Vision of NHTSA:</a:t>
            </a:r>
          </a:p>
          <a:p>
            <a:endParaRPr lang="en-US" sz="2000" b="1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National Highway Traffic Safety Administration (NHTSA) is dedicated to achieving the highest standards of excellence in the motor vehicle and highway safety.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National </a:t>
            </a:r>
            <a:r>
              <a:rPr lang="en-US" sz="2000" dirty="0"/>
              <a:t>Highway Traffic Safety Administration </a:t>
            </a:r>
            <a:r>
              <a:rPr lang="en-US" sz="2000" dirty="0" smtClean="0"/>
              <a:t>connected </a:t>
            </a:r>
            <a:r>
              <a:rPr lang="en-US" sz="2000" dirty="0"/>
              <a:t>the dots with that first death and the faulty ignition switches in 2007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b="1" u="sng" dirty="0"/>
              <a:t>Ethical misconduct </a:t>
            </a:r>
            <a:r>
              <a:rPr lang="en-US" sz="2000" b="1" u="sng" dirty="0" smtClean="0"/>
              <a:t>by NHTSA:</a:t>
            </a:r>
          </a:p>
          <a:p>
            <a:endParaRPr lang="en-US" sz="2000" dirty="0" smtClean="0"/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No proper investigation </a:t>
            </a:r>
            <a:r>
              <a:rPr lang="en-US" sz="2000" dirty="0"/>
              <a:t>took place on that certain </a:t>
            </a:r>
            <a:r>
              <a:rPr lang="en-US" sz="2000" dirty="0" smtClean="0"/>
              <a:t>situation back in 2007.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en-US" sz="2000" dirty="0" smtClean="0"/>
              <a:t>NHTSA went easy on GM.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u="sng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81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160</TotalTime>
  <Words>209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Borshon</dc:creator>
  <cp:lastModifiedBy>Borshon</cp:lastModifiedBy>
  <cp:revision>10</cp:revision>
  <dcterms:created xsi:type="dcterms:W3CDTF">2019-07-30T17:01:23Z</dcterms:created>
  <dcterms:modified xsi:type="dcterms:W3CDTF">2019-07-30T19:42:22Z</dcterms:modified>
</cp:coreProperties>
</file>