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Supervised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fine-tuning is a machine learning technique where a pre-trained model is further trained on a labeled dataset to improve its performance on a specific task.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Pre-trained models 2. Labeled datasets 3. Transfer learning 4. Optimization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Supervised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a pre-trained model 2. Gather a labeled dataset 3. Fine-tune model parameters 4. Evaluate performance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Supervised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Improved accuracy 2. Faster convergence 3. Leveraging existing knowledge 4. Better performance on specific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Overfitting risk 2. Need for substantial labeled data 3. Computational resources required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Natural Language Processing 2. Image Classification 3. Speech Recognition 4. Healthcare diagnostics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fine-tuning enhances model performance effectively on target tasks by utilizing pre-trained models and labeled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