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7084" y="943897"/>
            <a:ext cx="10638505" cy="212376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085" y="3136488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rgbClr val="FF0D9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8AF4-D4E6-4458-92C7-0F8C932DA4A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A830-F4BC-4DB1-8475-6BDCE886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2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8AF4-D4E6-4458-92C7-0F8C932DA4A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A830-F4BC-4DB1-8475-6BDCE886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4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8AF4-D4E6-4458-92C7-0F8C932DA4A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A830-F4BC-4DB1-8475-6BDCE886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90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8AF4-D4E6-4458-92C7-0F8C932DA4A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A830-F4BC-4DB1-8475-6BDCE886AE0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45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759" y="397440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18969"/>
            <a:ext cx="10994760" cy="4552332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8AF4-D4E6-4458-92C7-0F8C932DA4A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A830-F4BC-4DB1-8475-6BDCE886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4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9307" y="817354"/>
            <a:ext cx="8378376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5651" y="1917291"/>
            <a:ext cx="8406580" cy="4334039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8AF4-D4E6-4458-92C7-0F8C932DA4A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A830-F4BC-4DB1-8475-6BDCE886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0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8AF4-D4E6-4458-92C7-0F8C932DA4A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A830-F4BC-4DB1-8475-6BDCE886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6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8AF4-D4E6-4458-92C7-0F8C932DA4A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A830-F4BC-4DB1-8475-6BDCE886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89" y="32286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227011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85687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227011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85687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8AF4-D4E6-4458-92C7-0F8C932DA4A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A830-F4BC-4DB1-8475-6BDCE886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7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8AF4-D4E6-4458-92C7-0F8C932DA4A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A830-F4BC-4DB1-8475-6BDCE886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6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8AF4-D4E6-4458-92C7-0F8C932DA4A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A830-F4BC-4DB1-8475-6BDCE886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8AF4-D4E6-4458-92C7-0F8C932DA4A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A830-F4BC-4DB1-8475-6BDCE886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68AF4-D4E6-4458-92C7-0F8C932DA4A2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3A830-F4BC-4DB1-8475-6BDCE886AE0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48495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086E-264A-42C4-9CEA-10455B918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465" y="1970697"/>
            <a:ext cx="8392358" cy="7277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Introduction to Linting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4896A-EC73-4BA0-BE29-C16A23404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0185"/>
            <a:ext cx="9144000" cy="3715451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9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08AB-4971-4F6A-BDD1-DC629CA56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Linting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EEDC-7D68-40E2-80D3-C13B79CBB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latin typeface="Modern No. 20" panose="02070704070505020303" pitchFamily="18" charset="0"/>
              </a:rPr>
              <a:t>Linting is the automatic checking of source code for programmatic and stylistic errors. </a:t>
            </a:r>
          </a:p>
          <a:p>
            <a:pPr algn="l"/>
            <a:r>
              <a:rPr lang="en-US" dirty="0">
                <a:latin typeface="Modern No. 20" panose="02070704070505020303" pitchFamily="18" charset="0"/>
              </a:rPr>
              <a:t>Linters perform static analysis of source code. </a:t>
            </a:r>
          </a:p>
          <a:p>
            <a:pPr algn="l"/>
            <a:r>
              <a:rPr lang="en-US" dirty="0">
                <a:latin typeface="Modern No. 20" panose="02070704070505020303" pitchFamily="18" charset="0"/>
              </a:rPr>
              <a:t>This is done by using a lint tool or a linter. A linter is a static code analyzer.</a:t>
            </a:r>
          </a:p>
          <a:p>
            <a:pPr algn="l"/>
            <a:endParaRPr lang="en-US" dirty="0">
              <a:latin typeface="Modern No. 20" panose="02070704070505020303" pitchFamily="18" charset="0"/>
            </a:endParaRPr>
          </a:p>
          <a:p>
            <a:pPr algn="l"/>
            <a:r>
              <a:rPr lang="en-US" dirty="0">
                <a:latin typeface="Modern No. 20" panose="02070704070505020303" pitchFamily="18" charset="0"/>
              </a:rPr>
              <a:t>JavaScript being an interpreted language may not show errors before running a program. Therefore, lint is used for debugging in </a:t>
            </a:r>
            <a:r>
              <a:rPr lang="en-US" dirty="0" err="1">
                <a:latin typeface="Modern No. 20" panose="02070704070505020303" pitchFamily="18" charset="0"/>
              </a:rPr>
              <a:t>javascript</a:t>
            </a:r>
            <a:r>
              <a:rPr lang="en-US" dirty="0">
                <a:latin typeface="Modern No. 20" panose="02070704070505020303" pitchFamily="18" charset="0"/>
              </a:rPr>
              <a:t> before the programs run.</a:t>
            </a:r>
          </a:p>
          <a:p>
            <a:pPr marL="0" indent="0">
              <a:buNone/>
            </a:pPr>
            <a:endParaRPr lang="en-US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0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5DB0-6CFB-4ADF-B3DE-178C7876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linting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741D5-B2C3-4103-A4D5-3F5279AB5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Helps in reducing errors. </a:t>
            </a:r>
          </a:p>
          <a:p>
            <a:r>
              <a:rPr lang="en-US" dirty="0">
                <a:latin typeface="Modern No. 20" panose="02070704070505020303" pitchFamily="18" charset="0"/>
              </a:rPr>
              <a:t>Improves the overall quality of code for example, identifying formatting discrepancies. </a:t>
            </a:r>
          </a:p>
          <a:p>
            <a:r>
              <a:rPr lang="en-US" dirty="0">
                <a:latin typeface="Modern No. 20" panose="02070704070505020303" pitchFamily="18" charset="0"/>
              </a:rPr>
              <a:t>They help to accelerate development and reduce costs by finding errors early.</a:t>
            </a:r>
          </a:p>
          <a:p>
            <a:r>
              <a:rPr lang="en-US" dirty="0">
                <a:latin typeface="Modern No. 20" panose="02070704070505020303" pitchFamily="18" charset="0"/>
              </a:rPr>
              <a:t>Lint analyses code for errors, thus helping to generate faster code.</a:t>
            </a:r>
          </a:p>
        </p:txBody>
      </p:sp>
    </p:spTree>
    <p:extLst>
      <p:ext uri="{BB962C8B-B14F-4D97-AF65-F5344CB8AC3E}">
        <p14:creationId xmlns:p14="http://schemas.microsoft.com/office/powerpoint/2010/main" val="283754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B944-1032-423A-ACA8-1071EB52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Linting tools in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55252-ACA6-4581-BCF0-2456B333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Modern No. 20" panose="02070704070505020303" pitchFamily="18" charset="0"/>
              </a:rPr>
              <a:t>JSLint</a:t>
            </a:r>
            <a:r>
              <a:rPr lang="en-US" dirty="0">
                <a:latin typeface="Modern No. 20" panose="02070704070505020303" pitchFamily="18" charset="0"/>
              </a:rPr>
              <a:t> –It’s a stable and reliable linting tool used to process </a:t>
            </a:r>
            <a:r>
              <a:rPr lang="en-US" dirty="0" err="1">
                <a:latin typeface="Modern No. 20" panose="02070704070505020303" pitchFamily="18" charset="0"/>
              </a:rPr>
              <a:t>javascript</a:t>
            </a:r>
            <a:r>
              <a:rPr lang="en-US" dirty="0">
                <a:latin typeface="Modern No. 20" panose="02070704070505020303" pitchFamily="18" charset="0"/>
              </a:rPr>
              <a:t> and JSON text. It comes configured but lacks comprehensive documentation.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Modern No. 20" panose="02070704070505020303" pitchFamily="18" charset="0"/>
              </a:rPr>
              <a:t>JSHint</a:t>
            </a:r>
            <a:r>
              <a:rPr lang="en-US" dirty="0">
                <a:latin typeface="Modern No. 20" panose="02070704070505020303" pitchFamily="18" charset="0"/>
              </a:rPr>
              <a:t> - It is flexible to adjust to specific coding guidelines and execution environments. It is more difficult to configure in order to make it useful.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Modern No. 20" panose="02070704070505020303" pitchFamily="18" charset="0"/>
              </a:rPr>
              <a:t>ESLint</a:t>
            </a:r>
            <a:r>
              <a:rPr lang="en-US" dirty="0">
                <a:latin typeface="Modern No. 20" panose="02070704070505020303" pitchFamily="18" charset="0"/>
              </a:rPr>
              <a:t> - is mainly used in the command line. It’s a pluggable linting utility for JavaScript.</a:t>
            </a:r>
          </a:p>
        </p:txBody>
      </p:sp>
    </p:spTree>
    <p:extLst>
      <p:ext uri="{BB962C8B-B14F-4D97-AF65-F5344CB8AC3E}">
        <p14:creationId xmlns:p14="http://schemas.microsoft.com/office/powerpoint/2010/main" val="124407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B843-7909-42AD-A45B-75A41D58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 of </a:t>
            </a:r>
            <a:r>
              <a:rPr lang="en-US" dirty="0" err="1"/>
              <a:t>ESLint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174D1-8DD1-4E39-BB75-6B76B75B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Modern No. 20" panose="02070704070505020303" pitchFamily="18" charset="0"/>
              </a:rPr>
              <a:t>Its customizable.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Modern No. 20" panose="02070704070505020303" pitchFamily="18" charset="0"/>
              </a:rPr>
              <a:t>It has better ES6 support.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Modern No. 20" panose="02070704070505020303" pitchFamily="18" charset="0"/>
              </a:rPr>
              <a:t>IDE integration.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Modern No. 20" panose="02070704070505020303" pitchFamily="18" charset="0"/>
              </a:rPr>
              <a:t>It’s very extensible and has a number of plugins.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Modern No. 20" panose="02070704070505020303" pitchFamily="18" charset="0"/>
              </a:rPr>
              <a:t>Its free (open source).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Modern No. 20" panose="02070704070505020303" pitchFamily="18" charset="0"/>
              </a:rPr>
              <a:t>Focuses code review on quality and not style.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Modern No. 20" panose="02070704070505020303" pitchFamily="18" charset="0"/>
              </a:rPr>
              <a:t>Broad eco system of support and users.</a:t>
            </a:r>
          </a:p>
          <a:p>
            <a:pPr marL="0" indent="0">
              <a:buNone/>
            </a:pPr>
            <a:endParaRPr lang="en-US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4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D59B-1FE3-40DB-8660-8D50113A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9362"/>
          </a:xfrm>
        </p:spPr>
        <p:txBody>
          <a:bodyPr>
            <a:normAutofit fontScale="90000"/>
          </a:bodyPr>
          <a:lstStyle/>
          <a:p>
            <a:r>
              <a:rPr lang="en-US" dirty="0"/>
              <a:t>Cons of </a:t>
            </a:r>
            <a:r>
              <a:rPr lang="en-US" dirty="0" err="1"/>
              <a:t>ESLint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E8F40-3F4D-43B9-AA9E-78AEEA81D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Modern No. 20" panose="02070704070505020303" pitchFamily="18" charset="0"/>
              </a:rPr>
              <a:t>Complicated for beginners </a:t>
            </a:r>
            <a:r>
              <a:rPr lang="en-US" dirty="0" err="1">
                <a:latin typeface="Modern No. 20" panose="02070704070505020303" pitchFamily="18" charset="0"/>
              </a:rPr>
              <a:t>i.e</a:t>
            </a:r>
            <a:r>
              <a:rPr lang="en-US" dirty="0">
                <a:latin typeface="Modern No. 20" panose="02070704070505020303" pitchFamily="18" charset="0"/>
              </a:rPr>
              <a:t>, requires configuration of files.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Modern No. 20" panose="02070704070505020303" pitchFamily="18" charset="0"/>
              </a:rPr>
              <a:t>It slows down the functionality of a computer.</a:t>
            </a:r>
          </a:p>
          <a:p>
            <a:pPr marL="457200" lvl="1" indent="0">
              <a:buNone/>
            </a:pPr>
            <a:endParaRPr lang="en-US" dirty="0">
              <a:latin typeface="Modern No. 20" panose="02070704070505020303" pitchFamily="18" charset="0"/>
            </a:endParaRPr>
          </a:p>
          <a:p>
            <a:endParaRPr lang="en-US" dirty="0">
              <a:latin typeface="Modern No. 20" panose="02070704070505020303" pitchFamily="18" charset="0"/>
            </a:endParaRPr>
          </a:p>
          <a:p>
            <a:endParaRPr lang="en-US" dirty="0">
              <a:latin typeface="Modern No. 20" panose="02070704070505020303" pitchFamily="18" charset="0"/>
            </a:endParaRPr>
          </a:p>
          <a:p>
            <a:r>
              <a:rPr lang="en-US" dirty="0">
                <a:latin typeface="Modern No. 20" panose="02070704070505020303" pitchFamily="18" charset="0"/>
              </a:rPr>
              <a:t>How to install </a:t>
            </a:r>
            <a:r>
              <a:rPr lang="en-US" dirty="0" err="1">
                <a:latin typeface="Modern No. 20" panose="02070704070505020303" pitchFamily="18" charset="0"/>
              </a:rPr>
              <a:t>ESLint</a:t>
            </a:r>
            <a:endParaRPr lang="en-US" dirty="0">
              <a:latin typeface="Modern No. 20" panose="02070704070505020303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Modern No. 20" panose="02070704070505020303" pitchFamily="18" charset="0"/>
              </a:rPr>
              <a:t>Install the file as an extension to VS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Modern No. 20" panose="02070704070505020303" pitchFamily="18" charset="0"/>
              </a:rPr>
              <a:t>Then install the software globally onto your computer by typing this in the terminal ‘</a:t>
            </a:r>
            <a:r>
              <a:rPr lang="en-US" dirty="0" err="1">
                <a:latin typeface="Modern No. 20" panose="02070704070505020303" pitchFamily="18" charset="0"/>
              </a:rPr>
              <a:t>npm</a:t>
            </a:r>
            <a:r>
              <a:rPr lang="en-US" dirty="0">
                <a:latin typeface="Modern No. 20" panose="02070704070505020303" pitchFamily="18" charset="0"/>
              </a:rPr>
              <a:t> install –g </a:t>
            </a:r>
            <a:r>
              <a:rPr lang="en-US" dirty="0" err="1">
                <a:latin typeface="Modern No. 20" panose="02070704070505020303" pitchFamily="18" charset="0"/>
              </a:rPr>
              <a:t>eslint</a:t>
            </a:r>
            <a:r>
              <a:rPr lang="en-US" dirty="0">
                <a:latin typeface="Modern No. 20" panose="02070704070505020303" pitchFamily="18" charset="0"/>
              </a:rPr>
              <a:t>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Modern No. 20" panose="02070704070505020303" pitchFamily="18" charset="0"/>
              </a:rPr>
              <a:t>Set up a configuration file with the following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Modern No. 20" panose="02070704070505020303" pitchFamily="18" charset="0"/>
            </a:endParaRPr>
          </a:p>
          <a:p>
            <a:endParaRPr lang="en-US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11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C605-CC1E-4FDA-B565-AF5D09B3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84B18-C84A-4455-BEAE-D7DA478EE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Modern No. 20" panose="02070704070505020303" pitchFamily="18" charset="0"/>
              </a:rPr>
              <a:t>let group = [ “Otim Benjamin”, “</a:t>
            </a:r>
            <a:r>
              <a:rPr lang="en-US" dirty="0" err="1">
                <a:latin typeface="Modern No. 20" panose="02070704070505020303" pitchFamily="18" charset="0"/>
              </a:rPr>
              <a:t>Kabuuka</a:t>
            </a:r>
            <a:r>
              <a:rPr lang="en-US" dirty="0">
                <a:latin typeface="Modern No. 20" panose="02070704070505020303" pitchFamily="18" charset="0"/>
              </a:rPr>
              <a:t> Frank”,</a:t>
            </a:r>
          </a:p>
          <a:p>
            <a:pPr marL="0" indent="0">
              <a:buNone/>
            </a:pPr>
            <a:r>
              <a:rPr lang="en-US" dirty="0">
                <a:latin typeface="Modern No. 20" panose="02070704070505020303" pitchFamily="18" charset="0"/>
              </a:rPr>
              <a:t>	” Mariat </a:t>
            </a:r>
            <a:r>
              <a:rPr lang="en-US" dirty="0" err="1">
                <a:latin typeface="Modern No. 20" panose="02070704070505020303" pitchFamily="18" charset="0"/>
              </a:rPr>
              <a:t>Ndagire</a:t>
            </a:r>
            <a:r>
              <a:rPr lang="en-US" dirty="0">
                <a:latin typeface="Modern No. 20" panose="02070704070505020303" pitchFamily="18" charset="0"/>
              </a:rPr>
              <a:t>”, “Monica Iyabo”,</a:t>
            </a:r>
          </a:p>
          <a:p>
            <a:pPr marL="0" indent="0">
              <a:buNone/>
            </a:pPr>
            <a:r>
              <a:rPr lang="en-US" dirty="0">
                <a:latin typeface="Modern No. 20" panose="02070704070505020303" pitchFamily="18" charset="0"/>
              </a:rPr>
              <a:t>	 “Jacob </a:t>
            </a:r>
            <a:r>
              <a:rPr lang="en-US" dirty="0" err="1">
                <a:latin typeface="Modern No. 20" panose="02070704070505020303" pitchFamily="18" charset="0"/>
              </a:rPr>
              <a:t>Nuwamanya</a:t>
            </a:r>
            <a:r>
              <a:rPr lang="en-US" dirty="0">
                <a:latin typeface="Modern No. 20" panose="02070704070505020303" pitchFamily="18" charset="0"/>
              </a:rPr>
              <a:t>”, “</a:t>
            </a:r>
            <a:r>
              <a:rPr lang="en-US" dirty="0" err="1">
                <a:latin typeface="Modern No. 20" panose="02070704070505020303" pitchFamily="18" charset="0"/>
              </a:rPr>
              <a:t>Joanita</a:t>
            </a:r>
            <a:r>
              <a:rPr lang="en-US" dirty="0">
                <a:latin typeface="Modern No. 20" panose="02070704070505020303" pitchFamily="18" charset="0"/>
              </a:rPr>
              <a:t> M </a:t>
            </a:r>
            <a:r>
              <a:rPr lang="en-US" dirty="0" err="1">
                <a:latin typeface="Modern No. 20" panose="02070704070505020303" pitchFamily="18" charset="0"/>
              </a:rPr>
              <a:t>Nsimbe</a:t>
            </a:r>
            <a:r>
              <a:rPr lang="en-US" dirty="0">
                <a:latin typeface="Modern No. 20" panose="02070704070505020303" pitchFamily="18" charset="0"/>
              </a:rPr>
              <a:t>”, “</a:t>
            </a:r>
            <a:r>
              <a:rPr lang="en-US" dirty="0" err="1">
                <a:latin typeface="Modern No. 20" panose="02070704070505020303" pitchFamily="18" charset="0"/>
              </a:rPr>
              <a:t>Travor</a:t>
            </a:r>
            <a:r>
              <a:rPr lang="en-US" dirty="0">
                <a:latin typeface="Modern No. 20" panose="02070704070505020303" pitchFamily="18" charset="0"/>
              </a:rPr>
              <a:t> </a:t>
            </a:r>
            <a:r>
              <a:rPr lang="en-US" dirty="0" err="1">
                <a:latin typeface="Modern No. 20" panose="02070704070505020303" pitchFamily="18" charset="0"/>
              </a:rPr>
              <a:t>Kimbugwe</a:t>
            </a:r>
            <a:r>
              <a:rPr lang="en-US" dirty="0">
                <a:latin typeface="Modern No. 20" panose="02070704070505020303" pitchFamily="18" charset="0"/>
              </a:rPr>
              <a:t>” ]</a:t>
            </a:r>
          </a:p>
          <a:p>
            <a:endParaRPr lang="en-US" dirty="0">
              <a:latin typeface="Modern No. 20" panose="02070704070505020303" pitchFamily="18" charset="0"/>
            </a:endParaRPr>
          </a:p>
          <a:p>
            <a:pPr marL="0" indent="0">
              <a:buNone/>
            </a:pPr>
            <a:r>
              <a:rPr lang="en-US" sz="3500" dirty="0">
                <a:latin typeface="Modern No. 20" panose="02070704070505020303" pitchFamily="18" charset="0"/>
              </a:rPr>
              <a:t>for(let members = 0; members &lt; </a:t>
            </a:r>
            <a:r>
              <a:rPr lang="en-US" sz="3500" dirty="0" err="1">
                <a:latin typeface="Modern No. 20" panose="02070704070505020303" pitchFamily="18" charset="0"/>
              </a:rPr>
              <a:t>group.length</a:t>
            </a:r>
            <a:r>
              <a:rPr lang="en-US" sz="3500" dirty="0">
                <a:latin typeface="Modern No. 20" panose="02070704070505020303" pitchFamily="18" charset="0"/>
              </a:rPr>
              <a:t>; members++){</a:t>
            </a:r>
          </a:p>
          <a:p>
            <a:pPr marL="609585" lvl="1" indent="0">
              <a:buNone/>
            </a:pPr>
            <a:r>
              <a:rPr lang="en-US" sz="3500" dirty="0">
                <a:latin typeface="Modern No. 20" panose="02070704070505020303" pitchFamily="18" charset="0"/>
              </a:rPr>
              <a:t>		console.log(members);</a:t>
            </a:r>
          </a:p>
          <a:p>
            <a:pPr marL="0" indent="0">
              <a:buNone/>
            </a:pPr>
            <a:r>
              <a:rPr lang="en-US" sz="3500" dirty="0">
                <a:latin typeface="Modern No. 20" panose="02070704070505020303" pitchFamily="18" charset="0"/>
              </a:rPr>
              <a:t> 	}</a:t>
            </a:r>
          </a:p>
          <a:p>
            <a:pPr marL="0" indent="0" algn="ctr">
              <a:buNone/>
            </a:pPr>
            <a:r>
              <a:rPr lang="en-US" sz="3500" dirty="0">
                <a:latin typeface="Modern No. 20" panose="02070704070505020303" pitchFamily="18" charset="0"/>
              </a:rPr>
              <a:t>alert(“Drink Water and Continue Coding”);</a:t>
            </a:r>
          </a:p>
        </p:txBody>
      </p:sp>
    </p:spTree>
    <p:extLst>
      <p:ext uri="{BB962C8B-B14F-4D97-AF65-F5344CB8AC3E}">
        <p14:creationId xmlns:p14="http://schemas.microsoft.com/office/powerpoint/2010/main" val="437805745"/>
      </p:ext>
    </p:extLst>
  </p:cSld>
  <p:clrMapOvr>
    <a:masterClrMapping/>
  </p:clrMapOvr>
</p:sld>
</file>

<file path=ppt/theme/theme1.xml><?xml version="1.0" encoding="utf-8"?>
<a:theme xmlns:a="http://schemas.openxmlformats.org/drawingml/2006/main" name="group-4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group-4-template</Template>
  <TotalTime>3818</TotalTime>
  <Words>386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Modern No. 20</vt:lpstr>
      <vt:lpstr>group-4-template</vt:lpstr>
      <vt:lpstr>Introduction to Linting</vt:lpstr>
      <vt:lpstr>Introduction to Linting</vt:lpstr>
      <vt:lpstr>Importance of linting</vt:lpstr>
      <vt:lpstr>Linting tools in javascript</vt:lpstr>
      <vt:lpstr>Pros of ESLint </vt:lpstr>
      <vt:lpstr>Cons of ESLint </vt:lpstr>
      <vt:lpstr>Group four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</dc:creator>
  <cp:lastModifiedBy>Otim Benjamin Munguriek</cp:lastModifiedBy>
  <cp:revision>82</cp:revision>
  <dcterms:created xsi:type="dcterms:W3CDTF">2020-10-05T11:07:59Z</dcterms:created>
  <dcterms:modified xsi:type="dcterms:W3CDTF">2020-10-08T10:50:19Z</dcterms:modified>
</cp:coreProperties>
</file>