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heme/theme4.xml" ContentType="application/vnd.openxmlformats-officedocument.them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4"/>
    <p:sldMasterId id="2147483906" r:id="rId5"/>
    <p:sldMasterId id="2147483862" r:id="rId6"/>
  </p:sldMasterIdLst>
  <p:notesMasterIdLst>
    <p:notesMasterId r:id="rId11"/>
  </p:notesMasterIdLst>
  <p:handoutMasterIdLst>
    <p:handoutMasterId r:id="rId12"/>
  </p:handoutMasterIdLst>
  <p:sldIdLst>
    <p:sldId id="2147482377" r:id="rId7"/>
    <p:sldId id="2147482378" r:id="rId8"/>
    <p:sldId id="2147482379" r:id="rId9"/>
    <p:sldId id="2147482380" r:id="rId10"/>
  </p:sldIdLst>
  <p:sldSz cx="12192000" cy="6858000"/>
  <p:notesSz cx="6797675" cy="9926638"/>
  <p:custDataLst>
    <p:tags r:id="rId13"/>
  </p:custDataLst>
  <p:defaultText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indent="-177800" algn="l" defTabSz="711200" rtl="0" eaLnBrk="1" latinLnBrk="0" hangingPunct="1">
      <a:defRPr sz="1400" kern="1200">
        <a:solidFill>
          <a:schemeClr val="tx1"/>
        </a:solidFill>
        <a:latin typeface="+mn-lt"/>
        <a:ea typeface="+mn-ea"/>
        <a:cs typeface="+mn-cs"/>
      </a:defRPr>
    </a:lvl6pPr>
    <a:lvl7pPr marL="1244600" indent="-177800" algn="l" defTabSz="711200" rtl="0" eaLnBrk="1" latinLnBrk="0" hangingPunct="1">
      <a:defRPr sz="1400" kern="1200">
        <a:solidFill>
          <a:schemeClr val="tx1"/>
        </a:solidFill>
        <a:latin typeface="+mn-lt"/>
        <a:ea typeface="+mn-ea"/>
        <a:cs typeface="+mn-cs"/>
      </a:defRPr>
    </a:lvl7pPr>
    <a:lvl8pPr marL="1422400" indent="-177800" algn="l" defTabSz="711200" rtl="0" eaLnBrk="1" latinLnBrk="0" hangingPunct="1">
      <a:defRPr sz="1400" kern="1200">
        <a:solidFill>
          <a:schemeClr val="tx1"/>
        </a:solidFill>
        <a:latin typeface="+mn-lt"/>
        <a:ea typeface="+mn-ea"/>
        <a:cs typeface="+mn-cs"/>
      </a:defRPr>
    </a:lvl8pPr>
    <a:lvl9pPr marL="1600200" indent="-177800" algn="l" defTabSz="7112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C32"/>
    <a:srgbClr val="000000"/>
    <a:srgbClr val="002A46"/>
    <a:srgbClr val="004070"/>
    <a:srgbClr val="003257"/>
    <a:srgbClr val="002A47"/>
    <a:srgbClr val="002A50"/>
    <a:srgbClr val="002645"/>
    <a:srgbClr val="002440"/>
    <a:srgbClr val="011E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3B4B98B0-60AC-42C2-AFA5-B58CD77FA1E5}" styleName="Light Style 1 - Accent 1">
    <a:wholeTbl>
      <a:tcTxStyle>
        <a:fontRef idx="minor">
          <a:prstClr val="black"/>
        </a:fontRef>
        <a:schemeClr val="dk1"/>
      </a:tcTxStyle>
      <a:tcStyle>
        <a:tcBdr>
          <a:left>
            <a:ln>
              <a:noFill/>
            </a:ln>
          </a:left>
          <a:right>
            <a:ln>
              <a:noFill/>
            </a:ln>
          </a:right>
          <a:top>
            <a:ln>
              <a:noFill/>
            </a:ln>
          </a:top>
          <a:bottom>
            <a:ln>
              <a:noFill/>
            </a:ln>
          </a:bottom>
          <a:insideH>
            <a:ln w="9525" cmpd="sng">
              <a:solidFill>
                <a:srgbClr val="B4B4B4"/>
              </a:solidFill>
            </a:ln>
          </a:insideH>
          <a:insideV>
            <a:ln>
              <a:noFill/>
            </a:ln>
          </a:insideV>
        </a:tcBdr>
        <a:fill>
          <a:noFill/>
        </a:fill>
      </a:tcStyle>
    </a:wholeTbl>
    <a:band1H>
      <a:tcStyle>
        <a:tcBdr>
          <a:top>
            <a:ln>
              <a:noFill/>
            </a:ln>
          </a:top>
          <a:bottom>
            <a:ln>
              <a:noFill/>
            </a:ln>
          </a:bottom>
        </a:tcBdr>
        <a:fill>
          <a:solidFill>
            <a:srgbClr val="D6D6D6"/>
          </a:solidFill>
        </a:fill>
      </a:tcStyle>
    </a:band1H>
    <a:firstCol>
      <a:tcTxStyle b="on"/>
      <a:tcStyle>
        <a:tcBdr/>
      </a:tcStyle>
    </a:firstCol>
    <a:lastRow>
      <a:tcTxStyle b="on">
        <a:fontRef idx="minor">
          <a:prstClr val="black"/>
        </a:fontRef>
        <a:srgbClr val="FFFFFF"/>
      </a:tcTxStyle>
      <a:tcStyle>
        <a:tcBdr>
          <a:top>
            <a:ln w="19050" cmpd="sng">
              <a:solidFill>
                <a:srgbClr val="FFFFFF"/>
              </a:solidFill>
            </a:ln>
          </a:top>
        </a:tcBdr>
        <a:fill>
          <a:solidFill>
            <a:schemeClr val="accent1"/>
          </a:solidFill>
        </a:fill>
      </a:tcStyle>
    </a:lastRow>
    <a:firstRow>
      <a:tcTxStyle b="on">
        <a:fontRef idx="minor">
          <a:prstClr val="black"/>
        </a:fontRef>
        <a:schemeClr val="accent1"/>
      </a:tcTxStyle>
      <a:tcStyle>
        <a:tcBdr>
          <a:bottom>
            <a:ln w="19050" cmpd="sng">
              <a:solidFill>
                <a:schemeClr val="dk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21" autoAdjust="0"/>
    <p:restoredTop sz="92182" autoAdjust="0"/>
  </p:normalViewPr>
  <p:slideViewPr>
    <p:cSldViewPr snapToGrid="0" showGuides="1">
      <p:cViewPr varScale="1">
        <p:scale>
          <a:sx n="68" d="100"/>
          <a:sy n="68" d="100"/>
        </p:scale>
        <p:origin x="1116" y="60"/>
      </p:cViewPr>
      <p:guideLst/>
    </p:cSldViewPr>
  </p:slideViewPr>
  <p:notesTextViewPr>
    <p:cViewPr>
      <p:scale>
        <a:sx n="3" d="2"/>
        <a:sy n="3" d="2"/>
      </p:scale>
      <p:origin x="0" y="0"/>
    </p:cViewPr>
  </p:notesTextViewPr>
  <p:sorterViewPr>
    <p:cViewPr>
      <p:scale>
        <a:sx n="80" d="100"/>
        <a:sy n="80" d="100"/>
      </p:scale>
      <p:origin x="0" y="0"/>
    </p:cViewPr>
  </p:sorterViewPr>
  <p:notesViewPr>
    <p:cSldViewPr>
      <p:cViewPr>
        <p:scale>
          <a:sx n="66" d="100"/>
          <a:sy n="66" d="100"/>
        </p:scale>
        <p:origin x="7168" y="2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B32D86-EDB0-94DD-AFEF-75494E3978B7}"/>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A8082A9-D7BA-C188-D01F-CA617A3BD70F}"/>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341C3C91-DD13-404D-8C62-0A4BF608F54D}" type="datetimeFigureOut">
              <a:rPr lang="en-US" smtClean="0"/>
              <a:t>21-Jan-25</a:t>
            </a:fld>
            <a:endParaRPr lang="en-US"/>
          </a:p>
        </p:txBody>
      </p:sp>
      <p:sp>
        <p:nvSpPr>
          <p:cNvPr id="4" name="Footer Placeholder 3">
            <a:extLst>
              <a:ext uri="{FF2B5EF4-FFF2-40B4-BE49-F238E27FC236}">
                <a16:creationId xmlns:a16="http://schemas.microsoft.com/office/drawing/2014/main" id="{A9D9015A-D6A8-36AB-EDD7-F5AED7A5DDCC}"/>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AA5E5C3-8667-D9DA-8319-2D478162F18C}"/>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825752A7-FA3C-C749-A599-A6DCAE9292B0}" type="slidenum">
              <a:rPr lang="en-US" smtClean="0"/>
              <a:t>‹#›</a:t>
            </a:fld>
            <a:endParaRPr lang="en-US"/>
          </a:p>
        </p:txBody>
      </p:sp>
    </p:spTree>
    <p:extLst>
      <p:ext uri="{BB962C8B-B14F-4D97-AF65-F5344CB8AC3E}">
        <p14:creationId xmlns:p14="http://schemas.microsoft.com/office/powerpoint/2010/main" val="11564212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theme" Target="../theme/theme4.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custDataLst>
              <p:tags r:id="rId2"/>
            </p:custDataLst>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custDataLst>
              <p:tags r:id="rId3"/>
            </p:custDataLst>
          </p:nvPr>
        </p:nvSpPr>
        <p:spPr>
          <a:xfrm>
            <a:off x="3849688" y="0"/>
            <a:ext cx="2946400" cy="496888"/>
          </a:xfrm>
          <a:prstGeom prst="rect">
            <a:avLst/>
          </a:prstGeom>
        </p:spPr>
        <p:txBody>
          <a:bodyPr vert="horz" lIns="91440" tIns="45720" rIns="91440" bIns="45720" rtlCol="0"/>
          <a:lstStyle>
            <a:lvl1pPr algn="r">
              <a:defRPr sz="1200"/>
            </a:lvl1pPr>
          </a:lstStyle>
          <a:p>
            <a:fld id="{81541D36-1697-495B-BB41-2F1AD1ECA732}" type="datetimeFigureOut">
              <a:rPr lang="en-GB" smtClean="0"/>
              <a:t>21/01/2025</a:t>
            </a:fld>
            <a:endParaRPr lang="en-GB"/>
          </a:p>
        </p:txBody>
      </p:sp>
      <p:sp>
        <p:nvSpPr>
          <p:cNvPr id="4" name="Slide Image Placeholder 3"/>
          <p:cNvSpPr>
            <a:spLocks noGrp="1" noRot="1" noChangeAspect="1"/>
          </p:cNvSpPr>
          <p:nvPr>
            <p:ph type="sldImg" idx="2"/>
            <p:custDataLst>
              <p:tags r:id="rId4"/>
            </p:custDataLst>
          </p:nvPr>
        </p:nvSpPr>
        <p:spPr>
          <a:xfrm>
            <a:off x="422275" y="1241425"/>
            <a:ext cx="5953125" cy="3349625"/>
          </a:xfrm>
          <a:prstGeom prst="rect">
            <a:avLst/>
          </a:prstGeom>
          <a:noFill/>
          <a:ln w="12700">
            <a:solidFill>
              <a:prstClr val="black"/>
            </a:solidFill>
          </a:ln>
        </p:spPr>
      </p:sp>
      <p:sp>
        <p:nvSpPr>
          <p:cNvPr id="5" name="Notes Placeholder 4"/>
          <p:cNvSpPr>
            <a:spLocks noGrp="1"/>
          </p:cNvSpPr>
          <p:nvPr>
            <p:ph type="body" sz="quarter" idx="3"/>
            <p:custDataLst>
              <p:tags r:id="rId5"/>
            </p:custDataLst>
          </p:nvPr>
        </p:nvSpPr>
        <p:spPr>
          <a:xfrm>
            <a:off x="679450" y="4776788"/>
            <a:ext cx="5438775" cy="390842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custDataLst>
              <p:tags r:id="rId6"/>
            </p:custDataLst>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custDataLst>
              <p:tags r:id="rId7"/>
            </p:custDataLst>
          </p:nvPr>
        </p:nvSpPr>
        <p:spPr>
          <a:xfrm>
            <a:off x="3849688" y="9429750"/>
            <a:ext cx="2946400" cy="496888"/>
          </a:xfrm>
          <a:prstGeom prst="rect">
            <a:avLst/>
          </a:prstGeom>
        </p:spPr>
        <p:txBody>
          <a:bodyPr vert="horz" lIns="91440" tIns="45720" rIns="91440" bIns="45720" rtlCol="0" anchor="b"/>
          <a:lstStyle>
            <a:lvl1pPr algn="r">
              <a:defRPr sz="1200"/>
            </a:lvl1pPr>
          </a:lstStyle>
          <a:p>
            <a:fld id="{9984D903-F58A-4579-9C68-3A1F6652A1B2}" type="slidenum">
              <a:rPr lang="en-GB" smtClean="0"/>
              <a:t>‹#›</a:t>
            </a:fld>
            <a:endParaRPr lang="en-GB"/>
          </a:p>
        </p:txBody>
      </p:sp>
    </p:spTree>
    <p:extLst>
      <p:ext uri="{BB962C8B-B14F-4D97-AF65-F5344CB8AC3E}">
        <p14:creationId xmlns:p14="http://schemas.microsoft.com/office/powerpoint/2010/main" val="2308948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pPr marL="177800" marR="0" lvl="0" indent="-177800" algn="r" defTabSz="711200" rtl="0" eaLnBrk="1" fontAlgn="auto" latinLnBrk="0" hangingPunct="1">
              <a:lnSpc>
                <a:spcPct val="100000"/>
              </a:lnSpc>
              <a:spcBef>
                <a:spcPts val="1200"/>
              </a:spcBef>
              <a:spcAft>
                <a:spcPts val="0"/>
              </a:spcAft>
              <a:buClrTx/>
              <a:buSzTx/>
              <a:buFontTx/>
              <a:buChar char="•"/>
              <a:tabLst/>
              <a:defRPr/>
            </a:pPr>
            <a:fld id="{9984D903-F58A-4579-9C68-3A1F6652A1B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Arial"/>
              </a:rPr>
              <a:pPr marL="177800" marR="0" lvl="0" indent="-177800" algn="r" defTabSz="711200" rtl="0" eaLnBrk="1" fontAlgn="auto" latinLnBrk="0" hangingPunct="1">
                <a:lnSpc>
                  <a:spcPct val="100000"/>
                </a:lnSpc>
                <a:spcBef>
                  <a:spcPts val="1200"/>
                </a:spcBef>
                <a:spcAft>
                  <a:spcPts val="0"/>
                </a:spcAft>
                <a:buClrTx/>
                <a:buSzTx/>
                <a:buFontTx/>
                <a:buChar char="•"/>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Arial"/>
            </a:endParaRPr>
          </a:p>
        </p:txBody>
      </p:sp>
    </p:spTree>
    <p:extLst>
      <p:ext uri="{BB962C8B-B14F-4D97-AF65-F5344CB8AC3E}">
        <p14:creationId xmlns:p14="http://schemas.microsoft.com/office/powerpoint/2010/main" val="4065897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pPr marL="177800" marR="0" lvl="0" indent="-177800" algn="r" defTabSz="711200" rtl="0" eaLnBrk="1" fontAlgn="auto" latinLnBrk="0" hangingPunct="1">
              <a:lnSpc>
                <a:spcPct val="100000"/>
              </a:lnSpc>
              <a:spcBef>
                <a:spcPts val="1200"/>
              </a:spcBef>
              <a:spcAft>
                <a:spcPts val="0"/>
              </a:spcAft>
              <a:buClrTx/>
              <a:buSzTx/>
              <a:buFontTx/>
              <a:buChar char="•"/>
              <a:tabLst/>
              <a:defRPr/>
            </a:pPr>
            <a:fld id="{9984D903-F58A-4579-9C68-3A1F6652A1B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Arial"/>
              </a:rPr>
              <a:pPr marL="177800" marR="0" lvl="0" indent="-177800" algn="r" defTabSz="711200" rtl="0" eaLnBrk="1" fontAlgn="auto" latinLnBrk="0" hangingPunct="1">
                <a:lnSpc>
                  <a:spcPct val="100000"/>
                </a:lnSpc>
                <a:spcBef>
                  <a:spcPts val="1200"/>
                </a:spcBef>
                <a:spcAft>
                  <a:spcPts val="0"/>
                </a:spcAft>
                <a:buClrTx/>
                <a:buSzTx/>
                <a:buFontTx/>
                <a:buChar char="•"/>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Arial"/>
            </a:endParaRPr>
          </a:p>
        </p:txBody>
      </p:sp>
    </p:spTree>
    <p:extLst>
      <p:ext uri="{BB962C8B-B14F-4D97-AF65-F5344CB8AC3E}">
        <p14:creationId xmlns:p14="http://schemas.microsoft.com/office/powerpoint/2010/main" val="224378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pPr marL="177800" marR="0" lvl="0" indent="-177800" algn="r" defTabSz="711200" rtl="0" eaLnBrk="1" fontAlgn="auto" latinLnBrk="0" hangingPunct="1">
              <a:lnSpc>
                <a:spcPct val="100000"/>
              </a:lnSpc>
              <a:spcBef>
                <a:spcPts val="1200"/>
              </a:spcBef>
              <a:spcAft>
                <a:spcPts val="0"/>
              </a:spcAft>
              <a:buClrTx/>
              <a:buSzTx/>
              <a:buFontTx/>
              <a:buChar char="•"/>
              <a:tabLst/>
              <a:defRPr/>
            </a:pPr>
            <a:fld id="{9984D903-F58A-4579-9C68-3A1F6652A1B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Arial"/>
              </a:rPr>
              <a:pPr marL="177800" marR="0" lvl="0" indent="-177800" algn="r" defTabSz="711200" rtl="0" eaLnBrk="1" fontAlgn="auto" latinLnBrk="0" hangingPunct="1">
                <a:lnSpc>
                  <a:spcPct val="100000"/>
                </a:lnSpc>
                <a:spcBef>
                  <a:spcPts val="1200"/>
                </a:spcBef>
                <a:spcAft>
                  <a:spcPts val="0"/>
                </a:spcAft>
                <a:buClrTx/>
                <a:buSzTx/>
                <a:buFontTx/>
                <a:buChar char="•"/>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Arial"/>
            </a:endParaRPr>
          </a:p>
        </p:txBody>
      </p:sp>
    </p:spTree>
    <p:extLst>
      <p:ext uri="{BB962C8B-B14F-4D97-AF65-F5344CB8AC3E}">
        <p14:creationId xmlns:p14="http://schemas.microsoft.com/office/powerpoint/2010/main" val="4209226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pPr marL="177800" marR="0" lvl="0" indent="-177800" algn="r" defTabSz="711200" rtl="0" eaLnBrk="1" fontAlgn="auto" latinLnBrk="0" hangingPunct="1">
              <a:lnSpc>
                <a:spcPct val="100000"/>
              </a:lnSpc>
              <a:spcBef>
                <a:spcPts val="1200"/>
              </a:spcBef>
              <a:spcAft>
                <a:spcPts val="0"/>
              </a:spcAft>
              <a:buClrTx/>
              <a:buSzTx/>
              <a:buFontTx/>
              <a:buChar char="•"/>
              <a:tabLst/>
              <a:defRPr/>
            </a:pPr>
            <a:fld id="{9984D903-F58A-4579-9C68-3A1F6652A1B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Arial"/>
              </a:rPr>
              <a:pPr marL="177800" marR="0" lvl="0" indent="-177800" algn="r" defTabSz="711200" rtl="0" eaLnBrk="1" fontAlgn="auto" latinLnBrk="0" hangingPunct="1">
                <a:lnSpc>
                  <a:spcPct val="100000"/>
                </a:lnSpc>
                <a:spcBef>
                  <a:spcPts val="1200"/>
                </a:spcBef>
                <a:spcAft>
                  <a:spcPts val="0"/>
                </a:spcAft>
                <a:buClrTx/>
                <a:buSzTx/>
                <a:buFontTx/>
                <a:buChar char="•"/>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Arial"/>
            </a:endParaRPr>
          </a:p>
        </p:txBody>
      </p:sp>
    </p:spTree>
    <p:extLst>
      <p:ext uri="{BB962C8B-B14F-4D97-AF65-F5344CB8AC3E}">
        <p14:creationId xmlns:p14="http://schemas.microsoft.com/office/powerpoint/2010/main" val="26761676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6.png"/><Relationship Id="rId2" Type="http://schemas.openxmlformats.org/officeDocument/2006/relationships/tags" Target="../tags/tag30.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6.png"/><Relationship Id="rId2" Type="http://schemas.openxmlformats.org/officeDocument/2006/relationships/tags" Target="../tags/tag32.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image" Target="../media/image6.png"/><Relationship Id="rId2" Type="http://schemas.openxmlformats.org/officeDocument/2006/relationships/tags" Target="../tags/tag34.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6.png"/><Relationship Id="rId2" Type="http://schemas.openxmlformats.org/officeDocument/2006/relationships/tags" Target="../tags/tag36.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6.png"/><Relationship Id="rId2" Type="http://schemas.openxmlformats.org/officeDocument/2006/relationships/tags" Target="../tags/tag38.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xml"/><Relationship Id="rId7" Type="http://schemas.openxmlformats.org/officeDocument/2006/relationships/oleObject" Target="../embeddings/oleObject3.bin"/><Relationship Id="rId2" Type="http://schemas.openxmlformats.org/officeDocument/2006/relationships/tags" Target="../tags/tag9.xml"/><Relationship Id="rId1" Type="http://schemas.openxmlformats.org/officeDocument/2006/relationships/vmlDrawing" Target="../drawings/vmlDrawing3.v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3.png"/><Relationship Id="rId2" Type="http://schemas.openxmlformats.org/officeDocument/2006/relationships/tags" Target="../tags/tag47.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3.png"/><Relationship Id="rId2" Type="http://schemas.openxmlformats.org/officeDocument/2006/relationships/tags" Target="../tags/tag49.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20.bin"/><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3.png"/><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4.xml"/><Relationship Id="rId7" Type="http://schemas.openxmlformats.org/officeDocument/2006/relationships/image" Target="../media/image4.png"/><Relationship Id="rId2" Type="http://schemas.openxmlformats.org/officeDocument/2006/relationships/tags" Target="../tags/tag13.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6.png"/><Relationship Id="rId2" Type="http://schemas.openxmlformats.org/officeDocument/2006/relationships/tags" Target="../tags/tag20.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6.png"/><Relationship Id="rId2" Type="http://schemas.openxmlformats.org/officeDocument/2006/relationships/tags" Target="../tags/tag22.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6.png"/><Relationship Id="rId2" Type="http://schemas.openxmlformats.org/officeDocument/2006/relationships/tags" Target="../tags/tag24.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6.png"/><Relationship Id="rId2" Type="http://schemas.openxmlformats.org/officeDocument/2006/relationships/tags" Target="../tags/tag26.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6.png"/><Relationship Id="rId2" Type="http://schemas.openxmlformats.org/officeDocument/2006/relationships/tags" Target="../tags/tag28.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8_Divider 4">
    <p:bg>
      <p:bgPr>
        <a:solidFill>
          <a:schemeClr val="tx1"/>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83738539-C447-43FC-ADD6-9CBC9882248B}"/>
              </a:ext>
            </a:extLst>
          </p:cNvPr>
          <p:cNvGraphicFramePr>
            <a:graphicFrameLocks noChangeAspect="1"/>
          </p:cNvGraphicFramePr>
          <p:nvPr userDrawn="1">
            <p:custDataLst>
              <p:tags r:id="rId3"/>
            </p:custDataLst>
            <p:extLst>
              <p:ext uri="{D42A27DB-BD31-4B8C-83A1-F6EECF244321}">
                <p14:modId xmlns:p14="http://schemas.microsoft.com/office/powerpoint/2010/main" val="37140450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75" name="think-cell Slide" r:id="rId5" imgW="395" imgH="394" progId="TCLayout.ActiveDocument.1">
                  <p:embed/>
                </p:oleObj>
              </mc:Choice>
              <mc:Fallback>
                <p:oleObj name="think-cell Slide" r:id="rId5" imgW="395" imgH="394" progId="TCLayout.ActiveDocument.1">
                  <p:embed/>
                  <p:pic>
                    <p:nvPicPr>
                      <p:cNvPr id="11" name="Object 10" hidden="1">
                        <a:extLst>
                          <a:ext uri="{FF2B5EF4-FFF2-40B4-BE49-F238E27FC236}">
                            <a16:creationId xmlns:a16="http://schemas.microsoft.com/office/drawing/2014/main" id="{83738539-C447-43FC-ADD6-9CBC9882248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3736C98F-7460-4701-7336-84127DF9709D}"/>
              </a:ext>
            </a:extLst>
          </p:cNvPr>
          <p:cNvSpPr txBox="1"/>
          <p:nvPr userDrawn="1"/>
        </p:nvSpPr>
        <p:spPr bwMode="gray">
          <a:xfrm>
            <a:off x="15321280" y="1198880"/>
            <a:ext cx="72768" cy="318924"/>
          </a:xfrm>
          <a:prstGeom prst="rect">
            <a:avLst/>
          </a:prstGeom>
          <a:noFill/>
        </p:spPr>
        <p:txBody>
          <a:bodyPr wrap="none" lIns="36000" tIns="36000" rIns="36000" bIns="36000" rtlCol="0">
            <a:spAutoFit/>
          </a:bodyPr>
          <a:lstStyle/>
          <a:p>
            <a:pPr marL="0" indent="0">
              <a:buNone/>
            </a:pPr>
            <a:endParaRPr lang="en-US" sz="1600" err="1"/>
          </a:p>
        </p:txBody>
      </p:sp>
      <p:sp>
        <p:nvSpPr>
          <p:cNvPr id="6" name="Text Placeholder 11">
            <a:extLst>
              <a:ext uri="{FF2B5EF4-FFF2-40B4-BE49-F238E27FC236}">
                <a16:creationId xmlns:a16="http://schemas.microsoft.com/office/drawing/2014/main" id="{018BF118-CA89-8052-3DE3-60B1EA7510BF}"/>
              </a:ext>
            </a:extLst>
          </p:cNvPr>
          <p:cNvSpPr>
            <a:spLocks noGrp="1"/>
          </p:cNvSpPr>
          <p:nvPr>
            <p:ph type="body" sz="quarter" idx="12" hasCustomPrompt="1"/>
          </p:nvPr>
        </p:nvSpPr>
        <p:spPr>
          <a:xfrm>
            <a:off x="497839" y="4650659"/>
            <a:ext cx="5484545" cy="925540"/>
          </a:xfrm>
          <a:prstGeom prst="rect">
            <a:avLst/>
          </a:prstGeom>
        </p:spPr>
        <p:txBody>
          <a:bodyPr anchor="b">
            <a:normAutofit/>
          </a:bodyPr>
          <a:lstStyle>
            <a:lvl1pPr>
              <a:defRPr sz="2800" baseline="0">
                <a:solidFill>
                  <a:schemeClr val="bg1"/>
                </a:solidFill>
                <a:latin typeface="+mj-lt"/>
              </a:defRPr>
            </a:lvl1pPr>
          </a:lstStyle>
          <a:p>
            <a:pPr lvl="0"/>
            <a:r>
              <a:rPr lang="en-GB" dirty="0"/>
              <a:t>Title goes here</a:t>
            </a:r>
          </a:p>
        </p:txBody>
      </p:sp>
      <p:sp>
        <p:nvSpPr>
          <p:cNvPr id="7" name="Text Placeholder 15">
            <a:extLst>
              <a:ext uri="{FF2B5EF4-FFF2-40B4-BE49-F238E27FC236}">
                <a16:creationId xmlns:a16="http://schemas.microsoft.com/office/drawing/2014/main" id="{AF48DF39-E51B-E2A7-2B50-13188DDF5AEB}"/>
              </a:ext>
            </a:extLst>
          </p:cNvPr>
          <p:cNvSpPr>
            <a:spLocks noGrp="1"/>
          </p:cNvSpPr>
          <p:nvPr>
            <p:ph type="body" sz="quarter" idx="13" hasCustomPrompt="1"/>
          </p:nvPr>
        </p:nvSpPr>
        <p:spPr>
          <a:xfrm>
            <a:off x="496252" y="5646366"/>
            <a:ext cx="5487987" cy="650875"/>
          </a:xfrm>
          <a:prstGeom prst="rect">
            <a:avLst/>
          </a:prstGeom>
        </p:spPr>
        <p:txBody>
          <a:bodyPr/>
          <a:lstStyle>
            <a:lvl1pPr>
              <a:defRPr baseline="0">
                <a:solidFill>
                  <a:srgbClr val="FAB81E"/>
                </a:solidFill>
                <a:latin typeface="+mn-lt"/>
              </a:defRPr>
            </a:lvl1pPr>
          </a:lstStyle>
          <a:p>
            <a:pPr lvl="0"/>
            <a:r>
              <a:rPr lang="en-GB" dirty="0"/>
              <a:t>Subtitle goes here</a:t>
            </a:r>
            <a:endParaRPr lang="en-US" dirty="0"/>
          </a:p>
        </p:txBody>
      </p:sp>
      <p:sp>
        <p:nvSpPr>
          <p:cNvPr id="9" name="TextBox 8">
            <a:extLst>
              <a:ext uri="{FF2B5EF4-FFF2-40B4-BE49-F238E27FC236}">
                <a16:creationId xmlns:a16="http://schemas.microsoft.com/office/drawing/2014/main" id="{92FA081E-C29A-91A6-7F76-E87CB7A427A3}"/>
              </a:ext>
            </a:extLst>
          </p:cNvPr>
          <p:cNvSpPr txBox="1"/>
          <p:nvPr userDrawn="1"/>
        </p:nvSpPr>
        <p:spPr bwMode="gray">
          <a:xfrm>
            <a:off x="494915" y="1517804"/>
            <a:ext cx="3897468" cy="2355379"/>
          </a:xfrm>
          <a:prstGeom prst="rect">
            <a:avLst/>
          </a:prstGeom>
          <a:noFill/>
        </p:spPr>
        <p:txBody>
          <a:bodyPr wrap="none" lIns="36000" tIns="36000" rIns="36000" bIns="36000" rtlCol="0">
            <a:spAutoFit/>
          </a:bodyPr>
          <a:lstStyle/>
          <a:p>
            <a:pPr marL="0" indent="0">
              <a:lnSpc>
                <a:spcPts val="8860"/>
              </a:lnSpc>
              <a:spcBef>
                <a:spcPts val="600"/>
              </a:spcBef>
              <a:buNone/>
            </a:pPr>
            <a:r>
              <a:rPr lang="en-US" sz="8800">
                <a:solidFill>
                  <a:schemeClr val="bg1"/>
                </a:solidFill>
                <a:latin typeface="+mj-lt"/>
              </a:rPr>
              <a:t>We are</a:t>
            </a:r>
            <a:r>
              <a:rPr lang="en-US" sz="8800">
                <a:solidFill>
                  <a:schemeClr val="tx2"/>
                </a:solidFill>
                <a:latin typeface="+mj-lt"/>
              </a:rPr>
              <a:t/>
            </a:r>
            <a:br>
              <a:rPr lang="en-US" sz="8800">
                <a:solidFill>
                  <a:schemeClr val="tx2"/>
                </a:solidFill>
                <a:latin typeface="+mj-lt"/>
              </a:rPr>
            </a:br>
            <a:r>
              <a:rPr lang="en-US" sz="8800">
                <a:solidFill>
                  <a:schemeClr val="tx2"/>
                </a:solidFill>
                <a:latin typeface="+mj-lt"/>
              </a:rPr>
              <a:t>Akkodis</a:t>
            </a:r>
          </a:p>
        </p:txBody>
      </p:sp>
      <p:cxnSp>
        <p:nvCxnSpPr>
          <p:cNvPr id="12" name="Straight Connector 11">
            <a:extLst>
              <a:ext uri="{FF2B5EF4-FFF2-40B4-BE49-F238E27FC236}">
                <a16:creationId xmlns:a16="http://schemas.microsoft.com/office/drawing/2014/main" id="{F030E739-5F7D-ECF2-E74A-EF27E8AF6DDB}"/>
              </a:ext>
            </a:extLst>
          </p:cNvPr>
          <p:cNvCxnSpPr>
            <a:cxnSpLocks/>
          </p:cNvCxnSpPr>
          <p:nvPr userDrawn="1"/>
        </p:nvCxnSpPr>
        <p:spPr bwMode="gray">
          <a:xfrm>
            <a:off x="494915" y="1036320"/>
            <a:ext cx="1120525" cy="0"/>
          </a:xfrm>
          <a:prstGeom prst="line">
            <a:avLst/>
          </a:prstGeom>
          <a:ln w="22225" cap="flat">
            <a:solidFill>
              <a:schemeClr val="bg1"/>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6B25FFF-7FF8-4BE4-6010-DAC66747A0B2}"/>
              </a:ext>
            </a:extLst>
          </p:cNvPr>
          <p:cNvCxnSpPr>
            <a:cxnSpLocks/>
          </p:cNvCxnSpPr>
          <p:nvPr userDrawn="1"/>
        </p:nvCxnSpPr>
        <p:spPr bwMode="gray">
          <a:xfrm>
            <a:off x="494915" y="4251960"/>
            <a:ext cx="1120525" cy="0"/>
          </a:xfrm>
          <a:prstGeom prst="line">
            <a:avLst/>
          </a:prstGeom>
          <a:ln w="22225" cap="flat">
            <a:solidFill>
              <a:schemeClr val="bg1"/>
            </a:solidFill>
            <a:miter lim="800000"/>
            <a:tailEnd type="none" w="med" len="lg"/>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892B5534-F93B-88EC-93D7-313596ADBED7}"/>
              </a:ext>
            </a:extLst>
          </p:cNvPr>
          <p:cNvGrpSpPr/>
          <p:nvPr userDrawn="1"/>
        </p:nvGrpSpPr>
        <p:grpSpPr>
          <a:xfrm>
            <a:off x="11563812" y="412480"/>
            <a:ext cx="273540" cy="273320"/>
            <a:chOff x="2110655" y="1274143"/>
            <a:chExt cx="686355" cy="685800"/>
          </a:xfrm>
        </p:grpSpPr>
        <p:sp>
          <p:nvSpPr>
            <p:cNvPr id="13" name="Freeform: Shape 22">
              <a:extLst>
                <a:ext uri="{FF2B5EF4-FFF2-40B4-BE49-F238E27FC236}">
                  <a16:creationId xmlns:a16="http://schemas.microsoft.com/office/drawing/2014/main" id="{65D2C1BE-C522-53C0-68DC-E2078A2D917F}"/>
                </a:ext>
              </a:extLst>
            </p:cNvPr>
            <p:cNvSpPr/>
            <p:nvPr/>
          </p:nvSpPr>
          <p:spPr bwMode="gray">
            <a:xfrm>
              <a:off x="2110655" y="1274143"/>
              <a:ext cx="686355" cy="685800"/>
            </a:xfrm>
            <a:custGeom>
              <a:avLst/>
              <a:gdLst>
                <a:gd name="connsiteX0" fmla="*/ 228600 w 686355"/>
                <a:gd name="connsiteY0" fmla="*/ 0 h 685800"/>
                <a:gd name="connsiteX1" fmla="*/ 686355 w 686355"/>
                <a:gd name="connsiteY1" fmla="*/ 0 h 685800"/>
                <a:gd name="connsiteX2" fmla="*/ 686355 w 686355"/>
                <a:gd name="connsiteY2" fmla="*/ 685800 h 685800"/>
                <a:gd name="connsiteX3" fmla="*/ 0 w 686355"/>
                <a:gd name="connsiteY3" fmla="*/ 685800 h 685800"/>
                <a:gd name="connsiteX4" fmla="*/ 0 w 686355"/>
                <a:gd name="connsiteY4" fmla="*/ 22860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355" h="685800">
                  <a:moveTo>
                    <a:pt x="228600" y="0"/>
                  </a:moveTo>
                  <a:lnTo>
                    <a:pt x="686355" y="0"/>
                  </a:lnTo>
                  <a:lnTo>
                    <a:pt x="686355" y="685800"/>
                  </a:lnTo>
                  <a:lnTo>
                    <a:pt x="0" y="685800"/>
                  </a:lnTo>
                  <a:lnTo>
                    <a:pt x="0" y="228600"/>
                  </a:lnTo>
                  <a:close/>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4" name="Freeform: Shape 23">
              <a:extLst>
                <a:ext uri="{FF2B5EF4-FFF2-40B4-BE49-F238E27FC236}">
                  <a16:creationId xmlns:a16="http://schemas.microsoft.com/office/drawing/2014/main" id="{E8380AA0-9278-1953-3312-7FE3D320644C}"/>
                </a:ext>
              </a:extLst>
            </p:cNvPr>
            <p:cNvSpPr/>
            <p:nvPr/>
          </p:nvSpPr>
          <p:spPr bwMode="gray">
            <a:xfrm>
              <a:off x="2180793" y="1389967"/>
              <a:ext cx="546079" cy="454153"/>
            </a:xfrm>
            <a:custGeom>
              <a:avLst/>
              <a:gdLst>
                <a:gd name="connsiteX0" fmla="*/ 394464 w 546079"/>
                <a:gd name="connsiteY0" fmla="*/ 0 h 454153"/>
                <a:gd name="connsiteX1" fmla="*/ 434159 w 546079"/>
                <a:gd name="connsiteY1" fmla="*/ 0 h 454153"/>
                <a:gd name="connsiteX2" fmla="*/ 546079 w 546079"/>
                <a:gd name="connsiteY2" fmla="*/ 0 h 454153"/>
                <a:gd name="connsiteX3" fmla="*/ 546079 w 546079"/>
                <a:gd name="connsiteY3" fmla="*/ 454153 h 454153"/>
                <a:gd name="connsiteX4" fmla="*/ 434159 w 546079"/>
                <a:gd name="connsiteY4" fmla="*/ 454153 h 454153"/>
                <a:gd name="connsiteX5" fmla="*/ 434159 w 546079"/>
                <a:gd name="connsiteY5" fmla="*/ 126829 h 454153"/>
                <a:gd name="connsiteX6" fmla="*/ 151615 w 546079"/>
                <a:gd name="connsiteY6" fmla="*/ 447010 h 454153"/>
                <a:gd name="connsiteX7" fmla="*/ 0 w 546079"/>
                <a:gd name="connsiteY7" fmla="*/ 447010 h 454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6079" h="454153">
                  <a:moveTo>
                    <a:pt x="394464" y="0"/>
                  </a:moveTo>
                  <a:lnTo>
                    <a:pt x="434159" y="0"/>
                  </a:lnTo>
                  <a:lnTo>
                    <a:pt x="546079" y="0"/>
                  </a:lnTo>
                  <a:lnTo>
                    <a:pt x="546079" y="454153"/>
                  </a:lnTo>
                  <a:lnTo>
                    <a:pt x="434159" y="454153"/>
                  </a:lnTo>
                  <a:lnTo>
                    <a:pt x="434159" y="126829"/>
                  </a:lnTo>
                  <a:lnTo>
                    <a:pt x="151615" y="447010"/>
                  </a:lnTo>
                  <a:lnTo>
                    <a:pt x="0" y="447010"/>
                  </a:lnTo>
                  <a:close/>
                </a:path>
              </a:pathLst>
            </a:custGeom>
            <a:gradFill flip="none" rotWithShape="1">
              <a:gsLst>
                <a:gs pos="66000">
                  <a:schemeClr val="tx2"/>
                </a:gs>
                <a:gs pos="100000">
                  <a:schemeClr val="bg2"/>
                </a:gs>
              </a:gsLst>
              <a:lin ang="189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err="1">
                <a:solidFill>
                  <a:schemeClr val="tx1"/>
                </a:solidFill>
              </a:endParaRPr>
            </a:p>
          </p:txBody>
        </p:sp>
      </p:grpSp>
      <p:sp>
        <p:nvSpPr>
          <p:cNvPr id="3" name="TextBox 2">
            <a:extLst>
              <a:ext uri="{FF2B5EF4-FFF2-40B4-BE49-F238E27FC236}">
                <a16:creationId xmlns:a16="http://schemas.microsoft.com/office/drawing/2014/main" id="{D10BC2D3-C70A-6D8B-3B51-1B659A37D196}"/>
              </a:ext>
            </a:extLst>
          </p:cNvPr>
          <p:cNvSpPr txBox="1"/>
          <p:nvPr userDrawn="1"/>
        </p:nvSpPr>
        <p:spPr bwMode="gray">
          <a:xfrm>
            <a:off x="0" y="6688723"/>
            <a:ext cx="1838965" cy="169277"/>
          </a:xfrm>
          <a:prstGeom prst="rect">
            <a:avLst/>
          </a:prstGeom>
          <a:noFill/>
        </p:spPr>
        <p:txBody>
          <a:bodyPr wrap="none" rtlCol="0">
            <a:spAutoFit/>
          </a:bodyPr>
          <a:lstStyle/>
          <a:p>
            <a:pPr marL="0" indent="0" algn="l">
              <a:buNone/>
            </a:pPr>
            <a:r>
              <a:rPr lang="en-US" sz="500">
                <a:solidFill>
                  <a:srgbClr val="004F85"/>
                </a:solidFill>
                <a:ea typeface="Roboto" panose="02000000000000000000" pitchFamily="2" charset="0"/>
              </a:rPr>
              <a:t>Enterprise Consulting: Technology &amp; Engineering Services</a:t>
            </a:r>
          </a:p>
        </p:txBody>
      </p:sp>
    </p:spTree>
    <p:custDataLst>
      <p:tags r:id="rId2"/>
    </p:custDataLst>
    <p:extLst>
      <p:ext uri="{BB962C8B-B14F-4D97-AF65-F5344CB8AC3E}">
        <p14:creationId xmlns:p14="http://schemas.microsoft.com/office/powerpoint/2010/main" val="1896505967"/>
      </p:ext>
    </p:extLst>
  </p:cSld>
  <p:clrMapOvr>
    <a:masterClrMapping/>
  </p:clrMapOvr>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Title Copy Blue – Left">
    <p:bg>
      <p:bgPr>
        <a:solidFill>
          <a:schemeClr val="tx1"/>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83738539-C447-43FC-ADD6-9CBC9882248B}"/>
              </a:ext>
            </a:extLst>
          </p:cNvPr>
          <p:cNvGraphicFramePr>
            <a:graphicFrameLocks noChangeAspect="1"/>
          </p:cNvGraphicFramePr>
          <p:nvPr userDrawn="1">
            <p:custDataLst>
              <p:tags r:id="rId3"/>
            </p:custDataLst>
            <p:extLst>
              <p:ext uri="{D42A27DB-BD31-4B8C-83A1-F6EECF244321}">
                <p14:modId xmlns:p14="http://schemas.microsoft.com/office/powerpoint/2010/main" val="41356004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15" name="think-cell Slide" r:id="rId5" imgW="395" imgH="394" progId="TCLayout.ActiveDocument.1">
                  <p:embed/>
                </p:oleObj>
              </mc:Choice>
              <mc:Fallback>
                <p:oleObj name="think-cell Slide" r:id="rId5" imgW="395" imgH="394" progId="TCLayout.ActiveDocument.1">
                  <p:embed/>
                  <p:pic>
                    <p:nvPicPr>
                      <p:cNvPr id="11" name="Object 10" hidden="1">
                        <a:extLst>
                          <a:ext uri="{FF2B5EF4-FFF2-40B4-BE49-F238E27FC236}">
                            <a16:creationId xmlns:a16="http://schemas.microsoft.com/office/drawing/2014/main" id="{83738539-C447-43FC-ADD6-9CBC9882248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Footer Placeholder 9">
            <a:extLst>
              <a:ext uri="{FF2B5EF4-FFF2-40B4-BE49-F238E27FC236}">
                <a16:creationId xmlns:a16="http://schemas.microsoft.com/office/drawing/2014/main" id="{4F161420-9F3D-8C3A-46B2-B6007F4CCCF0}"/>
              </a:ext>
            </a:extLst>
          </p:cNvPr>
          <p:cNvSpPr>
            <a:spLocks noGrp="1"/>
          </p:cNvSpPr>
          <p:nvPr>
            <p:ph type="ftr" sz="quarter" idx="3"/>
          </p:nvPr>
        </p:nvSpPr>
        <p:spPr>
          <a:xfrm>
            <a:off x="4038600" y="6287771"/>
            <a:ext cx="4114800" cy="241300"/>
          </a:xfrm>
          <a:prstGeom prst="rect">
            <a:avLst/>
          </a:prstGeom>
        </p:spPr>
        <p:txBody>
          <a:bodyPr vert="horz" lIns="0" tIns="0" rIns="0" bIns="0" rtlCol="0" anchor="ctr"/>
          <a:lstStyle>
            <a:lvl1pPr marL="0" indent="0" algn="ctr">
              <a:buNone/>
              <a:defRPr sz="1200">
                <a:solidFill>
                  <a:schemeClr val="bg1"/>
                </a:solidFill>
              </a:defRPr>
            </a:lvl1pPr>
          </a:lstStyle>
          <a:p>
            <a:endParaRPr lang="en-US"/>
          </a:p>
        </p:txBody>
      </p:sp>
      <p:sp>
        <p:nvSpPr>
          <p:cNvPr id="10" name="Text Placeholder 15">
            <a:extLst>
              <a:ext uri="{FF2B5EF4-FFF2-40B4-BE49-F238E27FC236}">
                <a16:creationId xmlns:a16="http://schemas.microsoft.com/office/drawing/2014/main" id="{6613D115-C6D0-C746-B967-A3919412DCEA}"/>
              </a:ext>
            </a:extLst>
          </p:cNvPr>
          <p:cNvSpPr>
            <a:spLocks noGrp="1"/>
          </p:cNvSpPr>
          <p:nvPr>
            <p:ph type="body" sz="quarter" idx="11" hasCustomPrompt="1"/>
          </p:nvPr>
        </p:nvSpPr>
        <p:spPr>
          <a:xfrm>
            <a:off x="244809" y="1630305"/>
            <a:ext cx="5588431" cy="4439419"/>
          </a:xfrm>
        </p:spPr>
        <p:txBody>
          <a:bodyPr>
            <a:normAutofit/>
          </a:bodyPr>
          <a:lstStyle>
            <a:lvl1pPr>
              <a:defRPr sz="1400" baseline="0">
                <a:solidFill>
                  <a:schemeClr val="bg1"/>
                </a:solidFill>
                <a:latin typeface="+mn-lt"/>
              </a:defRPr>
            </a:lvl1pPr>
          </a:lstStyle>
          <a:p>
            <a:pPr lvl="0"/>
            <a:r>
              <a:rPr lang="en-GB" dirty="0"/>
              <a:t>Click to add text</a:t>
            </a:r>
            <a:endParaRPr lang="en-US" dirty="0"/>
          </a:p>
        </p:txBody>
      </p:sp>
      <p:sp>
        <p:nvSpPr>
          <p:cNvPr id="15" name="Text Placeholder 15">
            <a:extLst>
              <a:ext uri="{FF2B5EF4-FFF2-40B4-BE49-F238E27FC236}">
                <a16:creationId xmlns:a16="http://schemas.microsoft.com/office/drawing/2014/main" id="{EEEEE75C-1A6C-F747-BD59-DECDAB354EB6}"/>
              </a:ext>
            </a:extLst>
          </p:cNvPr>
          <p:cNvSpPr>
            <a:spLocks noGrp="1"/>
          </p:cNvSpPr>
          <p:nvPr>
            <p:ph type="body" sz="quarter" idx="23" hasCustomPrompt="1"/>
          </p:nvPr>
        </p:nvSpPr>
        <p:spPr>
          <a:xfrm>
            <a:off x="6096000" y="1630305"/>
            <a:ext cx="5760645" cy="4439419"/>
          </a:xfrm>
        </p:spPr>
        <p:txBody>
          <a:bodyPr>
            <a:normAutofit/>
          </a:bodyPr>
          <a:lstStyle>
            <a:lvl1pPr>
              <a:defRPr sz="1400" baseline="0">
                <a:solidFill>
                  <a:schemeClr val="bg1"/>
                </a:solidFill>
                <a:latin typeface="+mn-lt"/>
              </a:defRPr>
            </a:lvl1pPr>
          </a:lstStyle>
          <a:p>
            <a:pPr lvl="0"/>
            <a:r>
              <a:rPr lang="en-GB" dirty="0"/>
              <a:t>Click to add text</a:t>
            </a:r>
            <a:endParaRPr lang="en-US" dirty="0"/>
          </a:p>
        </p:txBody>
      </p:sp>
      <p:sp>
        <p:nvSpPr>
          <p:cNvPr id="13" name="Text Placeholder 11">
            <a:extLst>
              <a:ext uri="{FF2B5EF4-FFF2-40B4-BE49-F238E27FC236}">
                <a16:creationId xmlns:a16="http://schemas.microsoft.com/office/drawing/2014/main" id="{D6C54ECC-CA9A-4239-B129-22E3C94FEB68}"/>
              </a:ext>
            </a:extLst>
          </p:cNvPr>
          <p:cNvSpPr>
            <a:spLocks noGrp="1"/>
          </p:cNvSpPr>
          <p:nvPr>
            <p:ph type="body" sz="quarter" idx="22" hasCustomPrompt="1"/>
          </p:nvPr>
        </p:nvSpPr>
        <p:spPr>
          <a:xfrm>
            <a:off x="244809" y="298562"/>
            <a:ext cx="9766293" cy="659658"/>
          </a:xfrm>
        </p:spPr>
        <p:txBody>
          <a:bodyPr>
            <a:noAutofit/>
          </a:bodyPr>
          <a:lstStyle>
            <a:lvl1pPr>
              <a:lnSpc>
                <a:spcPct val="100000"/>
              </a:lnSpc>
              <a:spcBef>
                <a:spcPts val="0"/>
              </a:spcBef>
              <a:defRPr sz="2800" baseline="0">
                <a:solidFill>
                  <a:schemeClr val="tx2"/>
                </a:solidFill>
                <a:latin typeface="+mj-lt"/>
              </a:defRPr>
            </a:lvl1pPr>
          </a:lstStyle>
          <a:p>
            <a:pPr lvl="0"/>
            <a:r>
              <a:rPr lang="en-GB" dirty="0"/>
              <a:t>Click to add header</a:t>
            </a:r>
          </a:p>
        </p:txBody>
      </p:sp>
      <p:sp>
        <p:nvSpPr>
          <p:cNvPr id="16" name="Text Placeholder 11">
            <a:extLst>
              <a:ext uri="{FF2B5EF4-FFF2-40B4-BE49-F238E27FC236}">
                <a16:creationId xmlns:a16="http://schemas.microsoft.com/office/drawing/2014/main" id="{05C8FF24-E450-49CF-B516-6E3D8DAD13F4}"/>
              </a:ext>
            </a:extLst>
          </p:cNvPr>
          <p:cNvSpPr>
            <a:spLocks noGrp="1"/>
          </p:cNvSpPr>
          <p:nvPr>
            <p:ph type="body" sz="quarter" idx="24" hasCustomPrompt="1"/>
          </p:nvPr>
        </p:nvSpPr>
        <p:spPr>
          <a:xfrm>
            <a:off x="244809" y="958220"/>
            <a:ext cx="9766293" cy="555150"/>
          </a:xfrm>
        </p:spPr>
        <p:txBody>
          <a:bodyPr>
            <a:noAutofit/>
          </a:bodyPr>
          <a:lstStyle>
            <a:lvl1pPr>
              <a:lnSpc>
                <a:spcPct val="100000"/>
              </a:lnSpc>
              <a:spcBef>
                <a:spcPts val="0"/>
              </a:spcBef>
              <a:defRPr sz="2000" baseline="0">
                <a:solidFill>
                  <a:schemeClr val="bg1"/>
                </a:solidFill>
                <a:latin typeface="+mj-lt"/>
              </a:defRPr>
            </a:lvl1pPr>
          </a:lstStyle>
          <a:p>
            <a:pPr lvl="0"/>
            <a:r>
              <a:rPr lang="en-GB" dirty="0"/>
              <a:t>Subtitle</a:t>
            </a:r>
          </a:p>
        </p:txBody>
      </p:sp>
      <p:sp>
        <p:nvSpPr>
          <p:cNvPr id="4" name="TextBox 3">
            <a:extLst>
              <a:ext uri="{FF2B5EF4-FFF2-40B4-BE49-F238E27FC236}">
                <a16:creationId xmlns:a16="http://schemas.microsoft.com/office/drawing/2014/main" id="{C4268B95-6BB2-7484-9E68-7F207639248B}"/>
              </a:ext>
            </a:extLst>
          </p:cNvPr>
          <p:cNvSpPr txBox="1"/>
          <p:nvPr userDrawn="1"/>
        </p:nvSpPr>
        <p:spPr bwMode="gray">
          <a:xfrm>
            <a:off x="0" y="6688723"/>
            <a:ext cx="1838965" cy="169277"/>
          </a:xfrm>
          <a:prstGeom prst="rect">
            <a:avLst/>
          </a:prstGeom>
          <a:noFill/>
        </p:spPr>
        <p:txBody>
          <a:bodyPr wrap="none" rtlCol="0">
            <a:spAutoFit/>
          </a:bodyPr>
          <a:lstStyle/>
          <a:p>
            <a:pPr marL="0" indent="0" algn="l">
              <a:buNone/>
            </a:pPr>
            <a:r>
              <a:rPr lang="en-US" sz="500">
                <a:solidFill>
                  <a:srgbClr val="004F85"/>
                </a:solidFill>
                <a:ea typeface="Roboto" panose="02000000000000000000" pitchFamily="2" charset="0"/>
              </a:rPr>
              <a:t>Enterprise Consulting: Technology &amp; Engineering Services</a:t>
            </a:r>
          </a:p>
        </p:txBody>
      </p:sp>
      <p:sp>
        <p:nvSpPr>
          <p:cNvPr id="5" name="Slide Number Placeholder 3">
            <a:extLst>
              <a:ext uri="{FF2B5EF4-FFF2-40B4-BE49-F238E27FC236}">
                <a16:creationId xmlns:a16="http://schemas.microsoft.com/office/drawing/2014/main" id="{F04966B1-114F-8386-5D9E-5B00F76298F8}"/>
              </a:ext>
            </a:extLst>
          </p:cNvPr>
          <p:cNvSpPr>
            <a:spLocks noGrp="1"/>
          </p:cNvSpPr>
          <p:nvPr>
            <p:ph type="sldNum" sz="quarter" idx="4"/>
          </p:nvPr>
        </p:nvSpPr>
        <p:spPr>
          <a:xfrm>
            <a:off x="9113445" y="6287771"/>
            <a:ext cx="2743200" cy="241300"/>
          </a:xfrm>
          <a:prstGeom prst="rect">
            <a:avLst/>
          </a:prstGeom>
        </p:spPr>
        <p:txBody>
          <a:bodyPr vert="horz" lIns="0" tIns="0" rIns="0" bIns="0" rtlCol="0" anchor="ctr"/>
          <a:lstStyle>
            <a:lvl1pPr marL="0" indent="0" algn="r">
              <a:buNone/>
              <a:defRPr sz="800">
                <a:solidFill>
                  <a:schemeClr val="bg1"/>
                </a:solidFill>
              </a:defRPr>
            </a:lvl1pPr>
          </a:lstStyle>
          <a:p>
            <a:r>
              <a:rPr lang="en-GB" kern="0"/>
              <a:t>© Akkodis </a:t>
            </a:r>
            <a:r>
              <a:rPr lang="en-US"/>
              <a:t>Slide </a:t>
            </a:r>
            <a:fld id="{E2096A8D-B357-6745-A8A0-EC47320F4EF7}" type="slidenum">
              <a:rPr lang="en-US" smtClean="0"/>
              <a:pPr/>
              <a:t>‹#›</a:t>
            </a:fld>
            <a:endParaRPr lang="en-US"/>
          </a:p>
        </p:txBody>
      </p:sp>
      <p:sp>
        <p:nvSpPr>
          <p:cNvPr id="6" name="Footer Placeholder 3">
            <a:extLst>
              <a:ext uri="{FF2B5EF4-FFF2-40B4-BE49-F238E27FC236}">
                <a16:creationId xmlns:a16="http://schemas.microsoft.com/office/drawing/2014/main" id="{4042926B-3D80-1B94-5759-434C75AA31D7}"/>
              </a:ext>
            </a:extLst>
          </p:cNvPr>
          <p:cNvSpPr txBox="1">
            <a:spLocks/>
          </p:cNvSpPr>
          <p:nvPr userDrawn="1"/>
        </p:nvSpPr>
        <p:spPr>
          <a:xfrm>
            <a:off x="10903036" y="6400800"/>
            <a:ext cx="965343" cy="241300"/>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schemeClr val="bg1">
                    <a:lumMod val="75000"/>
                  </a:schemeClr>
                </a:solidFill>
                <a:effectLst/>
                <a:uLnTx/>
                <a:uFillTx/>
                <a:latin typeface="Arial"/>
                <a:ea typeface="+mn-ea"/>
                <a:cs typeface="+mn-cs"/>
              </a:rPr>
              <a:t>CONFIDENTIAL</a:t>
            </a:r>
          </a:p>
        </p:txBody>
      </p:sp>
      <p:pic>
        <p:nvPicPr>
          <p:cNvPr id="7" name="Picture 6" descr="A picture containing text, clipart, gear&#10;&#10;Description automatically generated">
            <a:extLst>
              <a:ext uri="{FF2B5EF4-FFF2-40B4-BE49-F238E27FC236}">
                <a16:creationId xmlns:a16="http://schemas.microsoft.com/office/drawing/2014/main" id="{6214B764-0F2C-B00A-59DE-1DE72670D36B}"/>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109960" y="457200"/>
            <a:ext cx="731520" cy="92213"/>
          </a:xfrm>
          <a:prstGeom prst="rect">
            <a:avLst/>
          </a:prstGeom>
        </p:spPr>
      </p:pic>
    </p:spTree>
    <p:custDataLst>
      <p:tags r:id="rId2"/>
    </p:custDataLst>
    <p:extLst>
      <p:ext uri="{BB962C8B-B14F-4D97-AF65-F5344CB8AC3E}">
        <p14:creationId xmlns:p14="http://schemas.microsoft.com/office/powerpoint/2010/main" val="1437429230"/>
      </p:ext>
    </p:extLst>
  </p:cSld>
  <p:clrMapOvr>
    <a:masterClrMapping/>
  </p:clrMapOvr>
  <p:transition/>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6_Cover">
    <p:bg>
      <p:bgPr>
        <a:solidFill>
          <a:srgbClr val="001F33"/>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83738539-C447-43FC-ADD6-9CBC9882248B}"/>
              </a:ext>
            </a:extLst>
          </p:cNvPr>
          <p:cNvGraphicFramePr>
            <a:graphicFrameLocks noChangeAspect="1"/>
          </p:cNvGraphicFramePr>
          <p:nvPr userDrawn="1">
            <p:custDataLst>
              <p:tags r:id="rId3"/>
            </p:custDataLst>
            <p:extLst>
              <p:ext uri="{D42A27DB-BD31-4B8C-83A1-F6EECF244321}">
                <p14:modId xmlns:p14="http://schemas.microsoft.com/office/powerpoint/2010/main" val="41356004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39" name="think-cell Slide" r:id="rId5" imgW="395" imgH="394" progId="TCLayout.ActiveDocument.1">
                  <p:embed/>
                </p:oleObj>
              </mc:Choice>
              <mc:Fallback>
                <p:oleObj name="think-cell Slide" r:id="rId5" imgW="395" imgH="394" progId="TCLayout.ActiveDocument.1">
                  <p:embed/>
                  <p:pic>
                    <p:nvPicPr>
                      <p:cNvPr id="11" name="Object 10" hidden="1">
                        <a:extLst>
                          <a:ext uri="{FF2B5EF4-FFF2-40B4-BE49-F238E27FC236}">
                            <a16:creationId xmlns:a16="http://schemas.microsoft.com/office/drawing/2014/main" id="{83738539-C447-43FC-ADD6-9CBC9882248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Footer Placeholder 9">
            <a:extLst>
              <a:ext uri="{FF2B5EF4-FFF2-40B4-BE49-F238E27FC236}">
                <a16:creationId xmlns:a16="http://schemas.microsoft.com/office/drawing/2014/main" id="{C730047C-C90A-68CD-822B-1F4BE4427BD3}"/>
              </a:ext>
            </a:extLst>
          </p:cNvPr>
          <p:cNvSpPr>
            <a:spLocks noGrp="1"/>
          </p:cNvSpPr>
          <p:nvPr>
            <p:ph type="ftr" sz="quarter" idx="3"/>
          </p:nvPr>
        </p:nvSpPr>
        <p:spPr>
          <a:xfrm>
            <a:off x="4038600" y="6287771"/>
            <a:ext cx="4114800" cy="241300"/>
          </a:xfrm>
          <a:prstGeom prst="rect">
            <a:avLst/>
          </a:prstGeom>
        </p:spPr>
        <p:txBody>
          <a:bodyPr vert="horz" lIns="0" tIns="0" rIns="0" bIns="0" rtlCol="0" anchor="ctr"/>
          <a:lstStyle>
            <a:lvl1pPr marL="0" indent="0" algn="ctr">
              <a:buNone/>
              <a:defRPr sz="1200">
                <a:solidFill>
                  <a:schemeClr val="bg1"/>
                </a:solidFill>
              </a:defRPr>
            </a:lvl1pPr>
          </a:lstStyle>
          <a:p>
            <a:endParaRPr lang="en-US"/>
          </a:p>
        </p:txBody>
      </p:sp>
      <p:sp>
        <p:nvSpPr>
          <p:cNvPr id="10" name="Text Placeholder 15">
            <a:extLst>
              <a:ext uri="{FF2B5EF4-FFF2-40B4-BE49-F238E27FC236}">
                <a16:creationId xmlns:a16="http://schemas.microsoft.com/office/drawing/2014/main" id="{4CFC31DF-01F6-D62B-4A88-6BD9C99EC56C}"/>
              </a:ext>
            </a:extLst>
          </p:cNvPr>
          <p:cNvSpPr>
            <a:spLocks noGrp="1"/>
          </p:cNvSpPr>
          <p:nvPr>
            <p:ph type="body" sz="quarter" idx="11" hasCustomPrompt="1"/>
          </p:nvPr>
        </p:nvSpPr>
        <p:spPr>
          <a:xfrm>
            <a:off x="244810" y="1563529"/>
            <a:ext cx="3396186" cy="4501991"/>
          </a:xfrm>
        </p:spPr>
        <p:txBody>
          <a:bodyPr>
            <a:normAutofit/>
          </a:bodyPr>
          <a:lstStyle>
            <a:lvl1pPr>
              <a:defRPr sz="1400" baseline="0">
                <a:solidFill>
                  <a:schemeClr val="bg1"/>
                </a:solidFill>
                <a:latin typeface="+mn-lt"/>
              </a:defRPr>
            </a:lvl1pPr>
          </a:lstStyle>
          <a:p>
            <a:pPr lvl="0"/>
            <a:r>
              <a:rPr lang="en-GB" dirty="0"/>
              <a:t>Body Copy</a:t>
            </a:r>
            <a:endParaRPr lang="en-US" dirty="0"/>
          </a:p>
        </p:txBody>
      </p:sp>
      <p:sp>
        <p:nvSpPr>
          <p:cNvPr id="12" name="Text Placeholder 11">
            <a:extLst>
              <a:ext uri="{FF2B5EF4-FFF2-40B4-BE49-F238E27FC236}">
                <a16:creationId xmlns:a16="http://schemas.microsoft.com/office/drawing/2014/main" id="{17C2992C-9564-4F7A-9526-A6322ECD67B1}"/>
              </a:ext>
            </a:extLst>
          </p:cNvPr>
          <p:cNvSpPr>
            <a:spLocks noGrp="1"/>
          </p:cNvSpPr>
          <p:nvPr>
            <p:ph type="body" sz="quarter" idx="22" hasCustomPrompt="1"/>
          </p:nvPr>
        </p:nvSpPr>
        <p:spPr>
          <a:xfrm>
            <a:off x="244809" y="298562"/>
            <a:ext cx="3396187" cy="659658"/>
          </a:xfrm>
        </p:spPr>
        <p:txBody>
          <a:bodyPr>
            <a:noAutofit/>
          </a:bodyPr>
          <a:lstStyle>
            <a:lvl1pPr>
              <a:lnSpc>
                <a:spcPct val="100000"/>
              </a:lnSpc>
              <a:spcBef>
                <a:spcPts val="0"/>
              </a:spcBef>
              <a:defRPr sz="2800" baseline="0">
                <a:solidFill>
                  <a:schemeClr val="tx2"/>
                </a:solidFill>
                <a:latin typeface="+mj-lt"/>
              </a:defRPr>
            </a:lvl1pPr>
          </a:lstStyle>
          <a:p>
            <a:pPr lvl="0"/>
            <a:r>
              <a:rPr lang="en-GB" dirty="0"/>
              <a:t>Click to add header</a:t>
            </a:r>
          </a:p>
        </p:txBody>
      </p:sp>
      <p:sp>
        <p:nvSpPr>
          <p:cNvPr id="17" name="Text Placeholder 11">
            <a:extLst>
              <a:ext uri="{FF2B5EF4-FFF2-40B4-BE49-F238E27FC236}">
                <a16:creationId xmlns:a16="http://schemas.microsoft.com/office/drawing/2014/main" id="{0E0C45AB-9D00-4743-8ED2-37C3E375F562}"/>
              </a:ext>
            </a:extLst>
          </p:cNvPr>
          <p:cNvSpPr>
            <a:spLocks noGrp="1"/>
          </p:cNvSpPr>
          <p:nvPr>
            <p:ph type="body" sz="quarter" idx="23" hasCustomPrompt="1"/>
          </p:nvPr>
        </p:nvSpPr>
        <p:spPr>
          <a:xfrm>
            <a:off x="244809" y="958220"/>
            <a:ext cx="3396187" cy="555150"/>
          </a:xfrm>
        </p:spPr>
        <p:txBody>
          <a:bodyPr>
            <a:noAutofit/>
          </a:bodyPr>
          <a:lstStyle>
            <a:lvl1pPr>
              <a:lnSpc>
                <a:spcPct val="100000"/>
              </a:lnSpc>
              <a:spcBef>
                <a:spcPts val="0"/>
              </a:spcBef>
              <a:defRPr sz="2000" baseline="0">
                <a:solidFill>
                  <a:schemeClr val="bg1"/>
                </a:solidFill>
                <a:latin typeface="+mj-lt"/>
              </a:defRPr>
            </a:lvl1pPr>
          </a:lstStyle>
          <a:p>
            <a:pPr lvl="0"/>
            <a:r>
              <a:rPr lang="en-GB" dirty="0"/>
              <a:t>Subtitle</a:t>
            </a:r>
          </a:p>
        </p:txBody>
      </p:sp>
      <p:sp>
        <p:nvSpPr>
          <p:cNvPr id="5" name="TextBox 4">
            <a:extLst>
              <a:ext uri="{FF2B5EF4-FFF2-40B4-BE49-F238E27FC236}">
                <a16:creationId xmlns:a16="http://schemas.microsoft.com/office/drawing/2014/main" id="{8BD929DE-EED8-E434-3E60-FCEFF8345B2F}"/>
              </a:ext>
            </a:extLst>
          </p:cNvPr>
          <p:cNvSpPr txBox="1"/>
          <p:nvPr userDrawn="1"/>
        </p:nvSpPr>
        <p:spPr bwMode="gray">
          <a:xfrm>
            <a:off x="0" y="6688723"/>
            <a:ext cx="1838965" cy="169277"/>
          </a:xfrm>
          <a:prstGeom prst="rect">
            <a:avLst/>
          </a:prstGeom>
          <a:noFill/>
        </p:spPr>
        <p:txBody>
          <a:bodyPr wrap="none" rtlCol="0">
            <a:spAutoFit/>
          </a:bodyPr>
          <a:lstStyle/>
          <a:p>
            <a:pPr marL="0" indent="0" algn="l">
              <a:buNone/>
            </a:pPr>
            <a:r>
              <a:rPr lang="en-US" sz="500">
                <a:solidFill>
                  <a:srgbClr val="004F85"/>
                </a:solidFill>
                <a:ea typeface="Roboto" panose="02000000000000000000" pitchFamily="2" charset="0"/>
              </a:rPr>
              <a:t>Enterprise Consulting: Technology &amp; Engineering Services</a:t>
            </a:r>
          </a:p>
        </p:txBody>
      </p:sp>
      <p:sp>
        <p:nvSpPr>
          <p:cNvPr id="4" name="Slide Number Placeholder 3">
            <a:extLst>
              <a:ext uri="{FF2B5EF4-FFF2-40B4-BE49-F238E27FC236}">
                <a16:creationId xmlns:a16="http://schemas.microsoft.com/office/drawing/2014/main" id="{FC0C71C8-6B6D-6B33-E087-7879D9E33163}"/>
              </a:ext>
            </a:extLst>
          </p:cNvPr>
          <p:cNvSpPr>
            <a:spLocks noGrp="1"/>
          </p:cNvSpPr>
          <p:nvPr>
            <p:ph type="sldNum" sz="quarter" idx="4"/>
          </p:nvPr>
        </p:nvSpPr>
        <p:spPr>
          <a:xfrm>
            <a:off x="9113445" y="6287771"/>
            <a:ext cx="2743200" cy="241300"/>
          </a:xfrm>
          <a:prstGeom prst="rect">
            <a:avLst/>
          </a:prstGeom>
        </p:spPr>
        <p:txBody>
          <a:bodyPr vert="horz" lIns="0" tIns="0" rIns="0" bIns="0" rtlCol="0" anchor="ctr"/>
          <a:lstStyle>
            <a:lvl1pPr marL="0" indent="0" algn="r">
              <a:buNone/>
              <a:defRPr sz="800">
                <a:solidFill>
                  <a:schemeClr val="bg1"/>
                </a:solidFill>
              </a:defRPr>
            </a:lvl1pPr>
          </a:lstStyle>
          <a:p>
            <a:r>
              <a:rPr lang="en-GB" kern="0"/>
              <a:t>© Akkodis </a:t>
            </a:r>
            <a:r>
              <a:rPr lang="en-US"/>
              <a:t>Slide </a:t>
            </a:r>
            <a:fld id="{E2096A8D-B357-6745-A8A0-EC47320F4EF7}" type="slidenum">
              <a:rPr lang="en-US" smtClean="0"/>
              <a:pPr/>
              <a:t>‹#›</a:t>
            </a:fld>
            <a:endParaRPr lang="en-US"/>
          </a:p>
        </p:txBody>
      </p:sp>
      <p:sp>
        <p:nvSpPr>
          <p:cNvPr id="7" name="Footer Placeholder 3">
            <a:extLst>
              <a:ext uri="{FF2B5EF4-FFF2-40B4-BE49-F238E27FC236}">
                <a16:creationId xmlns:a16="http://schemas.microsoft.com/office/drawing/2014/main" id="{A7B79A8F-9C0E-57C7-6896-B171FF6648D5}"/>
              </a:ext>
            </a:extLst>
          </p:cNvPr>
          <p:cNvSpPr txBox="1">
            <a:spLocks/>
          </p:cNvSpPr>
          <p:nvPr userDrawn="1"/>
        </p:nvSpPr>
        <p:spPr>
          <a:xfrm>
            <a:off x="10903036" y="6400800"/>
            <a:ext cx="965343" cy="241300"/>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schemeClr val="bg1">
                    <a:lumMod val="75000"/>
                  </a:schemeClr>
                </a:solidFill>
                <a:effectLst/>
                <a:uLnTx/>
                <a:uFillTx/>
                <a:latin typeface="Arial"/>
                <a:ea typeface="+mn-ea"/>
                <a:cs typeface="+mn-cs"/>
              </a:rPr>
              <a:t>CONFIDENTIAL</a:t>
            </a:r>
          </a:p>
        </p:txBody>
      </p:sp>
      <p:pic>
        <p:nvPicPr>
          <p:cNvPr id="8" name="Picture 7" descr="A picture containing text, clipart, gear&#10;&#10;Description automatically generated">
            <a:extLst>
              <a:ext uri="{FF2B5EF4-FFF2-40B4-BE49-F238E27FC236}">
                <a16:creationId xmlns:a16="http://schemas.microsoft.com/office/drawing/2014/main" id="{EFE2D305-06D5-48D3-29C2-570C82C0CF53}"/>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109960" y="457200"/>
            <a:ext cx="731520" cy="92213"/>
          </a:xfrm>
          <a:prstGeom prst="rect">
            <a:avLst/>
          </a:prstGeom>
        </p:spPr>
      </p:pic>
    </p:spTree>
    <p:custDataLst>
      <p:tags r:id="rId2"/>
    </p:custDataLst>
    <p:extLst>
      <p:ext uri="{BB962C8B-B14F-4D97-AF65-F5344CB8AC3E}">
        <p14:creationId xmlns:p14="http://schemas.microsoft.com/office/powerpoint/2010/main" val="2751790027"/>
      </p:ext>
    </p:extLst>
  </p:cSld>
  <p:clrMapOvr>
    <a:masterClrMapping/>
  </p:clrMapOvr>
  <p:transition/>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EAE02EC-D337-461E-8DEE-34B7FCBDF73C}"/>
              </a:ext>
            </a:extLst>
          </p:cNvPr>
          <p:cNvSpPr>
            <a:spLocks noGrp="1"/>
          </p:cNvSpPr>
          <p:nvPr>
            <p:ph type="ftr" sz="quarter" idx="11"/>
          </p:nvPr>
        </p:nvSpPr>
        <p:spPr/>
        <p:txBody>
          <a:bodyPr/>
          <a:lstStyle/>
          <a:p>
            <a:endParaRPr lang="en-US"/>
          </a:p>
        </p:txBody>
      </p:sp>
      <p:sp>
        <p:nvSpPr>
          <p:cNvPr id="7" name="Text Placeholder 11">
            <a:extLst>
              <a:ext uri="{FF2B5EF4-FFF2-40B4-BE49-F238E27FC236}">
                <a16:creationId xmlns:a16="http://schemas.microsoft.com/office/drawing/2014/main" id="{218D82BB-BAF0-4770-96B2-3465B7E8BB34}"/>
              </a:ext>
            </a:extLst>
          </p:cNvPr>
          <p:cNvSpPr>
            <a:spLocks noGrp="1"/>
          </p:cNvSpPr>
          <p:nvPr>
            <p:ph type="body" sz="quarter" idx="23" hasCustomPrompt="1"/>
          </p:nvPr>
        </p:nvSpPr>
        <p:spPr>
          <a:xfrm>
            <a:off x="587292" y="3189142"/>
            <a:ext cx="9355166" cy="457200"/>
          </a:xfrm>
        </p:spPr>
        <p:txBody>
          <a:bodyPr>
            <a:noAutofit/>
          </a:bodyPr>
          <a:lstStyle>
            <a:lvl1pPr>
              <a:lnSpc>
                <a:spcPct val="100000"/>
              </a:lnSpc>
              <a:spcBef>
                <a:spcPts val="0"/>
              </a:spcBef>
              <a:defRPr sz="1200" baseline="0">
                <a:solidFill>
                  <a:schemeClr val="bg1"/>
                </a:solidFill>
                <a:latin typeface="+mj-lt"/>
              </a:defRPr>
            </a:lvl1pPr>
          </a:lstStyle>
          <a:p>
            <a:pPr lvl="0"/>
            <a:r>
              <a:rPr lang="en-GB" dirty="0"/>
              <a:t>Subtitle</a:t>
            </a:r>
          </a:p>
        </p:txBody>
      </p:sp>
      <p:sp>
        <p:nvSpPr>
          <p:cNvPr id="8" name="Text Placeholder 11">
            <a:extLst>
              <a:ext uri="{FF2B5EF4-FFF2-40B4-BE49-F238E27FC236}">
                <a16:creationId xmlns:a16="http://schemas.microsoft.com/office/drawing/2014/main" id="{C8DC125C-DEA8-4455-AAC3-7403BCBF0005}"/>
              </a:ext>
            </a:extLst>
          </p:cNvPr>
          <p:cNvSpPr>
            <a:spLocks noGrp="1"/>
          </p:cNvSpPr>
          <p:nvPr>
            <p:ph type="body" sz="quarter" idx="24" hasCustomPrompt="1"/>
          </p:nvPr>
        </p:nvSpPr>
        <p:spPr>
          <a:xfrm>
            <a:off x="587292" y="3712549"/>
            <a:ext cx="9355166" cy="1143000"/>
          </a:xfrm>
        </p:spPr>
        <p:txBody>
          <a:bodyPr>
            <a:noAutofit/>
          </a:bodyPr>
          <a:lstStyle>
            <a:lvl1pPr>
              <a:lnSpc>
                <a:spcPct val="100000"/>
              </a:lnSpc>
              <a:spcBef>
                <a:spcPts val="0"/>
              </a:spcBef>
              <a:defRPr sz="2000" b="1" i="0" baseline="0">
                <a:solidFill>
                  <a:schemeClr val="bg1"/>
                </a:solidFill>
                <a:latin typeface="+mn-lt"/>
                <a:cs typeface="Times New Roman" panose="02020603050405020304" pitchFamily="18" charset="0"/>
              </a:defRPr>
            </a:lvl1pPr>
          </a:lstStyle>
          <a:p>
            <a:pPr lvl="0"/>
            <a:r>
              <a:rPr lang="en-GB" dirty="0"/>
              <a:t>Click to add header</a:t>
            </a:r>
          </a:p>
        </p:txBody>
      </p:sp>
      <p:sp>
        <p:nvSpPr>
          <p:cNvPr id="9" name="Text Placeholder 5">
            <a:extLst>
              <a:ext uri="{FF2B5EF4-FFF2-40B4-BE49-F238E27FC236}">
                <a16:creationId xmlns:a16="http://schemas.microsoft.com/office/drawing/2014/main" id="{E20F0E7D-2D59-4910-89F2-372C65EEE951}"/>
              </a:ext>
            </a:extLst>
          </p:cNvPr>
          <p:cNvSpPr>
            <a:spLocks noGrp="1"/>
          </p:cNvSpPr>
          <p:nvPr>
            <p:ph type="body" sz="quarter" idx="12"/>
          </p:nvPr>
        </p:nvSpPr>
        <p:spPr>
          <a:xfrm>
            <a:off x="587291" y="2557416"/>
            <a:ext cx="2286000" cy="548640"/>
          </a:xfrm>
        </p:spPr>
        <p:txBody>
          <a:bodyPr>
            <a:normAutofit/>
          </a:bodyPr>
          <a:lstStyle>
            <a:lvl1pPr>
              <a:defRPr sz="1100">
                <a:solidFill>
                  <a:schemeClr val="bg1"/>
                </a:solidFill>
                <a:latin typeface="+mj-lt"/>
                <a:cs typeface="Times New Roman" panose="02020603050405020304" pitchFamily="18" charset="0"/>
              </a:defRPr>
            </a:lvl1pPr>
          </a:lstStyle>
          <a:p>
            <a:endParaRPr lang="en-US" dirty="0"/>
          </a:p>
        </p:txBody>
      </p:sp>
      <p:sp>
        <p:nvSpPr>
          <p:cNvPr id="10" name="Text Placeholder 7">
            <a:extLst>
              <a:ext uri="{FF2B5EF4-FFF2-40B4-BE49-F238E27FC236}">
                <a16:creationId xmlns:a16="http://schemas.microsoft.com/office/drawing/2014/main" id="{D14669F3-3D31-4672-84E4-4FB3350296D1}"/>
              </a:ext>
            </a:extLst>
          </p:cNvPr>
          <p:cNvSpPr>
            <a:spLocks noGrp="1"/>
          </p:cNvSpPr>
          <p:nvPr>
            <p:ph type="body" sz="quarter" idx="14"/>
          </p:nvPr>
        </p:nvSpPr>
        <p:spPr>
          <a:xfrm>
            <a:off x="2943680" y="2557416"/>
            <a:ext cx="2286000" cy="548640"/>
          </a:xfrm>
        </p:spPr>
        <p:txBody>
          <a:bodyPr>
            <a:normAutofit/>
          </a:bodyPr>
          <a:lstStyle>
            <a:lvl1pPr>
              <a:defRPr sz="1100">
                <a:solidFill>
                  <a:schemeClr val="bg1"/>
                </a:solidFill>
                <a:latin typeface="+mj-lt"/>
                <a:cs typeface="Times New Roman" panose="02020603050405020304" pitchFamily="18" charset="0"/>
              </a:defRPr>
            </a:lvl1pPr>
          </a:lstStyle>
          <a:p>
            <a:endParaRPr lang="en-US" dirty="0"/>
          </a:p>
        </p:txBody>
      </p:sp>
      <p:sp>
        <p:nvSpPr>
          <p:cNvPr id="11" name="Text Placeholder 9">
            <a:extLst>
              <a:ext uri="{FF2B5EF4-FFF2-40B4-BE49-F238E27FC236}">
                <a16:creationId xmlns:a16="http://schemas.microsoft.com/office/drawing/2014/main" id="{003AE307-7E3B-4A1C-90BE-2D9A1F0DB397}"/>
              </a:ext>
            </a:extLst>
          </p:cNvPr>
          <p:cNvSpPr>
            <a:spLocks noGrp="1"/>
          </p:cNvSpPr>
          <p:nvPr>
            <p:ph type="body" sz="quarter" idx="16"/>
          </p:nvPr>
        </p:nvSpPr>
        <p:spPr>
          <a:xfrm>
            <a:off x="587292" y="4953141"/>
            <a:ext cx="2132919" cy="548640"/>
          </a:xfrm>
        </p:spPr>
        <p:txBody>
          <a:bodyPr>
            <a:normAutofit/>
          </a:bodyPr>
          <a:lstStyle>
            <a:lvl1pPr>
              <a:defRPr sz="1200">
                <a:solidFill>
                  <a:schemeClr val="bg1"/>
                </a:solidFill>
                <a:latin typeface="+mn-lt"/>
                <a:cs typeface="Times New Roman" panose="02020603050405020304" pitchFamily="18" charset="0"/>
              </a:defRPr>
            </a:lvl1pPr>
          </a:lstStyle>
          <a:p>
            <a:endParaRPr lang="en-US" dirty="0"/>
          </a:p>
        </p:txBody>
      </p:sp>
      <p:sp>
        <p:nvSpPr>
          <p:cNvPr id="12" name="Text Placeholder 11">
            <a:extLst>
              <a:ext uri="{FF2B5EF4-FFF2-40B4-BE49-F238E27FC236}">
                <a16:creationId xmlns:a16="http://schemas.microsoft.com/office/drawing/2014/main" id="{7C66A6F9-D903-4C12-BAFF-3E030C6345CE}"/>
              </a:ext>
            </a:extLst>
          </p:cNvPr>
          <p:cNvSpPr>
            <a:spLocks noGrp="1"/>
          </p:cNvSpPr>
          <p:nvPr>
            <p:ph type="body" sz="quarter" idx="18"/>
          </p:nvPr>
        </p:nvSpPr>
        <p:spPr>
          <a:xfrm>
            <a:off x="7656458" y="2557416"/>
            <a:ext cx="2286000" cy="548640"/>
          </a:xfrm>
        </p:spPr>
        <p:txBody>
          <a:bodyPr>
            <a:normAutofit/>
          </a:bodyPr>
          <a:lstStyle>
            <a:lvl1pPr>
              <a:defRPr sz="1100">
                <a:solidFill>
                  <a:schemeClr val="bg1"/>
                </a:solidFill>
                <a:latin typeface="+mj-lt"/>
                <a:cs typeface="Times New Roman" panose="02020603050405020304" pitchFamily="18" charset="0"/>
              </a:defRPr>
            </a:lvl1pPr>
          </a:lstStyle>
          <a:p>
            <a:endParaRPr lang="en-US" dirty="0"/>
          </a:p>
        </p:txBody>
      </p:sp>
      <p:sp>
        <p:nvSpPr>
          <p:cNvPr id="13" name="Text Placeholder 13">
            <a:extLst>
              <a:ext uri="{FF2B5EF4-FFF2-40B4-BE49-F238E27FC236}">
                <a16:creationId xmlns:a16="http://schemas.microsoft.com/office/drawing/2014/main" id="{F55F9FB4-9421-4900-AF4A-0C6C692189C6}"/>
              </a:ext>
            </a:extLst>
          </p:cNvPr>
          <p:cNvSpPr>
            <a:spLocks noGrp="1"/>
          </p:cNvSpPr>
          <p:nvPr>
            <p:ph type="body" sz="quarter" idx="20"/>
          </p:nvPr>
        </p:nvSpPr>
        <p:spPr>
          <a:xfrm>
            <a:off x="5300069" y="2557416"/>
            <a:ext cx="2286000" cy="548640"/>
          </a:xfrm>
        </p:spPr>
        <p:txBody>
          <a:bodyPr>
            <a:normAutofit/>
          </a:bodyPr>
          <a:lstStyle>
            <a:lvl1pPr>
              <a:defRPr sz="1100">
                <a:solidFill>
                  <a:schemeClr val="bg1"/>
                </a:solidFill>
                <a:latin typeface="+mj-lt"/>
                <a:cs typeface="Times New Roman" panose="02020603050405020304" pitchFamily="18" charset="0"/>
              </a:defRPr>
            </a:lvl1pPr>
          </a:lstStyle>
          <a:p>
            <a:endParaRPr lang="en-US" dirty="0"/>
          </a:p>
        </p:txBody>
      </p:sp>
      <p:sp>
        <p:nvSpPr>
          <p:cNvPr id="15" name="Text Placeholder 17">
            <a:extLst>
              <a:ext uri="{FF2B5EF4-FFF2-40B4-BE49-F238E27FC236}">
                <a16:creationId xmlns:a16="http://schemas.microsoft.com/office/drawing/2014/main" id="{C9965E37-FE93-4C6E-BF07-8400504A5C9A}"/>
              </a:ext>
            </a:extLst>
          </p:cNvPr>
          <p:cNvSpPr>
            <a:spLocks noGrp="1"/>
          </p:cNvSpPr>
          <p:nvPr>
            <p:ph type="body" sz="quarter" idx="28"/>
          </p:nvPr>
        </p:nvSpPr>
        <p:spPr>
          <a:xfrm>
            <a:off x="2981952" y="4953141"/>
            <a:ext cx="2132919" cy="548640"/>
          </a:xfrm>
        </p:spPr>
        <p:txBody>
          <a:bodyPr>
            <a:normAutofit/>
          </a:bodyPr>
          <a:lstStyle>
            <a:lvl1pPr>
              <a:defRPr sz="1200">
                <a:solidFill>
                  <a:schemeClr val="bg1"/>
                </a:solidFill>
                <a:latin typeface="+mn-lt"/>
                <a:cs typeface="Times New Roman" panose="02020603050405020304" pitchFamily="18" charset="0"/>
              </a:defRPr>
            </a:lvl1pPr>
          </a:lstStyle>
          <a:p>
            <a:endParaRPr lang="en-US" dirty="0"/>
          </a:p>
        </p:txBody>
      </p:sp>
      <p:sp>
        <p:nvSpPr>
          <p:cNvPr id="16" name="Text Placeholder 19">
            <a:extLst>
              <a:ext uri="{FF2B5EF4-FFF2-40B4-BE49-F238E27FC236}">
                <a16:creationId xmlns:a16="http://schemas.microsoft.com/office/drawing/2014/main" id="{DBF3CCA8-FB4B-436F-A940-A9483F892087}"/>
              </a:ext>
            </a:extLst>
          </p:cNvPr>
          <p:cNvSpPr>
            <a:spLocks noGrp="1"/>
          </p:cNvSpPr>
          <p:nvPr>
            <p:ph type="body" sz="quarter" idx="30"/>
          </p:nvPr>
        </p:nvSpPr>
        <p:spPr>
          <a:xfrm>
            <a:off x="5376611" y="4953141"/>
            <a:ext cx="2132919" cy="548640"/>
          </a:xfrm>
        </p:spPr>
        <p:txBody>
          <a:bodyPr>
            <a:normAutofit/>
          </a:bodyPr>
          <a:lstStyle>
            <a:lvl1pPr>
              <a:defRPr sz="1200">
                <a:solidFill>
                  <a:schemeClr val="bg1"/>
                </a:solidFill>
                <a:latin typeface="+mn-lt"/>
                <a:cs typeface="Times New Roman" panose="02020603050405020304" pitchFamily="18" charset="0"/>
              </a:defRPr>
            </a:lvl1pPr>
          </a:lstStyle>
          <a:p>
            <a:endParaRPr lang="en-US"/>
          </a:p>
        </p:txBody>
      </p:sp>
      <p:sp>
        <p:nvSpPr>
          <p:cNvPr id="17" name="Text Placeholder 21">
            <a:extLst>
              <a:ext uri="{FF2B5EF4-FFF2-40B4-BE49-F238E27FC236}">
                <a16:creationId xmlns:a16="http://schemas.microsoft.com/office/drawing/2014/main" id="{20B66BC5-BF51-43FC-AD2F-4B938FD0E764}"/>
              </a:ext>
            </a:extLst>
          </p:cNvPr>
          <p:cNvSpPr>
            <a:spLocks noGrp="1"/>
          </p:cNvSpPr>
          <p:nvPr>
            <p:ph type="body" sz="quarter" idx="32"/>
          </p:nvPr>
        </p:nvSpPr>
        <p:spPr>
          <a:xfrm>
            <a:off x="7771269" y="4953141"/>
            <a:ext cx="2171189" cy="548640"/>
          </a:xfrm>
        </p:spPr>
        <p:txBody>
          <a:bodyPr>
            <a:normAutofit/>
          </a:bodyPr>
          <a:lstStyle>
            <a:lvl1pPr>
              <a:defRPr sz="1200">
                <a:solidFill>
                  <a:schemeClr val="bg1"/>
                </a:solidFill>
                <a:latin typeface="+mn-lt"/>
                <a:cs typeface="Times New Roman" panose="02020603050405020304" pitchFamily="18" charset="0"/>
              </a:defRPr>
            </a:lvl1pPr>
          </a:lstStyle>
          <a:p>
            <a:endParaRPr lang="en-US"/>
          </a:p>
        </p:txBody>
      </p:sp>
      <p:sp>
        <p:nvSpPr>
          <p:cNvPr id="19" name="Text Placeholder 9">
            <a:extLst>
              <a:ext uri="{FF2B5EF4-FFF2-40B4-BE49-F238E27FC236}">
                <a16:creationId xmlns:a16="http://schemas.microsoft.com/office/drawing/2014/main" id="{836862B0-9458-4B62-92ED-FC4D938C7A5E}"/>
              </a:ext>
            </a:extLst>
          </p:cNvPr>
          <p:cNvSpPr>
            <a:spLocks noGrp="1"/>
          </p:cNvSpPr>
          <p:nvPr>
            <p:ph type="body" sz="quarter" idx="35"/>
          </p:nvPr>
        </p:nvSpPr>
        <p:spPr>
          <a:xfrm>
            <a:off x="587292" y="5573448"/>
            <a:ext cx="2132919" cy="640080"/>
          </a:xfrm>
        </p:spPr>
        <p:txBody>
          <a:bodyPr>
            <a:normAutofit/>
          </a:bodyPr>
          <a:lstStyle>
            <a:lvl1pPr>
              <a:defRPr sz="1200">
                <a:solidFill>
                  <a:schemeClr val="bg1"/>
                </a:solidFill>
                <a:latin typeface="+mn-lt"/>
                <a:cs typeface="Times New Roman" panose="02020603050405020304" pitchFamily="18" charset="0"/>
              </a:defRPr>
            </a:lvl1pPr>
          </a:lstStyle>
          <a:p>
            <a:endParaRPr lang="en-US" dirty="0"/>
          </a:p>
        </p:txBody>
      </p:sp>
      <p:sp>
        <p:nvSpPr>
          <p:cNvPr id="21" name="Text Placeholder 17">
            <a:extLst>
              <a:ext uri="{FF2B5EF4-FFF2-40B4-BE49-F238E27FC236}">
                <a16:creationId xmlns:a16="http://schemas.microsoft.com/office/drawing/2014/main" id="{8BD1DAEF-D328-4A38-BC32-2A084FB60A6F}"/>
              </a:ext>
            </a:extLst>
          </p:cNvPr>
          <p:cNvSpPr>
            <a:spLocks noGrp="1"/>
          </p:cNvSpPr>
          <p:nvPr>
            <p:ph type="body" sz="quarter" idx="37"/>
          </p:nvPr>
        </p:nvSpPr>
        <p:spPr>
          <a:xfrm>
            <a:off x="2981952" y="5573448"/>
            <a:ext cx="2132919" cy="640080"/>
          </a:xfrm>
        </p:spPr>
        <p:txBody>
          <a:bodyPr>
            <a:normAutofit/>
          </a:bodyPr>
          <a:lstStyle>
            <a:lvl1pPr>
              <a:defRPr sz="1200">
                <a:solidFill>
                  <a:schemeClr val="bg1"/>
                </a:solidFill>
                <a:latin typeface="+mn-lt"/>
                <a:cs typeface="Times New Roman" panose="02020603050405020304" pitchFamily="18" charset="0"/>
              </a:defRPr>
            </a:lvl1pPr>
          </a:lstStyle>
          <a:p>
            <a:endParaRPr lang="en-US"/>
          </a:p>
        </p:txBody>
      </p:sp>
      <p:sp>
        <p:nvSpPr>
          <p:cNvPr id="22" name="Text Placeholder 19">
            <a:extLst>
              <a:ext uri="{FF2B5EF4-FFF2-40B4-BE49-F238E27FC236}">
                <a16:creationId xmlns:a16="http://schemas.microsoft.com/office/drawing/2014/main" id="{AE2894D7-3287-4242-ADA6-12DD2EFC18C1}"/>
              </a:ext>
            </a:extLst>
          </p:cNvPr>
          <p:cNvSpPr>
            <a:spLocks noGrp="1"/>
          </p:cNvSpPr>
          <p:nvPr>
            <p:ph type="body" sz="quarter" idx="38"/>
          </p:nvPr>
        </p:nvSpPr>
        <p:spPr>
          <a:xfrm>
            <a:off x="5376611" y="5573448"/>
            <a:ext cx="2132919" cy="640080"/>
          </a:xfrm>
        </p:spPr>
        <p:txBody>
          <a:bodyPr>
            <a:normAutofit/>
          </a:bodyPr>
          <a:lstStyle>
            <a:lvl1pPr>
              <a:defRPr sz="1200">
                <a:solidFill>
                  <a:schemeClr val="bg1"/>
                </a:solidFill>
                <a:latin typeface="+mn-lt"/>
                <a:cs typeface="Times New Roman" panose="02020603050405020304" pitchFamily="18" charset="0"/>
              </a:defRPr>
            </a:lvl1pPr>
          </a:lstStyle>
          <a:p>
            <a:endParaRPr lang="en-US"/>
          </a:p>
        </p:txBody>
      </p:sp>
      <p:sp>
        <p:nvSpPr>
          <p:cNvPr id="23" name="Text Placeholder 21">
            <a:extLst>
              <a:ext uri="{FF2B5EF4-FFF2-40B4-BE49-F238E27FC236}">
                <a16:creationId xmlns:a16="http://schemas.microsoft.com/office/drawing/2014/main" id="{322AC050-5D1D-4EF4-8781-9ACAFDC161C7}"/>
              </a:ext>
            </a:extLst>
          </p:cNvPr>
          <p:cNvSpPr>
            <a:spLocks noGrp="1"/>
          </p:cNvSpPr>
          <p:nvPr>
            <p:ph type="body" sz="quarter" idx="39"/>
          </p:nvPr>
        </p:nvSpPr>
        <p:spPr>
          <a:xfrm>
            <a:off x="7771269" y="5573448"/>
            <a:ext cx="2171189" cy="640080"/>
          </a:xfrm>
        </p:spPr>
        <p:txBody>
          <a:bodyPr>
            <a:normAutofit/>
          </a:bodyPr>
          <a:lstStyle>
            <a:lvl1pPr>
              <a:defRPr sz="1200">
                <a:solidFill>
                  <a:schemeClr val="bg1"/>
                </a:solidFill>
                <a:latin typeface="+mn-lt"/>
                <a:cs typeface="Times New Roman" panose="02020603050405020304" pitchFamily="18" charset="0"/>
              </a:defRPr>
            </a:lvl1pPr>
          </a:lstStyle>
          <a:p>
            <a:endParaRPr lang="en-US" dirty="0"/>
          </a:p>
        </p:txBody>
      </p:sp>
      <p:sp>
        <p:nvSpPr>
          <p:cNvPr id="24" name="Text Placeholder 5">
            <a:extLst>
              <a:ext uri="{FF2B5EF4-FFF2-40B4-BE49-F238E27FC236}">
                <a16:creationId xmlns:a16="http://schemas.microsoft.com/office/drawing/2014/main" id="{AC9F0B11-F6EF-4735-95BB-808AB51DF477}"/>
              </a:ext>
            </a:extLst>
          </p:cNvPr>
          <p:cNvSpPr>
            <a:spLocks noGrp="1"/>
          </p:cNvSpPr>
          <p:nvPr>
            <p:ph type="body" sz="quarter" idx="40"/>
          </p:nvPr>
        </p:nvSpPr>
        <p:spPr>
          <a:xfrm>
            <a:off x="587291" y="481731"/>
            <a:ext cx="2286000" cy="457200"/>
          </a:xfrm>
        </p:spPr>
        <p:txBody>
          <a:bodyPr anchor="ctr">
            <a:normAutofit/>
          </a:bodyPr>
          <a:lstStyle>
            <a:lvl1pPr>
              <a:defRPr sz="1100">
                <a:solidFill>
                  <a:schemeClr val="bg1"/>
                </a:solidFill>
                <a:latin typeface="+mj-lt"/>
                <a:cs typeface="Times New Roman" panose="02020603050405020304" pitchFamily="18" charset="0"/>
              </a:defRPr>
            </a:lvl1pPr>
          </a:lstStyle>
          <a:p>
            <a:endParaRPr lang="en-US" dirty="0"/>
          </a:p>
        </p:txBody>
      </p:sp>
      <p:sp>
        <p:nvSpPr>
          <p:cNvPr id="2" name="Slide Number Placeholder 3">
            <a:extLst>
              <a:ext uri="{FF2B5EF4-FFF2-40B4-BE49-F238E27FC236}">
                <a16:creationId xmlns:a16="http://schemas.microsoft.com/office/drawing/2014/main" id="{2E47CDEB-1F0B-065B-6749-B4013E308EAB}"/>
              </a:ext>
            </a:extLst>
          </p:cNvPr>
          <p:cNvSpPr>
            <a:spLocks noGrp="1"/>
          </p:cNvSpPr>
          <p:nvPr>
            <p:ph type="sldNum" sz="quarter" idx="4"/>
          </p:nvPr>
        </p:nvSpPr>
        <p:spPr>
          <a:xfrm>
            <a:off x="9113445" y="6287771"/>
            <a:ext cx="2743200" cy="241300"/>
          </a:xfrm>
          <a:prstGeom prst="rect">
            <a:avLst/>
          </a:prstGeom>
        </p:spPr>
        <p:txBody>
          <a:bodyPr vert="horz" lIns="0" tIns="0" rIns="0" bIns="0" rtlCol="0" anchor="ctr"/>
          <a:lstStyle>
            <a:lvl1pPr marL="0" indent="0" algn="r">
              <a:buNone/>
              <a:defRPr sz="800">
                <a:solidFill>
                  <a:schemeClr val="bg1"/>
                </a:solidFill>
              </a:defRPr>
            </a:lvl1pPr>
          </a:lstStyle>
          <a:p>
            <a:r>
              <a:rPr lang="en-GB" kern="0"/>
              <a:t>© Akkodis </a:t>
            </a:r>
            <a:r>
              <a:rPr lang="en-US"/>
              <a:t>Slide </a:t>
            </a:r>
            <a:fld id="{E2096A8D-B357-6745-A8A0-EC47320F4EF7}" type="slidenum">
              <a:rPr lang="en-US" smtClean="0"/>
              <a:pPr/>
              <a:t>‹#›</a:t>
            </a:fld>
            <a:endParaRPr lang="en-US"/>
          </a:p>
        </p:txBody>
      </p:sp>
      <p:pic>
        <p:nvPicPr>
          <p:cNvPr id="5" name="Picture 4" descr="A picture containing text, clipart, gear&#10;&#10;Description automatically generated">
            <a:extLst>
              <a:ext uri="{FF2B5EF4-FFF2-40B4-BE49-F238E27FC236}">
                <a16:creationId xmlns:a16="http://schemas.microsoft.com/office/drawing/2014/main" id="{12E00AFF-4F23-6F4D-1700-6526D9FBA8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09960" y="457200"/>
            <a:ext cx="731520" cy="92213"/>
          </a:xfrm>
          <a:prstGeom prst="rect">
            <a:avLst/>
          </a:prstGeom>
        </p:spPr>
      </p:pic>
    </p:spTree>
    <p:extLst>
      <p:ext uri="{BB962C8B-B14F-4D97-AF65-F5344CB8AC3E}">
        <p14:creationId xmlns:p14="http://schemas.microsoft.com/office/powerpoint/2010/main" val="130297766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nimalist Case Stud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EAE02EC-D337-461E-8DEE-34B7FCBDF73C}"/>
              </a:ext>
            </a:extLst>
          </p:cNvPr>
          <p:cNvSpPr>
            <a:spLocks noGrp="1"/>
          </p:cNvSpPr>
          <p:nvPr>
            <p:ph type="ftr" sz="quarter" idx="11"/>
          </p:nvPr>
        </p:nvSpPr>
        <p:spPr/>
        <p:txBody>
          <a:bodyPr/>
          <a:lstStyle/>
          <a:p>
            <a:endParaRPr lang="en-US"/>
          </a:p>
        </p:txBody>
      </p:sp>
      <p:sp>
        <p:nvSpPr>
          <p:cNvPr id="7" name="Text Placeholder 11">
            <a:extLst>
              <a:ext uri="{FF2B5EF4-FFF2-40B4-BE49-F238E27FC236}">
                <a16:creationId xmlns:a16="http://schemas.microsoft.com/office/drawing/2014/main" id="{218D82BB-BAF0-4770-96B2-3465B7E8BB34}"/>
              </a:ext>
            </a:extLst>
          </p:cNvPr>
          <p:cNvSpPr>
            <a:spLocks noGrp="1"/>
          </p:cNvSpPr>
          <p:nvPr>
            <p:ph type="body" sz="quarter" idx="23" hasCustomPrompt="1"/>
          </p:nvPr>
        </p:nvSpPr>
        <p:spPr>
          <a:xfrm>
            <a:off x="587293" y="3470406"/>
            <a:ext cx="10058400" cy="457200"/>
          </a:xfrm>
        </p:spPr>
        <p:txBody>
          <a:bodyPr>
            <a:noAutofit/>
          </a:bodyPr>
          <a:lstStyle>
            <a:lvl1pPr>
              <a:lnSpc>
                <a:spcPct val="100000"/>
              </a:lnSpc>
              <a:spcBef>
                <a:spcPts val="0"/>
              </a:spcBef>
              <a:defRPr sz="1200" baseline="0">
                <a:solidFill>
                  <a:schemeClr val="bg1"/>
                </a:solidFill>
                <a:latin typeface="+mj-lt"/>
              </a:defRPr>
            </a:lvl1pPr>
          </a:lstStyle>
          <a:p>
            <a:pPr lvl="0"/>
            <a:r>
              <a:rPr lang="en-GB" dirty="0"/>
              <a:t>Subtitle</a:t>
            </a:r>
          </a:p>
        </p:txBody>
      </p:sp>
      <p:sp>
        <p:nvSpPr>
          <p:cNvPr id="8" name="Text Placeholder 11">
            <a:extLst>
              <a:ext uri="{FF2B5EF4-FFF2-40B4-BE49-F238E27FC236}">
                <a16:creationId xmlns:a16="http://schemas.microsoft.com/office/drawing/2014/main" id="{C8DC125C-DEA8-4455-AAC3-7403BCBF0005}"/>
              </a:ext>
            </a:extLst>
          </p:cNvPr>
          <p:cNvSpPr>
            <a:spLocks noGrp="1"/>
          </p:cNvSpPr>
          <p:nvPr>
            <p:ph type="body" sz="quarter" idx="24" hasCustomPrompt="1"/>
          </p:nvPr>
        </p:nvSpPr>
        <p:spPr>
          <a:xfrm>
            <a:off x="587291" y="4019939"/>
            <a:ext cx="10058400" cy="1371600"/>
          </a:xfrm>
        </p:spPr>
        <p:txBody>
          <a:bodyPr>
            <a:noAutofit/>
          </a:bodyPr>
          <a:lstStyle>
            <a:lvl1pPr>
              <a:lnSpc>
                <a:spcPct val="100000"/>
              </a:lnSpc>
              <a:spcBef>
                <a:spcPts val="0"/>
              </a:spcBef>
              <a:defRPr sz="2000" b="1" i="0" baseline="0">
                <a:solidFill>
                  <a:schemeClr val="bg1"/>
                </a:solidFill>
                <a:latin typeface="+mn-lt"/>
                <a:cs typeface="Times New Roman" panose="02020603050405020304" pitchFamily="18" charset="0"/>
              </a:defRPr>
            </a:lvl1pPr>
          </a:lstStyle>
          <a:p>
            <a:pPr lvl="0"/>
            <a:r>
              <a:rPr lang="en-GB" dirty="0"/>
              <a:t>Click to add header</a:t>
            </a:r>
          </a:p>
        </p:txBody>
      </p:sp>
      <p:sp>
        <p:nvSpPr>
          <p:cNvPr id="24" name="Text Placeholder 5">
            <a:extLst>
              <a:ext uri="{FF2B5EF4-FFF2-40B4-BE49-F238E27FC236}">
                <a16:creationId xmlns:a16="http://schemas.microsoft.com/office/drawing/2014/main" id="{AC9F0B11-F6EF-4735-95BB-808AB51DF477}"/>
              </a:ext>
            </a:extLst>
          </p:cNvPr>
          <p:cNvSpPr>
            <a:spLocks noGrp="1"/>
          </p:cNvSpPr>
          <p:nvPr>
            <p:ph type="body" sz="quarter" idx="40"/>
          </p:nvPr>
        </p:nvSpPr>
        <p:spPr>
          <a:xfrm>
            <a:off x="587291" y="403083"/>
            <a:ext cx="2286000" cy="457200"/>
          </a:xfrm>
        </p:spPr>
        <p:txBody>
          <a:bodyPr anchor="ctr">
            <a:normAutofit/>
          </a:bodyPr>
          <a:lstStyle>
            <a:lvl1pPr>
              <a:defRPr sz="1100">
                <a:solidFill>
                  <a:schemeClr val="bg1"/>
                </a:solidFill>
                <a:latin typeface="+mj-lt"/>
                <a:cs typeface="Times New Roman" panose="02020603050405020304" pitchFamily="18" charset="0"/>
              </a:defRPr>
            </a:lvl1pPr>
          </a:lstStyle>
          <a:p>
            <a:endParaRPr lang="en-US" dirty="0"/>
          </a:p>
        </p:txBody>
      </p:sp>
      <p:sp>
        <p:nvSpPr>
          <p:cNvPr id="2" name="Slide Number Placeholder 3">
            <a:extLst>
              <a:ext uri="{FF2B5EF4-FFF2-40B4-BE49-F238E27FC236}">
                <a16:creationId xmlns:a16="http://schemas.microsoft.com/office/drawing/2014/main" id="{25A09279-D0F0-EF9C-C692-43B65F37FED3}"/>
              </a:ext>
            </a:extLst>
          </p:cNvPr>
          <p:cNvSpPr>
            <a:spLocks noGrp="1"/>
          </p:cNvSpPr>
          <p:nvPr>
            <p:ph type="sldNum" sz="quarter" idx="4"/>
          </p:nvPr>
        </p:nvSpPr>
        <p:spPr>
          <a:xfrm>
            <a:off x="9113445" y="6287771"/>
            <a:ext cx="2743200" cy="241300"/>
          </a:xfrm>
          <a:prstGeom prst="rect">
            <a:avLst/>
          </a:prstGeom>
        </p:spPr>
        <p:txBody>
          <a:bodyPr vert="horz" lIns="0" tIns="0" rIns="0" bIns="0" rtlCol="0" anchor="ctr"/>
          <a:lstStyle>
            <a:lvl1pPr marL="0" indent="0" algn="r">
              <a:buNone/>
              <a:defRPr sz="800">
                <a:solidFill>
                  <a:schemeClr val="bg1"/>
                </a:solidFill>
              </a:defRPr>
            </a:lvl1pPr>
          </a:lstStyle>
          <a:p>
            <a:r>
              <a:rPr lang="en-GB" kern="0"/>
              <a:t>© Akkodis </a:t>
            </a:r>
            <a:r>
              <a:rPr lang="en-US"/>
              <a:t>Slide </a:t>
            </a:r>
            <a:fld id="{E2096A8D-B357-6745-A8A0-EC47320F4EF7}" type="slidenum">
              <a:rPr lang="en-US" smtClean="0"/>
              <a:pPr/>
              <a:t>‹#›</a:t>
            </a:fld>
            <a:endParaRPr lang="en-US"/>
          </a:p>
        </p:txBody>
      </p:sp>
      <p:pic>
        <p:nvPicPr>
          <p:cNvPr id="5" name="Picture 4" descr="A picture containing text, clipart, gear&#10;&#10;Description automatically generated">
            <a:extLst>
              <a:ext uri="{FF2B5EF4-FFF2-40B4-BE49-F238E27FC236}">
                <a16:creationId xmlns:a16="http://schemas.microsoft.com/office/drawing/2014/main" id="{B5880EEE-018E-45F5-6838-AE2FC052D12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09960" y="457200"/>
            <a:ext cx="731520" cy="92213"/>
          </a:xfrm>
          <a:prstGeom prst="rect">
            <a:avLst/>
          </a:prstGeom>
        </p:spPr>
      </p:pic>
    </p:spTree>
    <p:extLst>
      <p:ext uri="{BB962C8B-B14F-4D97-AF65-F5344CB8AC3E}">
        <p14:creationId xmlns:p14="http://schemas.microsoft.com/office/powerpoint/2010/main" val="120282419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Lower Corner Text Styl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EAE02EC-D337-461E-8DEE-34B7FCBDF73C}"/>
              </a:ext>
            </a:extLst>
          </p:cNvPr>
          <p:cNvSpPr>
            <a:spLocks noGrp="1"/>
          </p:cNvSpPr>
          <p:nvPr>
            <p:ph type="ftr" sz="quarter" idx="11"/>
          </p:nvPr>
        </p:nvSpPr>
        <p:spPr/>
        <p:txBody>
          <a:bodyPr/>
          <a:lstStyle/>
          <a:p>
            <a:endParaRPr lang="en-US"/>
          </a:p>
        </p:txBody>
      </p:sp>
      <p:sp>
        <p:nvSpPr>
          <p:cNvPr id="27" name="Text Placeholder 3">
            <a:extLst>
              <a:ext uri="{FF2B5EF4-FFF2-40B4-BE49-F238E27FC236}">
                <a16:creationId xmlns:a16="http://schemas.microsoft.com/office/drawing/2014/main" id="{20F0E90C-2A2D-4A97-92F5-D9D1EB8F2E02}"/>
              </a:ext>
            </a:extLst>
          </p:cNvPr>
          <p:cNvSpPr>
            <a:spLocks noGrp="1"/>
          </p:cNvSpPr>
          <p:nvPr>
            <p:ph type="body" sz="quarter" idx="41"/>
          </p:nvPr>
        </p:nvSpPr>
        <p:spPr>
          <a:xfrm>
            <a:off x="8305744" y="3429000"/>
            <a:ext cx="3540815" cy="768404"/>
          </a:xfrm>
          <a:prstGeom prst="rect">
            <a:avLst/>
          </a:prstGeom>
        </p:spPr>
        <p:txBody>
          <a:bodyPr>
            <a:normAutofit/>
          </a:bodyPr>
          <a:lstStyle>
            <a:lvl1pPr>
              <a:defRPr sz="1400" b="1">
                <a:latin typeface="+mn-lt"/>
                <a:ea typeface="Roboto" panose="02000000000000000000" pitchFamily="2" charset="0"/>
              </a:defRPr>
            </a:lvl1pPr>
          </a:lstStyle>
          <a:p>
            <a:pPr lvl="0"/>
            <a:r>
              <a:rPr lang="en-US" dirty="0"/>
              <a:t>Click to edit Master text styles</a:t>
            </a:r>
          </a:p>
        </p:txBody>
      </p:sp>
      <p:sp>
        <p:nvSpPr>
          <p:cNvPr id="28" name="Text Placeholder 8">
            <a:extLst>
              <a:ext uri="{FF2B5EF4-FFF2-40B4-BE49-F238E27FC236}">
                <a16:creationId xmlns:a16="http://schemas.microsoft.com/office/drawing/2014/main" id="{805E7A93-CB6B-498D-AE5A-709B5BF1EC2D}"/>
              </a:ext>
            </a:extLst>
          </p:cNvPr>
          <p:cNvSpPr>
            <a:spLocks noGrp="1"/>
          </p:cNvSpPr>
          <p:nvPr>
            <p:ph type="body" sz="quarter" idx="14"/>
          </p:nvPr>
        </p:nvSpPr>
        <p:spPr>
          <a:xfrm>
            <a:off x="8305745" y="4291858"/>
            <a:ext cx="1723127" cy="640080"/>
          </a:xfrm>
          <a:prstGeom prst="rect">
            <a:avLst/>
          </a:prstGeom>
        </p:spPr>
        <p:txBody>
          <a:bodyPr>
            <a:normAutofit/>
          </a:bodyPr>
          <a:lstStyle>
            <a:lvl1pPr>
              <a:spcBef>
                <a:spcPts val="0"/>
              </a:spcBef>
              <a:defRPr sz="1200">
                <a:solidFill>
                  <a:schemeClr val="bg1"/>
                </a:solidFill>
                <a:latin typeface="+mn-lt"/>
                <a:ea typeface="Roboto" panose="02000000000000000000" pitchFamily="2" charset="0"/>
              </a:defRPr>
            </a:lvl1pPr>
            <a:lvl2pPr>
              <a:defRPr>
                <a:latin typeface="Roboto" panose="02000000000000000000" pitchFamily="2" charset="0"/>
                <a:ea typeface="Roboto" panose="02000000000000000000" pitchFamily="2" charset="0"/>
              </a:defRPr>
            </a:lvl2pPr>
            <a:lvl3pPr>
              <a:defRPr>
                <a:latin typeface="Roboto" panose="02000000000000000000" pitchFamily="2" charset="0"/>
                <a:ea typeface="Roboto" panose="02000000000000000000" pitchFamily="2" charset="0"/>
              </a:defRPr>
            </a:lvl3pPr>
            <a:lvl4pPr>
              <a:defRPr>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en-US" dirty="0"/>
              <a:t>Click to edit Master text styles</a:t>
            </a:r>
          </a:p>
        </p:txBody>
      </p:sp>
      <p:sp>
        <p:nvSpPr>
          <p:cNvPr id="29" name="Text Placeholder 8">
            <a:extLst>
              <a:ext uri="{FF2B5EF4-FFF2-40B4-BE49-F238E27FC236}">
                <a16:creationId xmlns:a16="http://schemas.microsoft.com/office/drawing/2014/main" id="{C15F195A-BDD3-470C-90A1-BC568C186B31}"/>
              </a:ext>
            </a:extLst>
          </p:cNvPr>
          <p:cNvSpPr>
            <a:spLocks noGrp="1"/>
          </p:cNvSpPr>
          <p:nvPr>
            <p:ph type="body" sz="quarter" idx="18"/>
          </p:nvPr>
        </p:nvSpPr>
        <p:spPr>
          <a:xfrm>
            <a:off x="8305745" y="4917267"/>
            <a:ext cx="1723127" cy="640080"/>
          </a:xfrm>
          <a:prstGeom prst="rect">
            <a:avLst/>
          </a:prstGeom>
        </p:spPr>
        <p:txBody>
          <a:bodyPr>
            <a:normAutofit/>
          </a:bodyPr>
          <a:lstStyle>
            <a:lvl1pPr>
              <a:spcBef>
                <a:spcPts val="0"/>
              </a:spcBef>
              <a:defRPr sz="1200">
                <a:solidFill>
                  <a:schemeClr val="bg1"/>
                </a:solidFill>
                <a:latin typeface="+mn-lt"/>
                <a:ea typeface="Roboto" panose="02000000000000000000" pitchFamily="2" charset="0"/>
              </a:defRPr>
            </a:lvl1pPr>
            <a:lvl2pPr>
              <a:defRPr>
                <a:latin typeface="Roboto" panose="02000000000000000000" pitchFamily="2" charset="0"/>
                <a:ea typeface="Roboto" panose="02000000000000000000" pitchFamily="2" charset="0"/>
              </a:defRPr>
            </a:lvl2pPr>
            <a:lvl3pPr>
              <a:defRPr>
                <a:latin typeface="Roboto" panose="02000000000000000000" pitchFamily="2" charset="0"/>
                <a:ea typeface="Roboto" panose="02000000000000000000" pitchFamily="2" charset="0"/>
              </a:defRPr>
            </a:lvl3pPr>
            <a:lvl4pPr>
              <a:defRPr>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en-US" dirty="0"/>
              <a:t>Click to edit Master text styles</a:t>
            </a:r>
          </a:p>
        </p:txBody>
      </p:sp>
      <p:sp>
        <p:nvSpPr>
          <p:cNvPr id="30" name="Text Placeholder 8">
            <a:extLst>
              <a:ext uri="{FF2B5EF4-FFF2-40B4-BE49-F238E27FC236}">
                <a16:creationId xmlns:a16="http://schemas.microsoft.com/office/drawing/2014/main" id="{2150E322-6116-431F-96D4-FC52F7C88901}"/>
              </a:ext>
            </a:extLst>
          </p:cNvPr>
          <p:cNvSpPr>
            <a:spLocks noGrp="1"/>
          </p:cNvSpPr>
          <p:nvPr>
            <p:ph type="body" sz="quarter" idx="22"/>
          </p:nvPr>
        </p:nvSpPr>
        <p:spPr>
          <a:xfrm>
            <a:off x="10123433" y="4292923"/>
            <a:ext cx="1723127" cy="640080"/>
          </a:xfrm>
          <a:prstGeom prst="rect">
            <a:avLst/>
          </a:prstGeom>
        </p:spPr>
        <p:txBody>
          <a:bodyPr>
            <a:normAutofit/>
          </a:bodyPr>
          <a:lstStyle>
            <a:lvl1pPr>
              <a:spcBef>
                <a:spcPts val="0"/>
              </a:spcBef>
              <a:defRPr sz="1200">
                <a:solidFill>
                  <a:schemeClr val="bg1"/>
                </a:solidFill>
                <a:latin typeface="+mn-lt"/>
                <a:ea typeface="Roboto" panose="02000000000000000000" pitchFamily="2" charset="0"/>
              </a:defRPr>
            </a:lvl1pPr>
            <a:lvl2pPr>
              <a:defRPr>
                <a:latin typeface="Roboto" panose="02000000000000000000" pitchFamily="2" charset="0"/>
                <a:ea typeface="Roboto" panose="02000000000000000000" pitchFamily="2" charset="0"/>
              </a:defRPr>
            </a:lvl2pPr>
            <a:lvl3pPr>
              <a:defRPr>
                <a:latin typeface="Roboto" panose="02000000000000000000" pitchFamily="2" charset="0"/>
                <a:ea typeface="Roboto" panose="02000000000000000000" pitchFamily="2" charset="0"/>
              </a:defRPr>
            </a:lvl3pPr>
            <a:lvl4pPr>
              <a:defRPr>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en-US" dirty="0"/>
              <a:t>Click to edit Master text styles</a:t>
            </a:r>
          </a:p>
        </p:txBody>
      </p:sp>
      <p:sp>
        <p:nvSpPr>
          <p:cNvPr id="31" name="Text Placeholder 8">
            <a:extLst>
              <a:ext uri="{FF2B5EF4-FFF2-40B4-BE49-F238E27FC236}">
                <a16:creationId xmlns:a16="http://schemas.microsoft.com/office/drawing/2014/main" id="{E5DDFA82-C492-487A-A069-E4DC1445D62B}"/>
              </a:ext>
            </a:extLst>
          </p:cNvPr>
          <p:cNvSpPr>
            <a:spLocks noGrp="1"/>
          </p:cNvSpPr>
          <p:nvPr>
            <p:ph type="body" sz="quarter" idx="23"/>
          </p:nvPr>
        </p:nvSpPr>
        <p:spPr>
          <a:xfrm>
            <a:off x="10123433" y="4918332"/>
            <a:ext cx="1723127" cy="640080"/>
          </a:xfrm>
          <a:prstGeom prst="rect">
            <a:avLst/>
          </a:prstGeom>
        </p:spPr>
        <p:txBody>
          <a:bodyPr>
            <a:normAutofit/>
          </a:bodyPr>
          <a:lstStyle>
            <a:lvl1pPr>
              <a:spcBef>
                <a:spcPts val="0"/>
              </a:spcBef>
              <a:defRPr sz="1200">
                <a:solidFill>
                  <a:schemeClr val="bg1"/>
                </a:solidFill>
                <a:latin typeface="+mn-lt"/>
                <a:ea typeface="Roboto" panose="02000000000000000000" pitchFamily="2" charset="0"/>
              </a:defRPr>
            </a:lvl1pPr>
            <a:lvl2pPr>
              <a:defRPr>
                <a:latin typeface="Roboto" panose="02000000000000000000" pitchFamily="2" charset="0"/>
                <a:ea typeface="Roboto" panose="02000000000000000000" pitchFamily="2" charset="0"/>
              </a:defRPr>
            </a:lvl2pPr>
            <a:lvl3pPr>
              <a:defRPr>
                <a:latin typeface="Roboto" panose="02000000000000000000" pitchFamily="2" charset="0"/>
                <a:ea typeface="Roboto" panose="02000000000000000000" pitchFamily="2" charset="0"/>
              </a:defRPr>
            </a:lvl3pPr>
            <a:lvl4pPr>
              <a:defRPr>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en-US" dirty="0"/>
              <a:t>Click to edit Master text styles</a:t>
            </a:r>
          </a:p>
        </p:txBody>
      </p:sp>
      <p:sp>
        <p:nvSpPr>
          <p:cNvPr id="33" name="Text Placeholder 8">
            <a:extLst>
              <a:ext uri="{FF2B5EF4-FFF2-40B4-BE49-F238E27FC236}">
                <a16:creationId xmlns:a16="http://schemas.microsoft.com/office/drawing/2014/main" id="{D2A70AE9-4A17-4432-B8B8-9B4EDD74763D}"/>
              </a:ext>
            </a:extLst>
          </p:cNvPr>
          <p:cNvSpPr>
            <a:spLocks noGrp="1"/>
          </p:cNvSpPr>
          <p:nvPr>
            <p:ph type="body" sz="quarter" idx="26"/>
          </p:nvPr>
        </p:nvSpPr>
        <p:spPr>
          <a:xfrm>
            <a:off x="8305745" y="5545872"/>
            <a:ext cx="1723127" cy="640080"/>
          </a:xfrm>
          <a:prstGeom prst="rect">
            <a:avLst/>
          </a:prstGeom>
        </p:spPr>
        <p:txBody>
          <a:bodyPr>
            <a:normAutofit/>
          </a:bodyPr>
          <a:lstStyle>
            <a:lvl1pPr>
              <a:spcBef>
                <a:spcPts val="0"/>
              </a:spcBef>
              <a:defRPr sz="1200">
                <a:solidFill>
                  <a:schemeClr val="bg1"/>
                </a:solidFill>
                <a:latin typeface="+mn-lt"/>
                <a:ea typeface="Roboto" panose="02000000000000000000" pitchFamily="2" charset="0"/>
              </a:defRPr>
            </a:lvl1pPr>
            <a:lvl2pPr>
              <a:defRPr>
                <a:latin typeface="Roboto" panose="02000000000000000000" pitchFamily="2" charset="0"/>
                <a:ea typeface="Roboto" panose="02000000000000000000" pitchFamily="2" charset="0"/>
              </a:defRPr>
            </a:lvl2pPr>
            <a:lvl3pPr>
              <a:defRPr>
                <a:latin typeface="Roboto" panose="02000000000000000000" pitchFamily="2" charset="0"/>
                <a:ea typeface="Roboto" panose="02000000000000000000" pitchFamily="2" charset="0"/>
              </a:defRPr>
            </a:lvl3pPr>
            <a:lvl4pPr>
              <a:defRPr>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en-US" dirty="0"/>
              <a:t>Click to edit Master text styles</a:t>
            </a:r>
          </a:p>
        </p:txBody>
      </p:sp>
      <p:sp>
        <p:nvSpPr>
          <p:cNvPr id="34" name="Text Placeholder 8">
            <a:extLst>
              <a:ext uri="{FF2B5EF4-FFF2-40B4-BE49-F238E27FC236}">
                <a16:creationId xmlns:a16="http://schemas.microsoft.com/office/drawing/2014/main" id="{E1161936-3318-4B25-9023-461FB3A2B81A}"/>
              </a:ext>
            </a:extLst>
          </p:cNvPr>
          <p:cNvSpPr>
            <a:spLocks noGrp="1"/>
          </p:cNvSpPr>
          <p:nvPr>
            <p:ph type="body" sz="quarter" idx="27"/>
          </p:nvPr>
        </p:nvSpPr>
        <p:spPr>
          <a:xfrm>
            <a:off x="10123433" y="5546937"/>
            <a:ext cx="1723127" cy="640080"/>
          </a:xfrm>
          <a:prstGeom prst="rect">
            <a:avLst/>
          </a:prstGeom>
        </p:spPr>
        <p:txBody>
          <a:bodyPr>
            <a:normAutofit/>
          </a:bodyPr>
          <a:lstStyle>
            <a:lvl1pPr>
              <a:spcBef>
                <a:spcPts val="0"/>
              </a:spcBef>
              <a:defRPr sz="1200">
                <a:solidFill>
                  <a:schemeClr val="bg1"/>
                </a:solidFill>
                <a:latin typeface="+mn-lt"/>
                <a:ea typeface="Roboto" panose="02000000000000000000" pitchFamily="2" charset="0"/>
              </a:defRPr>
            </a:lvl1pPr>
            <a:lvl2pPr>
              <a:defRPr>
                <a:latin typeface="Roboto" panose="02000000000000000000" pitchFamily="2" charset="0"/>
                <a:ea typeface="Roboto" panose="02000000000000000000" pitchFamily="2" charset="0"/>
              </a:defRPr>
            </a:lvl2pPr>
            <a:lvl3pPr>
              <a:defRPr>
                <a:latin typeface="Roboto" panose="02000000000000000000" pitchFamily="2" charset="0"/>
                <a:ea typeface="Roboto" panose="02000000000000000000" pitchFamily="2" charset="0"/>
              </a:defRPr>
            </a:lvl3pPr>
            <a:lvl4pPr>
              <a:defRPr>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en-US" dirty="0"/>
              <a:t>Click to edit Master text styles</a:t>
            </a:r>
          </a:p>
        </p:txBody>
      </p:sp>
      <p:sp>
        <p:nvSpPr>
          <p:cNvPr id="2" name="Slide Number Placeholder 3">
            <a:extLst>
              <a:ext uri="{FF2B5EF4-FFF2-40B4-BE49-F238E27FC236}">
                <a16:creationId xmlns:a16="http://schemas.microsoft.com/office/drawing/2014/main" id="{D716010C-B519-758F-A1BA-33D057DB3DB9}"/>
              </a:ext>
            </a:extLst>
          </p:cNvPr>
          <p:cNvSpPr>
            <a:spLocks noGrp="1"/>
          </p:cNvSpPr>
          <p:nvPr>
            <p:ph type="sldNum" sz="quarter" idx="4"/>
          </p:nvPr>
        </p:nvSpPr>
        <p:spPr>
          <a:xfrm>
            <a:off x="9113445" y="6287771"/>
            <a:ext cx="2743200" cy="241300"/>
          </a:xfrm>
          <a:prstGeom prst="rect">
            <a:avLst/>
          </a:prstGeom>
        </p:spPr>
        <p:txBody>
          <a:bodyPr vert="horz" lIns="0" tIns="0" rIns="0" bIns="0" rtlCol="0" anchor="ctr"/>
          <a:lstStyle>
            <a:lvl1pPr marL="0" indent="0" algn="r">
              <a:buNone/>
              <a:defRPr sz="800">
                <a:solidFill>
                  <a:schemeClr val="bg1"/>
                </a:solidFill>
              </a:defRPr>
            </a:lvl1pPr>
          </a:lstStyle>
          <a:p>
            <a:r>
              <a:rPr lang="en-GB" kern="0"/>
              <a:t>© Akkodis </a:t>
            </a:r>
            <a:r>
              <a:rPr lang="en-US"/>
              <a:t>Slide </a:t>
            </a:r>
            <a:fld id="{E2096A8D-B357-6745-A8A0-EC47320F4EF7}" type="slidenum">
              <a:rPr lang="en-US" smtClean="0"/>
              <a:pPr/>
              <a:t>‹#›</a:t>
            </a:fld>
            <a:endParaRPr lang="en-US"/>
          </a:p>
        </p:txBody>
      </p:sp>
      <p:pic>
        <p:nvPicPr>
          <p:cNvPr id="5" name="Picture 4" descr="A picture containing text, clipart, gear&#10;&#10;Description automatically generated">
            <a:extLst>
              <a:ext uri="{FF2B5EF4-FFF2-40B4-BE49-F238E27FC236}">
                <a16:creationId xmlns:a16="http://schemas.microsoft.com/office/drawing/2014/main" id="{9A950B5B-C2F2-0079-DAA0-B85BFFCCDCF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09960" y="457200"/>
            <a:ext cx="731520" cy="92213"/>
          </a:xfrm>
          <a:prstGeom prst="rect">
            <a:avLst/>
          </a:prstGeom>
        </p:spPr>
      </p:pic>
    </p:spTree>
    <p:extLst>
      <p:ext uri="{BB962C8B-B14F-4D97-AF65-F5344CB8AC3E}">
        <p14:creationId xmlns:p14="http://schemas.microsoft.com/office/powerpoint/2010/main" val="392764654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Title, Copy, Image">
    <p:bg>
      <p:bgPr>
        <a:solidFill>
          <a:srgbClr val="001F33"/>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83738539-C447-43FC-ADD6-9CBC9882248B}"/>
              </a:ext>
            </a:extLst>
          </p:cNvPr>
          <p:cNvGraphicFramePr>
            <a:graphicFrameLocks noChangeAspect="1"/>
          </p:cNvGraphicFramePr>
          <p:nvPr userDrawn="1">
            <p:custDataLst>
              <p:tags r:id="rId3"/>
            </p:custDataLst>
            <p:extLst>
              <p:ext uri="{D42A27DB-BD31-4B8C-83A1-F6EECF244321}">
                <p14:modId xmlns:p14="http://schemas.microsoft.com/office/powerpoint/2010/main" val="41356004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63" name="think-cell Slide" r:id="rId5" imgW="395" imgH="394" progId="TCLayout.ActiveDocument.1">
                  <p:embed/>
                </p:oleObj>
              </mc:Choice>
              <mc:Fallback>
                <p:oleObj name="think-cell Slide" r:id="rId5" imgW="395" imgH="394" progId="TCLayout.ActiveDocument.1">
                  <p:embed/>
                  <p:pic>
                    <p:nvPicPr>
                      <p:cNvPr id="11" name="Object 10" hidden="1">
                        <a:extLst>
                          <a:ext uri="{FF2B5EF4-FFF2-40B4-BE49-F238E27FC236}">
                            <a16:creationId xmlns:a16="http://schemas.microsoft.com/office/drawing/2014/main" id="{83738539-C447-43FC-ADD6-9CBC9882248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 name="Text Placeholder 15">
            <a:extLst>
              <a:ext uri="{FF2B5EF4-FFF2-40B4-BE49-F238E27FC236}">
                <a16:creationId xmlns:a16="http://schemas.microsoft.com/office/drawing/2014/main" id="{0E340ACF-91A5-8380-8458-F48E33A6CC9F}"/>
              </a:ext>
            </a:extLst>
          </p:cNvPr>
          <p:cNvSpPr>
            <a:spLocks noGrp="1"/>
          </p:cNvSpPr>
          <p:nvPr>
            <p:ph type="body" sz="quarter" idx="17" hasCustomPrompt="1"/>
          </p:nvPr>
        </p:nvSpPr>
        <p:spPr>
          <a:xfrm>
            <a:off x="254681" y="2769017"/>
            <a:ext cx="3424579" cy="895612"/>
          </a:xfrm>
          <a:prstGeom prst="rect">
            <a:avLst/>
          </a:prstGeom>
          <a:noFill/>
        </p:spPr>
        <p:txBody>
          <a:bodyPr lIns="108000" tIns="0" rIns="0" bIns="0" anchor="t">
            <a:normAutofit/>
          </a:bodyPr>
          <a:lstStyle>
            <a:lvl1pPr algn="l">
              <a:defRPr sz="1400">
                <a:solidFill>
                  <a:schemeClr val="bg1"/>
                </a:solidFill>
                <a:latin typeface="+mn-lt"/>
              </a:defRPr>
            </a:lvl1pPr>
          </a:lstStyle>
          <a:p>
            <a:pPr lvl="0"/>
            <a:r>
              <a:rPr lang="en-US" dirty="0"/>
              <a:t>Body copy explaining action goes here</a:t>
            </a:r>
          </a:p>
        </p:txBody>
      </p:sp>
      <p:sp>
        <p:nvSpPr>
          <p:cNvPr id="15" name="Text Placeholder 15">
            <a:extLst>
              <a:ext uri="{FF2B5EF4-FFF2-40B4-BE49-F238E27FC236}">
                <a16:creationId xmlns:a16="http://schemas.microsoft.com/office/drawing/2014/main" id="{FC16E334-5A6D-FDB6-12E3-63DD73ADF9FE}"/>
              </a:ext>
            </a:extLst>
          </p:cNvPr>
          <p:cNvSpPr>
            <a:spLocks noGrp="1"/>
          </p:cNvSpPr>
          <p:nvPr>
            <p:ph type="body" sz="quarter" idx="18" hasCustomPrompt="1"/>
          </p:nvPr>
        </p:nvSpPr>
        <p:spPr>
          <a:xfrm>
            <a:off x="254681" y="2007433"/>
            <a:ext cx="3424579" cy="648667"/>
          </a:xfrm>
          <a:prstGeom prst="rect">
            <a:avLst/>
          </a:prstGeom>
          <a:noFill/>
        </p:spPr>
        <p:txBody>
          <a:bodyPr lIns="108000" tIns="72000" rIns="0" bIns="0" anchor="t">
            <a:noAutofit/>
          </a:bodyPr>
          <a:lstStyle>
            <a:lvl1pPr algn="l">
              <a:defRPr sz="1600" b="0" i="0">
                <a:solidFill>
                  <a:schemeClr val="bg1"/>
                </a:solidFill>
                <a:latin typeface="+mj-lt"/>
                <a:cs typeface="Times New Roman" panose="02020603050405020304" pitchFamily="18" charset="0"/>
              </a:defRPr>
            </a:lvl1pPr>
          </a:lstStyle>
          <a:p>
            <a:pPr lvl="0"/>
            <a:r>
              <a:rPr lang="en-US" dirty="0"/>
              <a:t>Action title can use two lines</a:t>
            </a:r>
          </a:p>
        </p:txBody>
      </p:sp>
      <p:sp>
        <p:nvSpPr>
          <p:cNvPr id="16" name="Text Placeholder 15">
            <a:extLst>
              <a:ext uri="{FF2B5EF4-FFF2-40B4-BE49-F238E27FC236}">
                <a16:creationId xmlns:a16="http://schemas.microsoft.com/office/drawing/2014/main" id="{45C735C9-2C2A-097D-5584-9496F15EB280}"/>
              </a:ext>
            </a:extLst>
          </p:cNvPr>
          <p:cNvSpPr>
            <a:spLocks noGrp="1"/>
          </p:cNvSpPr>
          <p:nvPr>
            <p:ph type="body" sz="quarter" idx="19" hasCustomPrompt="1"/>
          </p:nvPr>
        </p:nvSpPr>
        <p:spPr>
          <a:xfrm>
            <a:off x="3931773" y="2769017"/>
            <a:ext cx="3431757" cy="895612"/>
          </a:xfrm>
          <a:prstGeom prst="rect">
            <a:avLst/>
          </a:prstGeom>
          <a:noFill/>
        </p:spPr>
        <p:txBody>
          <a:bodyPr lIns="108000" tIns="0" rIns="0" bIns="0" anchor="t">
            <a:normAutofit/>
          </a:bodyPr>
          <a:lstStyle>
            <a:lvl1pPr algn="l">
              <a:defRPr sz="1400">
                <a:solidFill>
                  <a:schemeClr val="bg1"/>
                </a:solidFill>
                <a:latin typeface="+mn-lt"/>
              </a:defRPr>
            </a:lvl1pPr>
          </a:lstStyle>
          <a:p>
            <a:pPr lvl="0"/>
            <a:r>
              <a:rPr lang="en-US" dirty="0"/>
              <a:t>Body copy explaining action goes here</a:t>
            </a:r>
          </a:p>
        </p:txBody>
      </p:sp>
      <p:sp>
        <p:nvSpPr>
          <p:cNvPr id="19" name="Text Placeholder 15">
            <a:extLst>
              <a:ext uri="{FF2B5EF4-FFF2-40B4-BE49-F238E27FC236}">
                <a16:creationId xmlns:a16="http://schemas.microsoft.com/office/drawing/2014/main" id="{E0A1DB57-38A9-1952-1FBB-A660835972F0}"/>
              </a:ext>
            </a:extLst>
          </p:cNvPr>
          <p:cNvSpPr>
            <a:spLocks noGrp="1"/>
          </p:cNvSpPr>
          <p:nvPr>
            <p:ph type="body" sz="quarter" idx="20" hasCustomPrompt="1"/>
          </p:nvPr>
        </p:nvSpPr>
        <p:spPr>
          <a:xfrm>
            <a:off x="3931773" y="2007433"/>
            <a:ext cx="3431757" cy="648667"/>
          </a:xfrm>
          <a:prstGeom prst="rect">
            <a:avLst/>
          </a:prstGeom>
          <a:noFill/>
        </p:spPr>
        <p:txBody>
          <a:bodyPr lIns="108000" tIns="72000" rIns="0" bIns="0" anchor="t">
            <a:noAutofit/>
          </a:bodyPr>
          <a:lstStyle>
            <a:lvl1pPr algn="l">
              <a:defRPr sz="1600" b="0" i="0">
                <a:solidFill>
                  <a:schemeClr val="bg1"/>
                </a:solidFill>
                <a:latin typeface="+mj-lt"/>
                <a:cs typeface="Times New Roman" panose="02020603050405020304" pitchFamily="18" charset="0"/>
              </a:defRPr>
            </a:lvl1pPr>
          </a:lstStyle>
          <a:p>
            <a:pPr lvl="0"/>
            <a:r>
              <a:rPr lang="en-US" dirty="0"/>
              <a:t>Action title can use two lines</a:t>
            </a:r>
          </a:p>
        </p:txBody>
      </p:sp>
      <p:sp>
        <p:nvSpPr>
          <p:cNvPr id="20" name="Text Placeholder 15">
            <a:extLst>
              <a:ext uri="{FF2B5EF4-FFF2-40B4-BE49-F238E27FC236}">
                <a16:creationId xmlns:a16="http://schemas.microsoft.com/office/drawing/2014/main" id="{22CDD80C-172B-6972-5349-DA024D3D7228}"/>
              </a:ext>
            </a:extLst>
          </p:cNvPr>
          <p:cNvSpPr>
            <a:spLocks noGrp="1"/>
          </p:cNvSpPr>
          <p:nvPr>
            <p:ph type="body" sz="quarter" idx="21" hasCustomPrompt="1"/>
          </p:nvPr>
        </p:nvSpPr>
        <p:spPr>
          <a:xfrm>
            <a:off x="7616043" y="2769017"/>
            <a:ext cx="3431757" cy="895612"/>
          </a:xfrm>
          <a:prstGeom prst="rect">
            <a:avLst/>
          </a:prstGeom>
          <a:noFill/>
        </p:spPr>
        <p:txBody>
          <a:bodyPr lIns="108000" tIns="0" rIns="0" bIns="0" anchor="t">
            <a:normAutofit/>
          </a:bodyPr>
          <a:lstStyle>
            <a:lvl1pPr algn="l">
              <a:defRPr sz="1400">
                <a:solidFill>
                  <a:schemeClr val="bg1"/>
                </a:solidFill>
                <a:latin typeface="+mn-lt"/>
              </a:defRPr>
            </a:lvl1pPr>
          </a:lstStyle>
          <a:p>
            <a:pPr lvl="0"/>
            <a:r>
              <a:rPr lang="en-US" dirty="0"/>
              <a:t>Body copy explaining action goes here</a:t>
            </a:r>
          </a:p>
        </p:txBody>
      </p:sp>
      <p:sp>
        <p:nvSpPr>
          <p:cNvPr id="23" name="Text Placeholder 15">
            <a:extLst>
              <a:ext uri="{FF2B5EF4-FFF2-40B4-BE49-F238E27FC236}">
                <a16:creationId xmlns:a16="http://schemas.microsoft.com/office/drawing/2014/main" id="{D0584CF7-DE44-9C9B-7431-970397067331}"/>
              </a:ext>
            </a:extLst>
          </p:cNvPr>
          <p:cNvSpPr>
            <a:spLocks noGrp="1"/>
          </p:cNvSpPr>
          <p:nvPr>
            <p:ph type="body" sz="quarter" idx="22" hasCustomPrompt="1"/>
          </p:nvPr>
        </p:nvSpPr>
        <p:spPr>
          <a:xfrm>
            <a:off x="7616043" y="2007433"/>
            <a:ext cx="3431757" cy="648667"/>
          </a:xfrm>
          <a:prstGeom prst="rect">
            <a:avLst/>
          </a:prstGeom>
          <a:noFill/>
        </p:spPr>
        <p:txBody>
          <a:bodyPr lIns="108000" tIns="72000" rIns="0" bIns="0" anchor="t">
            <a:noAutofit/>
          </a:bodyPr>
          <a:lstStyle>
            <a:lvl1pPr algn="l">
              <a:defRPr sz="1600" b="0" i="0">
                <a:solidFill>
                  <a:schemeClr val="bg1"/>
                </a:solidFill>
                <a:latin typeface="+mj-lt"/>
                <a:cs typeface="Times New Roman" panose="02020603050405020304" pitchFamily="18" charset="0"/>
              </a:defRPr>
            </a:lvl1pPr>
          </a:lstStyle>
          <a:p>
            <a:pPr lvl="0"/>
            <a:r>
              <a:rPr lang="en-US" dirty="0"/>
              <a:t>Action title can use two lines</a:t>
            </a:r>
          </a:p>
        </p:txBody>
      </p:sp>
      <p:sp>
        <p:nvSpPr>
          <p:cNvPr id="24" name="Text Placeholder 15">
            <a:extLst>
              <a:ext uri="{FF2B5EF4-FFF2-40B4-BE49-F238E27FC236}">
                <a16:creationId xmlns:a16="http://schemas.microsoft.com/office/drawing/2014/main" id="{066020BF-53C2-7B0F-A300-024991375B45}"/>
              </a:ext>
            </a:extLst>
          </p:cNvPr>
          <p:cNvSpPr>
            <a:spLocks noGrp="1"/>
          </p:cNvSpPr>
          <p:nvPr>
            <p:ph type="body" sz="quarter" idx="23" hasCustomPrompt="1"/>
          </p:nvPr>
        </p:nvSpPr>
        <p:spPr>
          <a:xfrm>
            <a:off x="254681" y="4678762"/>
            <a:ext cx="3424579" cy="895612"/>
          </a:xfrm>
          <a:prstGeom prst="rect">
            <a:avLst/>
          </a:prstGeom>
          <a:noFill/>
        </p:spPr>
        <p:txBody>
          <a:bodyPr lIns="108000" tIns="0" rIns="0" bIns="0" anchor="t">
            <a:normAutofit/>
          </a:bodyPr>
          <a:lstStyle>
            <a:lvl1pPr algn="l">
              <a:defRPr sz="1400">
                <a:solidFill>
                  <a:schemeClr val="bg1"/>
                </a:solidFill>
                <a:latin typeface="+mn-lt"/>
              </a:defRPr>
            </a:lvl1pPr>
          </a:lstStyle>
          <a:p>
            <a:pPr lvl="0"/>
            <a:r>
              <a:rPr lang="en-US" dirty="0"/>
              <a:t>Body copy explaining action goes here</a:t>
            </a:r>
          </a:p>
        </p:txBody>
      </p:sp>
      <p:sp>
        <p:nvSpPr>
          <p:cNvPr id="27" name="Text Placeholder 15">
            <a:extLst>
              <a:ext uri="{FF2B5EF4-FFF2-40B4-BE49-F238E27FC236}">
                <a16:creationId xmlns:a16="http://schemas.microsoft.com/office/drawing/2014/main" id="{CFF6395C-CE60-C82B-D3EF-3F4E00C0223D}"/>
              </a:ext>
            </a:extLst>
          </p:cNvPr>
          <p:cNvSpPr>
            <a:spLocks noGrp="1"/>
          </p:cNvSpPr>
          <p:nvPr>
            <p:ph type="body" sz="quarter" idx="24" hasCustomPrompt="1"/>
          </p:nvPr>
        </p:nvSpPr>
        <p:spPr>
          <a:xfrm>
            <a:off x="254681" y="3917178"/>
            <a:ext cx="3424579" cy="648667"/>
          </a:xfrm>
          <a:prstGeom prst="rect">
            <a:avLst/>
          </a:prstGeom>
          <a:noFill/>
        </p:spPr>
        <p:txBody>
          <a:bodyPr lIns="108000" tIns="72000" rIns="0" bIns="0" anchor="t">
            <a:noAutofit/>
          </a:bodyPr>
          <a:lstStyle>
            <a:lvl1pPr algn="l">
              <a:defRPr sz="1600" b="0" i="0">
                <a:solidFill>
                  <a:schemeClr val="bg1"/>
                </a:solidFill>
                <a:latin typeface="+mj-lt"/>
                <a:cs typeface="Times New Roman" panose="02020603050405020304" pitchFamily="18" charset="0"/>
              </a:defRPr>
            </a:lvl1pPr>
          </a:lstStyle>
          <a:p>
            <a:pPr lvl="0"/>
            <a:r>
              <a:rPr lang="en-US" dirty="0"/>
              <a:t>Action title can use two lines</a:t>
            </a:r>
          </a:p>
        </p:txBody>
      </p:sp>
      <p:sp>
        <p:nvSpPr>
          <p:cNvPr id="28" name="Text Placeholder 15">
            <a:extLst>
              <a:ext uri="{FF2B5EF4-FFF2-40B4-BE49-F238E27FC236}">
                <a16:creationId xmlns:a16="http://schemas.microsoft.com/office/drawing/2014/main" id="{EF6FE14C-0279-B1C7-5E9F-D2D996981D80}"/>
              </a:ext>
            </a:extLst>
          </p:cNvPr>
          <p:cNvSpPr>
            <a:spLocks noGrp="1"/>
          </p:cNvSpPr>
          <p:nvPr>
            <p:ph type="body" sz="quarter" idx="25" hasCustomPrompt="1"/>
          </p:nvPr>
        </p:nvSpPr>
        <p:spPr>
          <a:xfrm>
            <a:off x="3931773" y="4676670"/>
            <a:ext cx="3431757" cy="895612"/>
          </a:xfrm>
          <a:prstGeom prst="rect">
            <a:avLst/>
          </a:prstGeom>
          <a:noFill/>
        </p:spPr>
        <p:txBody>
          <a:bodyPr lIns="108000" tIns="0" rIns="0" bIns="0" anchor="t">
            <a:normAutofit/>
          </a:bodyPr>
          <a:lstStyle>
            <a:lvl1pPr algn="l">
              <a:defRPr sz="1400">
                <a:solidFill>
                  <a:schemeClr val="bg1"/>
                </a:solidFill>
                <a:latin typeface="+mn-lt"/>
              </a:defRPr>
            </a:lvl1pPr>
          </a:lstStyle>
          <a:p>
            <a:pPr lvl="0"/>
            <a:r>
              <a:rPr lang="en-US" dirty="0"/>
              <a:t>Body copy explaining action goes here</a:t>
            </a:r>
          </a:p>
        </p:txBody>
      </p:sp>
      <p:sp>
        <p:nvSpPr>
          <p:cNvPr id="31" name="Text Placeholder 15">
            <a:extLst>
              <a:ext uri="{FF2B5EF4-FFF2-40B4-BE49-F238E27FC236}">
                <a16:creationId xmlns:a16="http://schemas.microsoft.com/office/drawing/2014/main" id="{240BD986-A82D-DCED-C1CA-FD1F4759B25D}"/>
              </a:ext>
            </a:extLst>
          </p:cNvPr>
          <p:cNvSpPr>
            <a:spLocks noGrp="1"/>
          </p:cNvSpPr>
          <p:nvPr>
            <p:ph type="body" sz="quarter" idx="26" hasCustomPrompt="1"/>
          </p:nvPr>
        </p:nvSpPr>
        <p:spPr>
          <a:xfrm>
            <a:off x="3931773" y="3915086"/>
            <a:ext cx="3431757" cy="648667"/>
          </a:xfrm>
          <a:prstGeom prst="rect">
            <a:avLst/>
          </a:prstGeom>
          <a:noFill/>
        </p:spPr>
        <p:txBody>
          <a:bodyPr lIns="108000" tIns="72000" rIns="0" bIns="0" anchor="t">
            <a:noAutofit/>
          </a:bodyPr>
          <a:lstStyle>
            <a:lvl1pPr algn="l">
              <a:defRPr sz="1600" b="0" i="0">
                <a:solidFill>
                  <a:schemeClr val="bg1"/>
                </a:solidFill>
                <a:latin typeface="+mj-lt"/>
                <a:cs typeface="Times New Roman" panose="02020603050405020304" pitchFamily="18" charset="0"/>
              </a:defRPr>
            </a:lvl1pPr>
          </a:lstStyle>
          <a:p>
            <a:pPr lvl="0"/>
            <a:r>
              <a:rPr lang="en-US" dirty="0"/>
              <a:t>Action title can use two lines</a:t>
            </a:r>
          </a:p>
        </p:txBody>
      </p:sp>
      <p:sp>
        <p:nvSpPr>
          <p:cNvPr id="32" name="Text Placeholder 15">
            <a:extLst>
              <a:ext uri="{FF2B5EF4-FFF2-40B4-BE49-F238E27FC236}">
                <a16:creationId xmlns:a16="http://schemas.microsoft.com/office/drawing/2014/main" id="{1558BBFF-5379-F217-8185-51566C7510B4}"/>
              </a:ext>
            </a:extLst>
          </p:cNvPr>
          <p:cNvSpPr>
            <a:spLocks noGrp="1"/>
          </p:cNvSpPr>
          <p:nvPr>
            <p:ph type="body" sz="quarter" idx="27" hasCustomPrompt="1"/>
          </p:nvPr>
        </p:nvSpPr>
        <p:spPr>
          <a:xfrm>
            <a:off x="7616043" y="4676670"/>
            <a:ext cx="3431757" cy="895612"/>
          </a:xfrm>
          <a:prstGeom prst="rect">
            <a:avLst/>
          </a:prstGeom>
          <a:noFill/>
        </p:spPr>
        <p:txBody>
          <a:bodyPr lIns="108000" tIns="0" rIns="0" bIns="0" anchor="t">
            <a:normAutofit/>
          </a:bodyPr>
          <a:lstStyle>
            <a:lvl1pPr algn="l">
              <a:defRPr sz="1400">
                <a:solidFill>
                  <a:schemeClr val="bg1"/>
                </a:solidFill>
                <a:latin typeface="+mn-lt"/>
              </a:defRPr>
            </a:lvl1pPr>
          </a:lstStyle>
          <a:p>
            <a:pPr lvl="0"/>
            <a:r>
              <a:rPr lang="en-US" dirty="0"/>
              <a:t>Body copy explaining action goes here</a:t>
            </a:r>
          </a:p>
        </p:txBody>
      </p:sp>
      <p:sp>
        <p:nvSpPr>
          <p:cNvPr id="35" name="Text Placeholder 15">
            <a:extLst>
              <a:ext uri="{FF2B5EF4-FFF2-40B4-BE49-F238E27FC236}">
                <a16:creationId xmlns:a16="http://schemas.microsoft.com/office/drawing/2014/main" id="{713B4C02-2A0E-E98F-CF5F-A0327E1254DF}"/>
              </a:ext>
            </a:extLst>
          </p:cNvPr>
          <p:cNvSpPr>
            <a:spLocks noGrp="1"/>
          </p:cNvSpPr>
          <p:nvPr>
            <p:ph type="body" sz="quarter" idx="28" hasCustomPrompt="1"/>
          </p:nvPr>
        </p:nvSpPr>
        <p:spPr>
          <a:xfrm>
            <a:off x="7616043" y="3915086"/>
            <a:ext cx="3431757" cy="648667"/>
          </a:xfrm>
          <a:prstGeom prst="rect">
            <a:avLst/>
          </a:prstGeom>
          <a:noFill/>
        </p:spPr>
        <p:txBody>
          <a:bodyPr lIns="108000" tIns="72000" rIns="0" bIns="0" anchor="t">
            <a:noAutofit/>
          </a:bodyPr>
          <a:lstStyle>
            <a:lvl1pPr algn="l">
              <a:defRPr sz="1600" b="0" i="0">
                <a:solidFill>
                  <a:schemeClr val="bg1"/>
                </a:solidFill>
                <a:latin typeface="+mj-lt"/>
                <a:cs typeface="Times New Roman" panose="02020603050405020304" pitchFamily="18" charset="0"/>
              </a:defRPr>
            </a:lvl1pPr>
          </a:lstStyle>
          <a:p>
            <a:pPr lvl="0"/>
            <a:r>
              <a:rPr lang="en-US" dirty="0"/>
              <a:t>Action title can use two lines</a:t>
            </a:r>
          </a:p>
        </p:txBody>
      </p:sp>
      <p:sp>
        <p:nvSpPr>
          <p:cNvPr id="38" name="Footer Placeholder 9">
            <a:extLst>
              <a:ext uri="{FF2B5EF4-FFF2-40B4-BE49-F238E27FC236}">
                <a16:creationId xmlns:a16="http://schemas.microsoft.com/office/drawing/2014/main" id="{0DC1062D-852B-2B37-AA41-021B17E2444A}"/>
              </a:ext>
            </a:extLst>
          </p:cNvPr>
          <p:cNvSpPr>
            <a:spLocks noGrp="1"/>
          </p:cNvSpPr>
          <p:nvPr>
            <p:ph type="ftr" sz="quarter" idx="3"/>
          </p:nvPr>
        </p:nvSpPr>
        <p:spPr>
          <a:xfrm>
            <a:off x="4038600" y="6287771"/>
            <a:ext cx="4114800" cy="241300"/>
          </a:xfrm>
          <a:prstGeom prst="rect">
            <a:avLst/>
          </a:prstGeom>
        </p:spPr>
        <p:txBody>
          <a:bodyPr vert="horz" lIns="0" tIns="0" rIns="0" bIns="0" rtlCol="0" anchor="ctr"/>
          <a:lstStyle>
            <a:lvl1pPr marL="0" indent="0" algn="ctr">
              <a:buNone/>
              <a:defRPr sz="1200">
                <a:solidFill>
                  <a:schemeClr val="bg1"/>
                </a:solidFill>
              </a:defRPr>
            </a:lvl1pPr>
          </a:lstStyle>
          <a:p>
            <a:endParaRPr lang="en-US"/>
          </a:p>
        </p:txBody>
      </p:sp>
      <p:sp>
        <p:nvSpPr>
          <p:cNvPr id="39" name="Text Placeholder 11">
            <a:extLst>
              <a:ext uri="{FF2B5EF4-FFF2-40B4-BE49-F238E27FC236}">
                <a16:creationId xmlns:a16="http://schemas.microsoft.com/office/drawing/2014/main" id="{93A023AF-888C-EAC1-2C20-810EC2E305CB}"/>
              </a:ext>
            </a:extLst>
          </p:cNvPr>
          <p:cNvSpPr>
            <a:spLocks noGrp="1"/>
          </p:cNvSpPr>
          <p:nvPr>
            <p:ph type="body" sz="quarter" idx="29" hasCustomPrompt="1"/>
          </p:nvPr>
        </p:nvSpPr>
        <p:spPr>
          <a:xfrm>
            <a:off x="244809" y="298562"/>
            <a:ext cx="5764105" cy="659658"/>
          </a:xfrm>
        </p:spPr>
        <p:txBody>
          <a:bodyPr>
            <a:noAutofit/>
          </a:bodyPr>
          <a:lstStyle>
            <a:lvl1pPr>
              <a:lnSpc>
                <a:spcPct val="100000"/>
              </a:lnSpc>
              <a:spcBef>
                <a:spcPts val="0"/>
              </a:spcBef>
              <a:defRPr sz="2800" baseline="0">
                <a:solidFill>
                  <a:schemeClr val="tx2"/>
                </a:solidFill>
                <a:latin typeface="+mj-lt"/>
              </a:defRPr>
            </a:lvl1pPr>
          </a:lstStyle>
          <a:p>
            <a:pPr lvl="0"/>
            <a:r>
              <a:rPr lang="en-GB" dirty="0"/>
              <a:t>Click to add header</a:t>
            </a:r>
          </a:p>
        </p:txBody>
      </p:sp>
      <p:sp>
        <p:nvSpPr>
          <p:cNvPr id="40" name="Text Placeholder 11">
            <a:extLst>
              <a:ext uri="{FF2B5EF4-FFF2-40B4-BE49-F238E27FC236}">
                <a16:creationId xmlns:a16="http://schemas.microsoft.com/office/drawing/2014/main" id="{F7D2DE3A-F00D-055B-667C-CF9992974968}"/>
              </a:ext>
            </a:extLst>
          </p:cNvPr>
          <p:cNvSpPr>
            <a:spLocks noGrp="1"/>
          </p:cNvSpPr>
          <p:nvPr>
            <p:ph type="body" sz="quarter" idx="30" hasCustomPrompt="1"/>
          </p:nvPr>
        </p:nvSpPr>
        <p:spPr>
          <a:xfrm>
            <a:off x="244809" y="958220"/>
            <a:ext cx="5764105" cy="555150"/>
          </a:xfrm>
        </p:spPr>
        <p:txBody>
          <a:bodyPr>
            <a:noAutofit/>
          </a:bodyPr>
          <a:lstStyle>
            <a:lvl1pPr>
              <a:lnSpc>
                <a:spcPct val="100000"/>
              </a:lnSpc>
              <a:spcBef>
                <a:spcPts val="0"/>
              </a:spcBef>
              <a:defRPr sz="2000" baseline="0">
                <a:solidFill>
                  <a:schemeClr val="bg1"/>
                </a:solidFill>
                <a:latin typeface="+mj-lt"/>
              </a:defRPr>
            </a:lvl1pPr>
          </a:lstStyle>
          <a:p>
            <a:pPr lvl="0"/>
            <a:r>
              <a:rPr lang="en-GB" dirty="0"/>
              <a:t>Subtitle</a:t>
            </a:r>
          </a:p>
        </p:txBody>
      </p:sp>
      <p:sp>
        <p:nvSpPr>
          <p:cNvPr id="4" name="TextBox 3">
            <a:extLst>
              <a:ext uri="{FF2B5EF4-FFF2-40B4-BE49-F238E27FC236}">
                <a16:creationId xmlns:a16="http://schemas.microsoft.com/office/drawing/2014/main" id="{489A6EF5-06DD-712B-86A8-F45D72306D1C}"/>
              </a:ext>
            </a:extLst>
          </p:cNvPr>
          <p:cNvSpPr txBox="1"/>
          <p:nvPr userDrawn="1"/>
        </p:nvSpPr>
        <p:spPr bwMode="gray">
          <a:xfrm>
            <a:off x="0" y="6688723"/>
            <a:ext cx="1838965" cy="169277"/>
          </a:xfrm>
          <a:prstGeom prst="rect">
            <a:avLst/>
          </a:prstGeom>
          <a:noFill/>
        </p:spPr>
        <p:txBody>
          <a:bodyPr wrap="none" rtlCol="0">
            <a:spAutoFit/>
          </a:bodyPr>
          <a:lstStyle/>
          <a:p>
            <a:pPr marL="0" indent="0" algn="l">
              <a:buNone/>
            </a:pPr>
            <a:r>
              <a:rPr lang="en-US" sz="500">
                <a:solidFill>
                  <a:srgbClr val="004F85"/>
                </a:solidFill>
                <a:ea typeface="Roboto" panose="02000000000000000000" pitchFamily="2" charset="0"/>
              </a:rPr>
              <a:t>Enterprise Consulting: Technology &amp; Engineering Services</a:t>
            </a:r>
          </a:p>
        </p:txBody>
      </p:sp>
      <p:sp>
        <p:nvSpPr>
          <p:cNvPr id="5" name="Slide Number Placeholder 3">
            <a:extLst>
              <a:ext uri="{FF2B5EF4-FFF2-40B4-BE49-F238E27FC236}">
                <a16:creationId xmlns:a16="http://schemas.microsoft.com/office/drawing/2014/main" id="{AADDC32F-6C25-90F1-851D-D85D33EFF977}"/>
              </a:ext>
            </a:extLst>
          </p:cNvPr>
          <p:cNvSpPr>
            <a:spLocks noGrp="1"/>
          </p:cNvSpPr>
          <p:nvPr>
            <p:ph type="sldNum" sz="quarter" idx="4"/>
          </p:nvPr>
        </p:nvSpPr>
        <p:spPr>
          <a:xfrm>
            <a:off x="9113445" y="6287771"/>
            <a:ext cx="2743200" cy="241300"/>
          </a:xfrm>
          <a:prstGeom prst="rect">
            <a:avLst/>
          </a:prstGeom>
        </p:spPr>
        <p:txBody>
          <a:bodyPr vert="horz" lIns="0" tIns="0" rIns="0" bIns="0" rtlCol="0" anchor="ctr"/>
          <a:lstStyle>
            <a:lvl1pPr marL="0" indent="0" algn="r">
              <a:buNone/>
              <a:defRPr sz="800">
                <a:solidFill>
                  <a:schemeClr val="bg1"/>
                </a:solidFill>
              </a:defRPr>
            </a:lvl1pPr>
          </a:lstStyle>
          <a:p>
            <a:r>
              <a:rPr lang="en-GB" kern="0"/>
              <a:t>© Akkodis </a:t>
            </a:r>
            <a:r>
              <a:rPr lang="en-US"/>
              <a:t>Slide </a:t>
            </a:r>
            <a:fld id="{E2096A8D-B357-6745-A8A0-EC47320F4EF7}" type="slidenum">
              <a:rPr lang="en-US" smtClean="0"/>
              <a:pPr/>
              <a:t>‹#›</a:t>
            </a:fld>
            <a:endParaRPr lang="en-US"/>
          </a:p>
        </p:txBody>
      </p:sp>
      <p:sp>
        <p:nvSpPr>
          <p:cNvPr id="6" name="Footer Placeholder 3">
            <a:extLst>
              <a:ext uri="{FF2B5EF4-FFF2-40B4-BE49-F238E27FC236}">
                <a16:creationId xmlns:a16="http://schemas.microsoft.com/office/drawing/2014/main" id="{EF641080-83D9-1CF6-FB32-AC1616ED6172}"/>
              </a:ext>
            </a:extLst>
          </p:cNvPr>
          <p:cNvSpPr txBox="1">
            <a:spLocks/>
          </p:cNvSpPr>
          <p:nvPr userDrawn="1"/>
        </p:nvSpPr>
        <p:spPr>
          <a:xfrm>
            <a:off x="10903036" y="6400800"/>
            <a:ext cx="965343" cy="241300"/>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schemeClr val="bg1">
                    <a:lumMod val="75000"/>
                  </a:schemeClr>
                </a:solidFill>
                <a:effectLst/>
                <a:uLnTx/>
                <a:uFillTx/>
                <a:latin typeface="Arial"/>
                <a:ea typeface="+mn-ea"/>
                <a:cs typeface="+mn-cs"/>
              </a:rPr>
              <a:t>CONFIDENTIAL</a:t>
            </a:r>
          </a:p>
        </p:txBody>
      </p:sp>
      <p:pic>
        <p:nvPicPr>
          <p:cNvPr id="7" name="Picture 6" descr="A picture containing text, clipart, gear&#10;&#10;Description automatically generated">
            <a:extLst>
              <a:ext uri="{FF2B5EF4-FFF2-40B4-BE49-F238E27FC236}">
                <a16:creationId xmlns:a16="http://schemas.microsoft.com/office/drawing/2014/main" id="{2AC05AFD-99EE-1305-3786-A720CC106D06}"/>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109960" y="457200"/>
            <a:ext cx="731520" cy="92213"/>
          </a:xfrm>
          <a:prstGeom prst="rect">
            <a:avLst/>
          </a:prstGeom>
        </p:spPr>
      </p:pic>
    </p:spTree>
    <p:custDataLst>
      <p:tags r:id="rId2"/>
    </p:custDataLst>
    <p:extLst>
      <p:ext uri="{BB962C8B-B14F-4D97-AF65-F5344CB8AC3E}">
        <p14:creationId xmlns:p14="http://schemas.microsoft.com/office/powerpoint/2010/main" val="1378533363"/>
      </p:ext>
    </p:extLst>
  </p:cSld>
  <p:clrMapOvr>
    <a:masterClrMapping/>
  </p:clrMapOvr>
  <p:transition/>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Title Copy Blue – Centred">
    <p:bg>
      <p:bgPr>
        <a:solidFill>
          <a:schemeClr val="tx1"/>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83738539-C447-43FC-ADD6-9CBC9882248B}"/>
              </a:ext>
            </a:extLst>
          </p:cNvPr>
          <p:cNvGraphicFramePr>
            <a:graphicFrameLocks noChangeAspect="1"/>
          </p:cNvGraphicFramePr>
          <p:nvPr userDrawn="1">
            <p:custDataLst>
              <p:tags r:id="rId3"/>
            </p:custDataLst>
            <p:extLst>
              <p:ext uri="{D42A27DB-BD31-4B8C-83A1-F6EECF244321}">
                <p14:modId xmlns:p14="http://schemas.microsoft.com/office/powerpoint/2010/main" val="41356004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87" name="think-cell Slide" r:id="rId5" imgW="395" imgH="394" progId="TCLayout.ActiveDocument.1">
                  <p:embed/>
                </p:oleObj>
              </mc:Choice>
              <mc:Fallback>
                <p:oleObj name="think-cell Slide" r:id="rId5" imgW="395" imgH="394" progId="TCLayout.ActiveDocument.1">
                  <p:embed/>
                  <p:pic>
                    <p:nvPicPr>
                      <p:cNvPr id="11" name="Object 10" hidden="1">
                        <a:extLst>
                          <a:ext uri="{FF2B5EF4-FFF2-40B4-BE49-F238E27FC236}">
                            <a16:creationId xmlns:a16="http://schemas.microsoft.com/office/drawing/2014/main" id="{83738539-C447-43FC-ADD6-9CBC9882248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Footer Placeholder 9">
            <a:extLst>
              <a:ext uri="{FF2B5EF4-FFF2-40B4-BE49-F238E27FC236}">
                <a16:creationId xmlns:a16="http://schemas.microsoft.com/office/drawing/2014/main" id="{C1C2CF99-4FB0-9DD3-70EE-E2E2A0F74750}"/>
              </a:ext>
            </a:extLst>
          </p:cNvPr>
          <p:cNvSpPr>
            <a:spLocks noGrp="1"/>
          </p:cNvSpPr>
          <p:nvPr>
            <p:ph type="ftr" sz="quarter" idx="3"/>
          </p:nvPr>
        </p:nvSpPr>
        <p:spPr>
          <a:xfrm>
            <a:off x="4038600" y="6287771"/>
            <a:ext cx="4114800" cy="241300"/>
          </a:xfrm>
          <a:prstGeom prst="rect">
            <a:avLst/>
          </a:prstGeom>
        </p:spPr>
        <p:txBody>
          <a:bodyPr vert="horz" lIns="0" tIns="0" rIns="0" bIns="0" rtlCol="0" anchor="ctr"/>
          <a:lstStyle>
            <a:lvl1pPr marL="0" indent="0" algn="ctr">
              <a:buNone/>
              <a:defRPr sz="1200">
                <a:solidFill>
                  <a:schemeClr val="bg1"/>
                </a:solidFill>
              </a:defRPr>
            </a:lvl1pPr>
          </a:lstStyle>
          <a:p>
            <a:endParaRPr lang="en-US"/>
          </a:p>
        </p:txBody>
      </p:sp>
      <p:sp>
        <p:nvSpPr>
          <p:cNvPr id="2" name="Text Placeholder 4">
            <a:extLst>
              <a:ext uri="{FF2B5EF4-FFF2-40B4-BE49-F238E27FC236}">
                <a16:creationId xmlns:a16="http://schemas.microsoft.com/office/drawing/2014/main" id="{A81BEC33-F73E-E8BC-7697-36BEA358204A}"/>
              </a:ext>
            </a:extLst>
          </p:cNvPr>
          <p:cNvSpPr>
            <a:spLocks noGrp="1"/>
          </p:cNvSpPr>
          <p:nvPr>
            <p:ph type="body" sz="quarter" idx="10"/>
          </p:nvPr>
        </p:nvSpPr>
        <p:spPr>
          <a:xfrm>
            <a:off x="944788" y="2493386"/>
            <a:ext cx="2743959" cy="1118916"/>
          </a:xfrm>
        </p:spPr>
        <p:txBody>
          <a:bodyPr>
            <a:normAutofit/>
          </a:bodyPr>
          <a:lstStyle>
            <a:lvl1pPr>
              <a:defRPr sz="1400">
                <a:solidFill>
                  <a:schemeClr val="bg1"/>
                </a:solidFill>
              </a:defRPr>
            </a:lvl1pPr>
          </a:lstStyle>
          <a:p>
            <a:endParaRPr lang="en-US" dirty="0"/>
          </a:p>
        </p:txBody>
      </p:sp>
      <p:sp>
        <p:nvSpPr>
          <p:cNvPr id="3" name="Text Placeholder 5">
            <a:extLst>
              <a:ext uri="{FF2B5EF4-FFF2-40B4-BE49-F238E27FC236}">
                <a16:creationId xmlns:a16="http://schemas.microsoft.com/office/drawing/2014/main" id="{06F33A6E-BA4B-9784-8707-511B450DBF3B}"/>
              </a:ext>
            </a:extLst>
          </p:cNvPr>
          <p:cNvSpPr>
            <a:spLocks noGrp="1"/>
          </p:cNvSpPr>
          <p:nvPr>
            <p:ph type="body" sz="quarter" idx="11"/>
          </p:nvPr>
        </p:nvSpPr>
        <p:spPr>
          <a:xfrm>
            <a:off x="944788" y="4712301"/>
            <a:ext cx="2743959" cy="1118916"/>
          </a:xfrm>
        </p:spPr>
        <p:txBody>
          <a:bodyPr>
            <a:normAutofit/>
          </a:bodyPr>
          <a:lstStyle>
            <a:lvl1pPr>
              <a:defRPr sz="1400">
                <a:solidFill>
                  <a:schemeClr val="bg1"/>
                </a:solidFill>
              </a:defRPr>
            </a:lvl1pPr>
          </a:lstStyle>
          <a:p>
            <a:endParaRPr lang="en-US" dirty="0"/>
          </a:p>
        </p:txBody>
      </p:sp>
      <p:sp>
        <p:nvSpPr>
          <p:cNvPr id="8" name="Text Placeholder 6">
            <a:extLst>
              <a:ext uri="{FF2B5EF4-FFF2-40B4-BE49-F238E27FC236}">
                <a16:creationId xmlns:a16="http://schemas.microsoft.com/office/drawing/2014/main" id="{AF28D938-7266-7236-F2E9-AEC572E1DF1B}"/>
              </a:ext>
            </a:extLst>
          </p:cNvPr>
          <p:cNvSpPr>
            <a:spLocks noGrp="1"/>
          </p:cNvSpPr>
          <p:nvPr>
            <p:ph type="body" sz="quarter" idx="12"/>
          </p:nvPr>
        </p:nvSpPr>
        <p:spPr>
          <a:xfrm>
            <a:off x="8770741" y="2493386"/>
            <a:ext cx="2723640" cy="1118916"/>
          </a:xfrm>
        </p:spPr>
        <p:txBody>
          <a:bodyPr>
            <a:normAutofit/>
          </a:bodyPr>
          <a:lstStyle>
            <a:lvl1pPr>
              <a:defRPr sz="1400">
                <a:solidFill>
                  <a:schemeClr val="bg1"/>
                </a:solidFill>
              </a:defRPr>
            </a:lvl1pPr>
          </a:lstStyle>
          <a:p>
            <a:endParaRPr lang="en-US"/>
          </a:p>
        </p:txBody>
      </p:sp>
      <p:sp>
        <p:nvSpPr>
          <p:cNvPr id="9" name="Text Placeholder 7">
            <a:extLst>
              <a:ext uri="{FF2B5EF4-FFF2-40B4-BE49-F238E27FC236}">
                <a16:creationId xmlns:a16="http://schemas.microsoft.com/office/drawing/2014/main" id="{A14CA4D0-EB9A-2F0D-7ED0-088BEB173133}"/>
              </a:ext>
            </a:extLst>
          </p:cNvPr>
          <p:cNvSpPr>
            <a:spLocks noGrp="1"/>
          </p:cNvSpPr>
          <p:nvPr>
            <p:ph type="body" sz="quarter" idx="14"/>
          </p:nvPr>
        </p:nvSpPr>
        <p:spPr>
          <a:xfrm>
            <a:off x="8770741" y="4712301"/>
            <a:ext cx="2723640" cy="1118916"/>
          </a:xfrm>
        </p:spPr>
        <p:txBody>
          <a:bodyPr>
            <a:normAutofit/>
          </a:bodyPr>
          <a:lstStyle>
            <a:lvl1pPr>
              <a:defRPr sz="1400">
                <a:solidFill>
                  <a:schemeClr val="bg1"/>
                </a:solidFill>
              </a:defRPr>
            </a:lvl1pPr>
          </a:lstStyle>
          <a:p>
            <a:endParaRPr lang="en-US"/>
          </a:p>
        </p:txBody>
      </p:sp>
      <p:sp>
        <p:nvSpPr>
          <p:cNvPr id="10" name="Text Placeholder 8">
            <a:extLst>
              <a:ext uri="{FF2B5EF4-FFF2-40B4-BE49-F238E27FC236}">
                <a16:creationId xmlns:a16="http://schemas.microsoft.com/office/drawing/2014/main" id="{25DA56B1-96B1-0084-4628-075428020AF5}"/>
              </a:ext>
            </a:extLst>
          </p:cNvPr>
          <p:cNvSpPr>
            <a:spLocks noGrp="1"/>
          </p:cNvSpPr>
          <p:nvPr>
            <p:ph type="body" sz="quarter" idx="15"/>
          </p:nvPr>
        </p:nvSpPr>
        <p:spPr>
          <a:xfrm>
            <a:off x="4847984" y="2493386"/>
            <a:ext cx="2743959" cy="1118916"/>
          </a:xfrm>
        </p:spPr>
        <p:txBody>
          <a:bodyPr>
            <a:normAutofit/>
          </a:bodyPr>
          <a:lstStyle>
            <a:lvl1pPr>
              <a:defRPr sz="1400">
                <a:solidFill>
                  <a:schemeClr val="bg1"/>
                </a:solidFill>
              </a:defRPr>
            </a:lvl1pPr>
          </a:lstStyle>
          <a:p>
            <a:endParaRPr lang="en-US"/>
          </a:p>
        </p:txBody>
      </p:sp>
      <p:sp>
        <p:nvSpPr>
          <p:cNvPr id="14" name="Text Placeholder 9">
            <a:extLst>
              <a:ext uri="{FF2B5EF4-FFF2-40B4-BE49-F238E27FC236}">
                <a16:creationId xmlns:a16="http://schemas.microsoft.com/office/drawing/2014/main" id="{66B51B62-E970-1E9D-12D0-6E3D927D325D}"/>
              </a:ext>
            </a:extLst>
          </p:cNvPr>
          <p:cNvSpPr>
            <a:spLocks noGrp="1"/>
          </p:cNvSpPr>
          <p:nvPr>
            <p:ph type="body" sz="quarter" idx="16"/>
          </p:nvPr>
        </p:nvSpPr>
        <p:spPr>
          <a:xfrm>
            <a:off x="4847984" y="4712301"/>
            <a:ext cx="2743959" cy="1118916"/>
          </a:xfrm>
        </p:spPr>
        <p:txBody>
          <a:bodyPr>
            <a:normAutofit/>
          </a:bodyPr>
          <a:lstStyle>
            <a:lvl1pPr>
              <a:defRPr sz="1400">
                <a:solidFill>
                  <a:schemeClr val="bg1"/>
                </a:solidFill>
              </a:defRPr>
            </a:lvl1pPr>
          </a:lstStyle>
          <a:p>
            <a:endParaRPr lang="en-US"/>
          </a:p>
        </p:txBody>
      </p:sp>
      <p:sp>
        <p:nvSpPr>
          <p:cNvPr id="19" name="Text Placeholder 10">
            <a:extLst>
              <a:ext uri="{FF2B5EF4-FFF2-40B4-BE49-F238E27FC236}">
                <a16:creationId xmlns:a16="http://schemas.microsoft.com/office/drawing/2014/main" id="{D5FDFF88-E2F0-836A-4D95-338C81274745}"/>
              </a:ext>
            </a:extLst>
          </p:cNvPr>
          <p:cNvSpPr>
            <a:spLocks noGrp="1"/>
          </p:cNvSpPr>
          <p:nvPr>
            <p:ph type="body" sz="quarter" idx="17"/>
          </p:nvPr>
        </p:nvSpPr>
        <p:spPr>
          <a:xfrm>
            <a:off x="945124" y="1883290"/>
            <a:ext cx="2743200" cy="609600"/>
          </a:xfrm>
        </p:spPr>
        <p:txBody>
          <a:bodyPr>
            <a:normAutofit/>
          </a:bodyPr>
          <a:lstStyle>
            <a:lvl1pPr>
              <a:defRPr sz="1600">
                <a:solidFill>
                  <a:schemeClr val="tx2"/>
                </a:solidFill>
                <a:latin typeface="+mj-lt"/>
              </a:defRPr>
            </a:lvl1pPr>
          </a:lstStyle>
          <a:p>
            <a:endParaRPr lang="en-US" dirty="0"/>
          </a:p>
        </p:txBody>
      </p:sp>
      <p:sp>
        <p:nvSpPr>
          <p:cNvPr id="20" name="Text Placeholder 11">
            <a:extLst>
              <a:ext uri="{FF2B5EF4-FFF2-40B4-BE49-F238E27FC236}">
                <a16:creationId xmlns:a16="http://schemas.microsoft.com/office/drawing/2014/main" id="{D52677DC-43CE-083B-FC81-07C8D9D7D02C}"/>
              </a:ext>
            </a:extLst>
          </p:cNvPr>
          <p:cNvSpPr>
            <a:spLocks noGrp="1"/>
          </p:cNvSpPr>
          <p:nvPr>
            <p:ph type="body" sz="quarter" idx="18"/>
          </p:nvPr>
        </p:nvSpPr>
        <p:spPr>
          <a:xfrm>
            <a:off x="945124" y="4086865"/>
            <a:ext cx="2743200" cy="609600"/>
          </a:xfrm>
        </p:spPr>
        <p:txBody>
          <a:bodyPr>
            <a:normAutofit/>
          </a:bodyPr>
          <a:lstStyle>
            <a:lvl1pPr>
              <a:defRPr sz="1600">
                <a:solidFill>
                  <a:schemeClr val="tx2"/>
                </a:solidFill>
                <a:latin typeface="+mj-lt"/>
              </a:defRPr>
            </a:lvl1pPr>
          </a:lstStyle>
          <a:p>
            <a:endParaRPr lang="en-US" dirty="0"/>
          </a:p>
        </p:txBody>
      </p:sp>
      <p:sp>
        <p:nvSpPr>
          <p:cNvPr id="21" name="Text Placeholder 12">
            <a:extLst>
              <a:ext uri="{FF2B5EF4-FFF2-40B4-BE49-F238E27FC236}">
                <a16:creationId xmlns:a16="http://schemas.microsoft.com/office/drawing/2014/main" id="{435BAD40-CA4A-C0F7-1F94-0E983E8F1C50}"/>
              </a:ext>
            </a:extLst>
          </p:cNvPr>
          <p:cNvSpPr>
            <a:spLocks noGrp="1"/>
          </p:cNvSpPr>
          <p:nvPr>
            <p:ph type="body" sz="quarter" idx="19"/>
          </p:nvPr>
        </p:nvSpPr>
        <p:spPr>
          <a:xfrm>
            <a:off x="4848743" y="1883290"/>
            <a:ext cx="2743200" cy="609600"/>
          </a:xfrm>
        </p:spPr>
        <p:txBody>
          <a:bodyPr>
            <a:normAutofit/>
          </a:bodyPr>
          <a:lstStyle>
            <a:lvl1pPr>
              <a:defRPr sz="1600">
                <a:solidFill>
                  <a:schemeClr val="tx2"/>
                </a:solidFill>
                <a:latin typeface="+mj-lt"/>
              </a:defRPr>
            </a:lvl1pPr>
          </a:lstStyle>
          <a:p>
            <a:endParaRPr lang="en-US"/>
          </a:p>
        </p:txBody>
      </p:sp>
      <p:sp>
        <p:nvSpPr>
          <p:cNvPr id="22" name="Text Placeholder 13">
            <a:extLst>
              <a:ext uri="{FF2B5EF4-FFF2-40B4-BE49-F238E27FC236}">
                <a16:creationId xmlns:a16="http://schemas.microsoft.com/office/drawing/2014/main" id="{C4288916-A7CB-2FAB-5A23-64A7C4F7C29E}"/>
              </a:ext>
            </a:extLst>
          </p:cNvPr>
          <p:cNvSpPr>
            <a:spLocks noGrp="1"/>
          </p:cNvSpPr>
          <p:nvPr>
            <p:ph type="body" sz="quarter" idx="20"/>
          </p:nvPr>
        </p:nvSpPr>
        <p:spPr>
          <a:xfrm>
            <a:off x="4848743" y="4086865"/>
            <a:ext cx="2743200" cy="609600"/>
          </a:xfrm>
        </p:spPr>
        <p:txBody>
          <a:bodyPr>
            <a:normAutofit/>
          </a:bodyPr>
          <a:lstStyle>
            <a:lvl1pPr>
              <a:defRPr sz="1600">
                <a:solidFill>
                  <a:schemeClr val="tx2"/>
                </a:solidFill>
                <a:latin typeface="+mj-lt"/>
              </a:defRPr>
            </a:lvl1pPr>
          </a:lstStyle>
          <a:p>
            <a:endParaRPr lang="en-US" dirty="0"/>
          </a:p>
        </p:txBody>
      </p:sp>
      <p:sp>
        <p:nvSpPr>
          <p:cNvPr id="23" name="Text Placeholder 14">
            <a:extLst>
              <a:ext uri="{FF2B5EF4-FFF2-40B4-BE49-F238E27FC236}">
                <a16:creationId xmlns:a16="http://schemas.microsoft.com/office/drawing/2014/main" id="{F7217F83-2BC6-504C-CACC-03105FB2CECD}"/>
              </a:ext>
            </a:extLst>
          </p:cNvPr>
          <p:cNvSpPr>
            <a:spLocks noGrp="1"/>
          </p:cNvSpPr>
          <p:nvPr>
            <p:ph type="body" sz="quarter" idx="21"/>
          </p:nvPr>
        </p:nvSpPr>
        <p:spPr>
          <a:xfrm>
            <a:off x="8751180" y="1883290"/>
            <a:ext cx="2743200" cy="609600"/>
          </a:xfrm>
        </p:spPr>
        <p:txBody>
          <a:bodyPr>
            <a:normAutofit/>
          </a:bodyPr>
          <a:lstStyle>
            <a:lvl1pPr>
              <a:defRPr sz="1600">
                <a:solidFill>
                  <a:schemeClr val="tx2"/>
                </a:solidFill>
                <a:latin typeface="+mj-lt"/>
              </a:defRPr>
            </a:lvl1pPr>
          </a:lstStyle>
          <a:p>
            <a:endParaRPr lang="en-US"/>
          </a:p>
        </p:txBody>
      </p:sp>
      <p:sp>
        <p:nvSpPr>
          <p:cNvPr id="24" name="Text Placeholder 15">
            <a:extLst>
              <a:ext uri="{FF2B5EF4-FFF2-40B4-BE49-F238E27FC236}">
                <a16:creationId xmlns:a16="http://schemas.microsoft.com/office/drawing/2014/main" id="{B5C07103-F668-4F0C-C6A7-FC67ECD32A53}"/>
              </a:ext>
            </a:extLst>
          </p:cNvPr>
          <p:cNvSpPr>
            <a:spLocks noGrp="1"/>
          </p:cNvSpPr>
          <p:nvPr>
            <p:ph type="body" sz="quarter" idx="22"/>
          </p:nvPr>
        </p:nvSpPr>
        <p:spPr>
          <a:xfrm>
            <a:off x="8751180" y="4086865"/>
            <a:ext cx="2743200" cy="609600"/>
          </a:xfrm>
        </p:spPr>
        <p:txBody>
          <a:bodyPr>
            <a:normAutofit/>
          </a:bodyPr>
          <a:lstStyle>
            <a:lvl1pPr>
              <a:defRPr sz="1600">
                <a:solidFill>
                  <a:schemeClr val="tx2"/>
                </a:solidFill>
                <a:latin typeface="+mj-lt"/>
              </a:defRPr>
            </a:lvl1pPr>
          </a:lstStyle>
          <a:p>
            <a:endParaRPr lang="en-US"/>
          </a:p>
        </p:txBody>
      </p:sp>
      <p:sp>
        <p:nvSpPr>
          <p:cNvPr id="25" name="Text Placeholder 16">
            <a:extLst>
              <a:ext uri="{FF2B5EF4-FFF2-40B4-BE49-F238E27FC236}">
                <a16:creationId xmlns:a16="http://schemas.microsoft.com/office/drawing/2014/main" id="{5B5C667D-6B35-B71C-CC7F-AC191E039FD1}"/>
              </a:ext>
            </a:extLst>
          </p:cNvPr>
          <p:cNvSpPr>
            <a:spLocks noGrp="1"/>
          </p:cNvSpPr>
          <p:nvPr>
            <p:ph type="body" sz="quarter" idx="23" hasCustomPrompt="1"/>
          </p:nvPr>
        </p:nvSpPr>
        <p:spPr>
          <a:xfrm>
            <a:off x="585232" y="1868748"/>
            <a:ext cx="339573" cy="624142"/>
          </a:xfrm>
        </p:spPr>
        <p:txBody>
          <a:bodyPr/>
          <a:lstStyle>
            <a:lvl1pPr>
              <a:defRPr sz="1600">
                <a:solidFill>
                  <a:schemeClr val="tx2"/>
                </a:solidFill>
              </a:defRPr>
            </a:lvl1pPr>
          </a:lstStyle>
          <a:p>
            <a:r>
              <a:rPr lang="en-US" dirty="0"/>
              <a:t>1</a:t>
            </a:r>
          </a:p>
        </p:txBody>
      </p:sp>
      <p:sp>
        <p:nvSpPr>
          <p:cNvPr id="26" name="Text Placeholder 17">
            <a:extLst>
              <a:ext uri="{FF2B5EF4-FFF2-40B4-BE49-F238E27FC236}">
                <a16:creationId xmlns:a16="http://schemas.microsoft.com/office/drawing/2014/main" id="{D95B98DA-83D1-92CE-6010-97BCFC0AF9E7}"/>
              </a:ext>
            </a:extLst>
          </p:cNvPr>
          <p:cNvSpPr>
            <a:spLocks noGrp="1"/>
          </p:cNvSpPr>
          <p:nvPr>
            <p:ph type="body" sz="quarter" idx="24" hasCustomPrompt="1"/>
          </p:nvPr>
        </p:nvSpPr>
        <p:spPr>
          <a:xfrm>
            <a:off x="591002" y="4089712"/>
            <a:ext cx="353785" cy="606753"/>
          </a:xfrm>
        </p:spPr>
        <p:txBody>
          <a:bodyPr/>
          <a:lstStyle>
            <a:lvl1pPr>
              <a:defRPr sz="1600">
                <a:solidFill>
                  <a:schemeClr val="tx2"/>
                </a:solidFill>
              </a:defRPr>
            </a:lvl1pPr>
          </a:lstStyle>
          <a:p>
            <a:r>
              <a:rPr lang="en-US" dirty="0"/>
              <a:t>2</a:t>
            </a:r>
          </a:p>
        </p:txBody>
      </p:sp>
      <p:sp>
        <p:nvSpPr>
          <p:cNvPr id="27" name="Text Placeholder 18">
            <a:extLst>
              <a:ext uri="{FF2B5EF4-FFF2-40B4-BE49-F238E27FC236}">
                <a16:creationId xmlns:a16="http://schemas.microsoft.com/office/drawing/2014/main" id="{5A8F5AF4-E808-5CF1-87B8-91C2D98CDE3B}"/>
              </a:ext>
            </a:extLst>
          </p:cNvPr>
          <p:cNvSpPr>
            <a:spLocks noGrp="1"/>
          </p:cNvSpPr>
          <p:nvPr>
            <p:ph type="body" sz="quarter" idx="25" hasCustomPrompt="1"/>
          </p:nvPr>
        </p:nvSpPr>
        <p:spPr>
          <a:xfrm>
            <a:off x="4473879" y="1886137"/>
            <a:ext cx="353785" cy="606753"/>
          </a:xfrm>
        </p:spPr>
        <p:txBody>
          <a:bodyPr/>
          <a:lstStyle>
            <a:lvl1pPr>
              <a:defRPr sz="1600">
                <a:solidFill>
                  <a:schemeClr val="tx2"/>
                </a:solidFill>
              </a:defRPr>
            </a:lvl1pPr>
          </a:lstStyle>
          <a:p>
            <a:r>
              <a:rPr lang="en-US" dirty="0"/>
              <a:t>3</a:t>
            </a:r>
          </a:p>
        </p:txBody>
      </p:sp>
      <p:sp>
        <p:nvSpPr>
          <p:cNvPr id="28" name="Text Placeholder 19">
            <a:extLst>
              <a:ext uri="{FF2B5EF4-FFF2-40B4-BE49-F238E27FC236}">
                <a16:creationId xmlns:a16="http://schemas.microsoft.com/office/drawing/2014/main" id="{AF2D7414-6355-5C93-198B-FF0D7F7AC9B9}"/>
              </a:ext>
            </a:extLst>
          </p:cNvPr>
          <p:cNvSpPr>
            <a:spLocks noGrp="1"/>
          </p:cNvSpPr>
          <p:nvPr>
            <p:ph type="body" sz="quarter" idx="26" hasCustomPrompt="1"/>
          </p:nvPr>
        </p:nvSpPr>
        <p:spPr>
          <a:xfrm>
            <a:off x="4485044" y="4089712"/>
            <a:ext cx="353785" cy="606753"/>
          </a:xfrm>
        </p:spPr>
        <p:txBody>
          <a:bodyPr/>
          <a:lstStyle>
            <a:lvl1pPr>
              <a:defRPr sz="1600">
                <a:solidFill>
                  <a:schemeClr val="tx2"/>
                </a:solidFill>
              </a:defRPr>
            </a:lvl1pPr>
          </a:lstStyle>
          <a:p>
            <a:r>
              <a:rPr lang="en-US" dirty="0"/>
              <a:t>4</a:t>
            </a:r>
          </a:p>
        </p:txBody>
      </p:sp>
      <p:sp>
        <p:nvSpPr>
          <p:cNvPr id="29" name="Text Placeholder 20">
            <a:extLst>
              <a:ext uri="{FF2B5EF4-FFF2-40B4-BE49-F238E27FC236}">
                <a16:creationId xmlns:a16="http://schemas.microsoft.com/office/drawing/2014/main" id="{84050A09-44B6-F4B2-148D-FEC4ED9FC1D7}"/>
              </a:ext>
            </a:extLst>
          </p:cNvPr>
          <p:cNvSpPr>
            <a:spLocks noGrp="1"/>
          </p:cNvSpPr>
          <p:nvPr>
            <p:ph type="body" sz="quarter" idx="27" hasCustomPrompt="1"/>
          </p:nvPr>
        </p:nvSpPr>
        <p:spPr>
          <a:xfrm>
            <a:off x="8393694" y="1886821"/>
            <a:ext cx="353785" cy="606753"/>
          </a:xfrm>
        </p:spPr>
        <p:txBody>
          <a:bodyPr/>
          <a:lstStyle>
            <a:lvl1pPr>
              <a:defRPr sz="1600">
                <a:solidFill>
                  <a:schemeClr val="tx2"/>
                </a:solidFill>
              </a:defRPr>
            </a:lvl1pPr>
          </a:lstStyle>
          <a:p>
            <a:r>
              <a:rPr lang="en-US" dirty="0"/>
              <a:t>5</a:t>
            </a:r>
          </a:p>
        </p:txBody>
      </p:sp>
      <p:sp>
        <p:nvSpPr>
          <p:cNvPr id="30" name="Text Placeholder 21">
            <a:extLst>
              <a:ext uri="{FF2B5EF4-FFF2-40B4-BE49-F238E27FC236}">
                <a16:creationId xmlns:a16="http://schemas.microsoft.com/office/drawing/2014/main" id="{05665BCA-9DC9-C9E2-9D51-E3E6DA8E12DE}"/>
              </a:ext>
            </a:extLst>
          </p:cNvPr>
          <p:cNvSpPr>
            <a:spLocks noGrp="1"/>
          </p:cNvSpPr>
          <p:nvPr>
            <p:ph type="body" sz="quarter" idx="28" hasCustomPrompt="1"/>
          </p:nvPr>
        </p:nvSpPr>
        <p:spPr>
          <a:xfrm>
            <a:off x="8404859" y="4090396"/>
            <a:ext cx="353785" cy="606753"/>
          </a:xfrm>
        </p:spPr>
        <p:txBody>
          <a:bodyPr/>
          <a:lstStyle>
            <a:lvl1pPr>
              <a:defRPr sz="1600">
                <a:solidFill>
                  <a:schemeClr val="tx2"/>
                </a:solidFill>
              </a:defRPr>
            </a:lvl1pPr>
          </a:lstStyle>
          <a:p>
            <a:r>
              <a:rPr lang="en-US" dirty="0"/>
              <a:t>6</a:t>
            </a:r>
          </a:p>
        </p:txBody>
      </p:sp>
      <p:sp>
        <p:nvSpPr>
          <p:cNvPr id="38" name="Text Placeholder 11">
            <a:extLst>
              <a:ext uri="{FF2B5EF4-FFF2-40B4-BE49-F238E27FC236}">
                <a16:creationId xmlns:a16="http://schemas.microsoft.com/office/drawing/2014/main" id="{6541993F-7AF1-5D5C-3F2D-479F5CC667B0}"/>
              </a:ext>
            </a:extLst>
          </p:cNvPr>
          <p:cNvSpPr>
            <a:spLocks noGrp="1"/>
          </p:cNvSpPr>
          <p:nvPr>
            <p:ph type="body" sz="quarter" idx="29" hasCustomPrompt="1"/>
          </p:nvPr>
        </p:nvSpPr>
        <p:spPr>
          <a:xfrm>
            <a:off x="244809" y="298562"/>
            <a:ext cx="9766293" cy="659658"/>
          </a:xfrm>
        </p:spPr>
        <p:txBody>
          <a:bodyPr>
            <a:noAutofit/>
          </a:bodyPr>
          <a:lstStyle>
            <a:lvl1pPr>
              <a:lnSpc>
                <a:spcPct val="100000"/>
              </a:lnSpc>
              <a:spcBef>
                <a:spcPts val="0"/>
              </a:spcBef>
              <a:defRPr sz="2800" baseline="0">
                <a:solidFill>
                  <a:schemeClr val="tx2"/>
                </a:solidFill>
                <a:latin typeface="+mj-lt"/>
              </a:defRPr>
            </a:lvl1pPr>
          </a:lstStyle>
          <a:p>
            <a:pPr lvl="0"/>
            <a:r>
              <a:rPr lang="en-GB" dirty="0"/>
              <a:t>Click to add header</a:t>
            </a:r>
          </a:p>
        </p:txBody>
      </p:sp>
      <p:sp>
        <p:nvSpPr>
          <p:cNvPr id="40" name="Text Placeholder 11">
            <a:extLst>
              <a:ext uri="{FF2B5EF4-FFF2-40B4-BE49-F238E27FC236}">
                <a16:creationId xmlns:a16="http://schemas.microsoft.com/office/drawing/2014/main" id="{D567FAE7-A458-BBD7-B222-0911EF30B769}"/>
              </a:ext>
            </a:extLst>
          </p:cNvPr>
          <p:cNvSpPr>
            <a:spLocks noGrp="1"/>
          </p:cNvSpPr>
          <p:nvPr>
            <p:ph type="body" sz="quarter" idx="30" hasCustomPrompt="1"/>
          </p:nvPr>
        </p:nvSpPr>
        <p:spPr>
          <a:xfrm>
            <a:off x="244809" y="958220"/>
            <a:ext cx="9766293" cy="555150"/>
          </a:xfrm>
        </p:spPr>
        <p:txBody>
          <a:bodyPr>
            <a:noAutofit/>
          </a:bodyPr>
          <a:lstStyle>
            <a:lvl1pPr>
              <a:lnSpc>
                <a:spcPct val="100000"/>
              </a:lnSpc>
              <a:spcBef>
                <a:spcPts val="0"/>
              </a:spcBef>
              <a:defRPr sz="2000" baseline="0">
                <a:solidFill>
                  <a:schemeClr val="bg1"/>
                </a:solidFill>
                <a:latin typeface="+mj-lt"/>
              </a:defRPr>
            </a:lvl1pPr>
          </a:lstStyle>
          <a:p>
            <a:pPr lvl="0"/>
            <a:r>
              <a:rPr lang="en-GB" dirty="0"/>
              <a:t>Subtitle</a:t>
            </a:r>
          </a:p>
        </p:txBody>
      </p:sp>
      <p:sp>
        <p:nvSpPr>
          <p:cNvPr id="6" name="TextBox 5">
            <a:extLst>
              <a:ext uri="{FF2B5EF4-FFF2-40B4-BE49-F238E27FC236}">
                <a16:creationId xmlns:a16="http://schemas.microsoft.com/office/drawing/2014/main" id="{149B5209-7705-0B79-0164-6D172444D2BB}"/>
              </a:ext>
            </a:extLst>
          </p:cNvPr>
          <p:cNvSpPr txBox="1"/>
          <p:nvPr userDrawn="1"/>
        </p:nvSpPr>
        <p:spPr bwMode="gray">
          <a:xfrm>
            <a:off x="0" y="6688723"/>
            <a:ext cx="1838965" cy="169277"/>
          </a:xfrm>
          <a:prstGeom prst="rect">
            <a:avLst/>
          </a:prstGeom>
          <a:noFill/>
        </p:spPr>
        <p:txBody>
          <a:bodyPr wrap="none" rtlCol="0">
            <a:spAutoFit/>
          </a:bodyPr>
          <a:lstStyle/>
          <a:p>
            <a:pPr marL="0" indent="0" algn="l">
              <a:buNone/>
            </a:pPr>
            <a:r>
              <a:rPr lang="en-US" sz="500">
                <a:solidFill>
                  <a:srgbClr val="004F85"/>
                </a:solidFill>
                <a:ea typeface="Roboto" panose="02000000000000000000" pitchFamily="2" charset="0"/>
              </a:rPr>
              <a:t>Enterprise Consulting: Technology &amp; Engineering Services</a:t>
            </a:r>
          </a:p>
        </p:txBody>
      </p:sp>
      <p:sp>
        <p:nvSpPr>
          <p:cNvPr id="7" name="Slide Number Placeholder 3">
            <a:extLst>
              <a:ext uri="{FF2B5EF4-FFF2-40B4-BE49-F238E27FC236}">
                <a16:creationId xmlns:a16="http://schemas.microsoft.com/office/drawing/2014/main" id="{81BC0BA7-3A06-B555-3AD2-6DE411EE6A42}"/>
              </a:ext>
            </a:extLst>
          </p:cNvPr>
          <p:cNvSpPr>
            <a:spLocks noGrp="1"/>
          </p:cNvSpPr>
          <p:nvPr>
            <p:ph type="sldNum" sz="quarter" idx="4"/>
          </p:nvPr>
        </p:nvSpPr>
        <p:spPr>
          <a:xfrm>
            <a:off x="9113445" y="6287771"/>
            <a:ext cx="2743200" cy="241300"/>
          </a:xfrm>
          <a:prstGeom prst="rect">
            <a:avLst/>
          </a:prstGeom>
        </p:spPr>
        <p:txBody>
          <a:bodyPr vert="horz" lIns="0" tIns="0" rIns="0" bIns="0" rtlCol="0" anchor="ctr"/>
          <a:lstStyle>
            <a:lvl1pPr marL="0" indent="0" algn="r">
              <a:buNone/>
              <a:defRPr sz="800">
                <a:solidFill>
                  <a:schemeClr val="bg1"/>
                </a:solidFill>
              </a:defRPr>
            </a:lvl1pPr>
          </a:lstStyle>
          <a:p>
            <a:r>
              <a:rPr lang="en-GB" kern="0"/>
              <a:t>© Akkodis </a:t>
            </a:r>
            <a:r>
              <a:rPr lang="en-US"/>
              <a:t>Slide </a:t>
            </a:r>
            <a:fld id="{E2096A8D-B357-6745-A8A0-EC47320F4EF7}" type="slidenum">
              <a:rPr lang="en-US" smtClean="0"/>
              <a:pPr/>
              <a:t>‹#›</a:t>
            </a:fld>
            <a:endParaRPr lang="en-US"/>
          </a:p>
        </p:txBody>
      </p:sp>
      <p:sp>
        <p:nvSpPr>
          <p:cNvPr id="12" name="Footer Placeholder 3">
            <a:extLst>
              <a:ext uri="{FF2B5EF4-FFF2-40B4-BE49-F238E27FC236}">
                <a16:creationId xmlns:a16="http://schemas.microsoft.com/office/drawing/2014/main" id="{287A688D-2F7D-5F8C-C770-DB1A74B61996}"/>
              </a:ext>
            </a:extLst>
          </p:cNvPr>
          <p:cNvSpPr txBox="1">
            <a:spLocks/>
          </p:cNvSpPr>
          <p:nvPr userDrawn="1"/>
        </p:nvSpPr>
        <p:spPr>
          <a:xfrm>
            <a:off x="10903036" y="6400800"/>
            <a:ext cx="965343" cy="241300"/>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schemeClr val="bg1">
                    <a:lumMod val="75000"/>
                  </a:schemeClr>
                </a:solidFill>
                <a:effectLst/>
                <a:uLnTx/>
                <a:uFillTx/>
                <a:latin typeface="Arial"/>
                <a:ea typeface="+mn-ea"/>
                <a:cs typeface="+mn-cs"/>
              </a:rPr>
              <a:t>CONFIDENTIAL</a:t>
            </a:r>
          </a:p>
        </p:txBody>
      </p:sp>
      <p:pic>
        <p:nvPicPr>
          <p:cNvPr id="13" name="Picture 12" descr="A picture containing text, clipart, gear&#10;&#10;Description automatically generated">
            <a:extLst>
              <a:ext uri="{FF2B5EF4-FFF2-40B4-BE49-F238E27FC236}">
                <a16:creationId xmlns:a16="http://schemas.microsoft.com/office/drawing/2014/main" id="{DDDE332D-DB62-939A-7642-9B85EAD44934}"/>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109960" y="457200"/>
            <a:ext cx="731520" cy="92213"/>
          </a:xfrm>
          <a:prstGeom prst="rect">
            <a:avLst/>
          </a:prstGeom>
        </p:spPr>
      </p:pic>
    </p:spTree>
    <p:custDataLst>
      <p:tags r:id="rId2"/>
    </p:custDataLst>
    <p:extLst>
      <p:ext uri="{BB962C8B-B14F-4D97-AF65-F5344CB8AC3E}">
        <p14:creationId xmlns:p14="http://schemas.microsoft.com/office/powerpoint/2010/main" val="938549127"/>
      </p:ext>
    </p:extLst>
  </p:cSld>
  <p:clrMapOvr>
    <a:masterClrMapping/>
  </p:clrMapOvr>
  <p:transition/>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_Cover">
    <p:bg>
      <p:bgPr>
        <a:solidFill>
          <a:schemeClr val="tx1"/>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83738539-C447-43FC-ADD6-9CBC9882248B}"/>
              </a:ext>
            </a:extLst>
          </p:cNvPr>
          <p:cNvGraphicFramePr>
            <a:graphicFrameLocks noChangeAspect="1"/>
          </p:cNvGraphicFramePr>
          <p:nvPr userDrawn="1">
            <p:custDataLst>
              <p:tags r:id="rId3"/>
            </p:custDataLst>
            <p:extLst>
              <p:ext uri="{D42A27DB-BD31-4B8C-83A1-F6EECF244321}">
                <p14:modId xmlns:p14="http://schemas.microsoft.com/office/powerpoint/2010/main" val="41356004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11" name="think-cell Slide" r:id="rId5" imgW="395" imgH="394" progId="TCLayout.ActiveDocument.1">
                  <p:embed/>
                </p:oleObj>
              </mc:Choice>
              <mc:Fallback>
                <p:oleObj name="think-cell Slide" r:id="rId5" imgW="395" imgH="394" progId="TCLayout.ActiveDocument.1">
                  <p:embed/>
                  <p:pic>
                    <p:nvPicPr>
                      <p:cNvPr id="11" name="Object 10" hidden="1">
                        <a:extLst>
                          <a:ext uri="{FF2B5EF4-FFF2-40B4-BE49-F238E27FC236}">
                            <a16:creationId xmlns:a16="http://schemas.microsoft.com/office/drawing/2014/main" id="{83738539-C447-43FC-ADD6-9CBC9882248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2" name="Picture Placeholder 41">
            <a:extLst>
              <a:ext uri="{FF2B5EF4-FFF2-40B4-BE49-F238E27FC236}">
                <a16:creationId xmlns:a16="http://schemas.microsoft.com/office/drawing/2014/main" id="{A743BEFC-EE6F-36B8-A1E5-A1A6A15C13FE}"/>
              </a:ext>
            </a:extLst>
          </p:cNvPr>
          <p:cNvSpPr>
            <a:spLocks noGrp="1"/>
          </p:cNvSpPr>
          <p:nvPr>
            <p:ph type="pic" sz="quarter" idx="21"/>
          </p:nvPr>
        </p:nvSpPr>
        <p:spPr>
          <a:xfrm>
            <a:off x="579594" y="2033390"/>
            <a:ext cx="2682875" cy="1960563"/>
          </a:xfrm>
          <a:prstGeom prst="flowChartPunchedCard">
            <a:avLst/>
          </a:prstGeom>
        </p:spPr>
        <p:txBody>
          <a:bodyPr/>
          <a:lstStyle>
            <a:lvl1pPr>
              <a:defRPr>
                <a:solidFill>
                  <a:schemeClr val="bg1"/>
                </a:solidFill>
              </a:defRPr>
            </a:lvl1pPr>
          </a:lstStyle>
          <a:p>
            <a:endParaRPr lang="en-US"/>
          </a:p>
        </p:txBody>
      </p:sp>
      <p:sp>
        <p:nvSpPr>
          <p:cNvPr id="43" name="Picture Placeholder 41">
            <a:extLst>
              <a:ext uri="{FF2B5EF4-FFF2-40B4-BE49-F238E27FC236}">
                <a16:creationId xmlns:a16="http://schemas.microsoft.com/office/drawing/2014/main" id="{CFA9D676-C1DA-BE3A-98B9-38985ECD5D83}"/>
              </a:ext>
            </a:extLst>
          </p:cNvPr>
          <p:cNvSpPr>
            <a:spLocks noGrp="1"/>
          </p:cNvSpPr>
          <p:nvPr>
            <p:ph type="pic" sz="quarter" idx="22"/>
          </p:nvPr>
        </p:nvSpPr>
        <p:spPr>
          <a:xfrm>
            <a:off x="3445855" y="2033390"/>
            <a:ext cx="2682875" cy="1960563"/>
          </a:xfrm>
          <a:prstGeom prst="flowChartPunchedCard">
            <a:avLst/>
          </a:prstGeom>
        </p:spPr>
        <p:txBody>
          <a:bodyPr/>
          <a:lstStyle>
            <a:lvl1pPr>
              <a:defRPr>
                <a:solidFill>
                  <a:schemeClr val="bg1"/>
                </a:solidFill>
              </a:defRPr>
            </a:lvl1pPr>
          </a:lstStyle>
          <a:p>
            <a:endParaRPr lang="en-US"/>
          </a:p>
        </p:txBody>
      </p:sp>
      <p:sp>
        <p:nvSpPr>
          <p:cNvPr id="44" name="Picture Placeholder 41">
            <a:extLst>
              <a:ext uri="{FF2B5EF4-FFF2-40B4-BE49-F238E27FC236}">
                <a16:creationId xmlns:a16="http://schemas.microsoft.com/office/drawing/2014/main" id="{D5FC29CB-F385-B4E6-95F3-EEDA73C44CDA}"/>
              </a:ext>
            </a:extLst>
          </p:cNvPr>
          <p:cNvSpPr>
            <a:spLocks noGrp="1"/>
          </p:cNvSpPr>
          <p:nvPr>
            <p:ph type="pic" sz="quarter" idx="23"/>
          </p:nvPr>
        </p:nvSpPr>
        <p:spPr>
          <a:xfrm>
            <a:off x="6312116" y="2033390"/>
            <a:ext cx="2682875" cy="1960563"/>
          </a:xfrm>
          <a:prstGeom prst="flowChartPunchedCard">
            <a:avLst/>
          </a:prstGeom>
        </p:spPr>
        <p:txBody>
          <a:bodyPr/>
          <a:lstStyle>
            <a:lvl1pPr>
              <a:defRPr>
                <a:solidFill>
                  <a:schemeClr val="bg1"/>
                </a:solidFill>
              </a:defRPr>
            </a:lvl1pPr>
          </a:lstStyle>
          <a:p>
            <a:endParaRPr lang="en-US"/>
          </a:p>
        </p:txBody>
      </p:sp>
      <p:sp>
        <p:nvSpPr>
          <p:cNvPr id="45" name="Picture Placeholder 41">
            <a:extLst>
              <a:ext uri="{FF2B5EF4-FFF2-40B4-BE49-F238E27FC236}">
                <a16:creationId xmlns:a16="http://schemas.microsoft.com/office/drawing/2014/main" id="{A5C5273E-DE8A-FC4A-D4BA-5A650534985F}"/>
              </a:ext>
            </a:extLst>
          </p:cNvPr>
          <p:cNvSpPr>
            <a:spLocks noGrp="1"/>
          </p:cNvSpPr>
          <p:nvPr>
            <p:ph type="pic" sz="quarter" idx="24"/>
          </p:nvPr>
        </p:nvSpPr>
        <p:spPr>
          <a:xfrm>
            <a:off x="9178376" y="2033390"/>
            <a:ext cx="2682875" cy="1960563"/>
          </a:xfrm>
          <a:prstGeom prst="flowChartPunchedCard">
            <a:avLst/>
          </a:prstGeom>
        </p:spPr>
        <p:txBody>
          <a:bodyPr/>
          <a:lstStyle>
            <a:lvl1pPr>
              <a:defRPr>
                <a:solidFill>
                  <a:schemeClr val="bg1"/>
                </a:solidFill>
              </a:defRPr>
            </a:lvl1pPr>
          </a:lstStyle>
          <a:p>
            <a:endParaRPr lang="en-US"/>
          </a:p>
        </p:txBody>
      </p:sp>
      <p:sp>
        <p:nvSpPr>
          <p:cNvPr id="5" name="Footer Placeholder 9">
            <a:extLst>
              <a:ext uri="{FF2B5EF4-FFF2-40B4-BE49-F238E27FC236}">
                <a16:creationId xmlns:a16="http://schemas.microsoft.com/office/drawing/2014/main" id="{7C322B94-CEF8-0E16-9068-AA7B5FC78D7F}"/>
              </a:ext>
            </a:extLst>
          </p:cNvPr>
          <p:cNvSpPr>
            <a:spLocks noGrp="1"/>
          </p:cNvSpPr>
          <p:nvPr>
            <p:ph type="ftr" sz="quarter" idx="3"/>
          </p:nvPr>
        </p:nvSpPr>
        <p:spPr>
          <a:xfrm>
            <a:off x="4038600" y="6287771"/>
            <a:ext cx="4114800" cy="241300"/>
          </a:xfrm>
          <a:prstGeom prst="rect">
            <a:avLst/>
          </a:prstGeom>
        </p:spPr>
        <p:txBody>
          <a:bodyPr vert="horz" lIns="0" tIns="0" rIns="0" bIns="0" rtlCol="0" anchor="ctr"/>
          <a:lstStyle>
            <a:lvl1pPr marL="0" indent="0" algn="ctr">
              <a:buNone/>
              <a:defRPr sz="1200">
                <a:solidFill>
                  <a:schemeClr val="bg1"/>
                </a:solidFill>
              </a:defRPr>
            </a:lvl1pPr>
          </a:lstStyle>
          <a:p>
            <a:endParaRPr lang="en-US"/>
          </a:p>
        </p:txBody>
      </p:sp>
      <p:sp>
        <p:nvSpPr>
          <p:cNvPr id="6" name="Text Placeholder 11">
            <a:extLst>
              <a:ext uri="{FF2B5EF4-FFF2-40B4-BE49-F238E27FC236}">
                <a16:creationId xmlns:a16="http://schemas.microsoft.com/office/drawing/2014/main" id="{AD07246D-2500-7909-DD46-852CCB6C7732}"/>
              </a:ext>
            </a:extLst>
          </p:cNvPr>
          <p:cNvSpPr>
            <a:spLocks noGrp="1"/>
          </p:cNvSpPr>
          <p:nvPr>
            <p:ph type="body" sz="quarter" idx="25" hasCustomPrompt="1"/>
          </p:nvPr>
        </p:nvSpPr>
        <p:spPr>
          <a:xfrm>
            <a:off x="244809" y="298562"/>
            <a:ext cx="9766293" cy="659658"/>
          </a:xfrm>
        </p:spPr>
        <p:txBody>
          <a:bodyPr>
            <a:noAutofit/>
          </a:bodyPr>
          <a:lstStyle>
            <a:lvl1pPr>
              <a:lnSpc>
                <a:spcPct val="100000"/>
              </a:lnSpc>
              <a:spcBef>
                <a:spcPts val="0"/>
              </a:spcBef>
              <a:defRPr sz="2800" baseline="0">
                <a:solidFill>
                  <a:schemeClr val="tx2"/>
                </a:solidFill>
                <a:latin typeface="+mj-lt"/>
              </a:defRPr>
            </a:lvl1pPr>
          </a:lstStyle>
          <a:p>
            <a:pPr lvl="0"/>
            <a:r>
              <a:rPr lang="en-GB" dirty="0"/>
              <a:t>Click to add header</a:t>
            </a:r>
          </a:p>
        </p:txBody>
      </p:sp>
      <p:sp>
        <p:nvSpPr>
          <p:cNvPr id="7" name="Text Placeholder 11">
            <a:extLst>
              <a:ext uri="{FF2B5EF4-FFF2-40B4-BE49-F238E27FC236}">
                <a16:creationId xmlns:a16="http://schemas.microsoft.com/office/drawing/2014/main" id="{E7837420-31CF-B91E-30C7-AF48F57F8DA7}"/>
              </a:ext>
            </a:extLst>
          </p:cNvPr>
          <p:cNvSpPr>
            <a:spLocks noGrp="1"/>
          </p:cNvSpPr>
          <p:nvPr>
            <p:ph type="body" sz="quarter" idx="30" hasCustomPrompt="1"/>
          </p:nvPr>
        </p:nvSpPr>
        <p:spPr>
          <a:xfrm>
            <a:off x="244809" y="958220"/>
            <a:ext cx="9766293" cy="555150"/>
          </a:xfrm>
        </p:spPr>
        <p:txBody>
          <a:bodyPr>
            <a:noAutofit/>
          </a:bodyPr>
          <a:lstStyle>
            <a:lvl1pPr>
              <a:lnSpc>
                <a:spcPct val="100000"/>
              </a:lnSpc>
              <a:spcBef>
                <a:spcPts val="0"/>
              </a:spcBef>
              <a:defRPr sz="2000" baseline="0">
                <a:solidFill>
                  <a:schemeClr val="bg1"/>
                </a:solidFill>
                <a:latin typeface="+mj-lt"/>
              </a:defRPr>
            </a:lvl1pPr>
          </a:lstStyle>
          <a:p>
            <a:pPr lvl="0"/>
            <a:r>
              <a:rPr lang="en-GB" dirty="0"/>
              <a:t>Subtitle</a:t>
            </a:r>
          </a:p>
        </p:txBody>
      </p:sp>
      <p:sp>
        <p:nvSpPr>
          <p:cNvPr id="10" name="Text Placeholder 15">
            <a:extLst>
              <a:ext uri="{FF2B5EF4-FFF2-40B4-BE49-F238E27FC236}">
                <a16:creationId xmlns:a16="http://schemas.microsoft.com/office/drawing/2014/main" id="{2E6CEA33-E641-F482-EF91-080AA4349B5C}"/>
              </a:ext>
            </a:extLst>
          </p:cNvPr>
          <p:cNvSpPr>
            <a:spLocks noGrp="1"/>
          </p:cNvSpPr>
          <p:nvPr>
            <p:ph type="body" sz="quarter" idx="32" hasCustomPrompt="1"/>
          </p:nvPr>
        </p:nvSpPr>
        <p:spPr>
          <a:xfrm>
            <a:off x="579593" y="4648834"/>
            <a:ext cx="2677421" cy="731951"/>
          </a:xfrm>
          <a:prstGeom prst="rect">
            <a:avLst/>
          </a:prstGeom>
          <a:noFill/>
        </p:spPr>
        <p:txBody>
          <a:bodyPr lIns="108000" tIns="0" rIns="0" bIns="0" anchor="t">
            <a:normAutofit/>
          </a:bodyPr>
          <a:lstStyle>
            <a:lvl1pPr algn="l">
              <a:defRPr sz="1400">
                <a:solidFill>
                  <a:schemeClr val="bg1"/>
                </a:solidFill>
                <a:latin typeface="+mn-lt"/>
              </a:defRPr>
            </a:lvl1pPr>
          </a:lstStyle>
          <a:p>
            <a:pPr lvl="0"/>
            <a:r>
              <a:rPr lang="en-US" dirty="0"/>
              <a:t>Body copy here</a:t>
            </a:r>
          </a:p>
        </p:txBody>
      </p:sp>
      <p:sp>
        <p:nvSpPr>
          <p:cNvPr id="13" name="Text Placeholder 15">
            <a:extLst>
              <a:ext uri="{FF2B5EF4-FFF2-40B4-BE49-F238E27FC236}">
                <a16:creationId xmlns:a16="http://schemas.microsoft.com/office/drawing/2014/main" id="{115720C9-C634-91AF-9E24-97F021DF268D}"/>
              </a:ext>
            </a:extLst>
          </p:cNvPr>
          <p:cNvSpPr>
            <a:spLocks noGrp="1"/>
          </p:cNvSpPr>
          <p:nvPr>
            <p:ph type="body" sz="quarter" idx="33" hasCustomPrompt="1"/>
          </p:nvPr>
        </p:nvSpPr>
        <p:spPr>
          <a:xfrm>
            <a:off x="579593" y="4174050"/>
            <a:ext cx="2677421" cy="402080"/>
          </a:xfrm>
          <a:prstGeom prst="rect">
            <a:avLst/>
          </a:prstGeom>
          <a:noFill/>
        </p:spPr>
        <p:txBody>
          <a:bodyPr lIns="108000" tIns="72000" rIns="0" bIns="0" anchor="t">
            <a:noAutofit/>
          </a:bodyPr>
          <a:lstStyle>
            <a:lvl1pPr algn="l">
              <a:defRPr sz="1600" b="0" i="0">
                <a:solidFill>
                  <a:schemeClr val="tx2"/>
                </a:solidFill>
                <a:latin typeface="+mj-lt"/>
                <a:cs typeface="Times New Roman" panose="02020603050405020304" pitchFamily="18" charset="0"/>
              </a:defRPr>
            </a:lvl1pPr>
          </a:lstStyle>
          <a:p>
            <a:pPr lvl="0"/>
            <a:r>
              <a:rPr lang="en-US" dirty="0"/>
              <a:t>Subtitle goes here</a:t>
            </a:r>
          </a:p>
        </p:txBody>
      </p:sp>
      <p:sp>
        <p:nvSpPr>
          <p:cNvPr id="14" name="Text Placeholder 15">
            <a:extLst>
              <a:ext uri="{FF2B5EF4-FFF2-40B4-BE49-F238E27FC236}">
                <a16:creationId xmlns:a16="http://schemas.microsoft.com/office/drawing/2014/main" id="{4FA0ABBF-1A98-F0BA-10AC-3E0CDBA02815}"/>
              </a:ext>
            </a:extLst>
          </p:cNvPr>
          <p:cNvSpPr>
            <a:spLocks noGrp="1"/>
          </p:cNvSpPr>
          <p:nvPr>
            <p:ph type="body" sz="quarter" idx="34" hasCustomPrompt="1"/>
          </p:nvPr>
        </p:nvSpPr>
        <p:spPr>
          <a:xfrm>
            <a:off x="3451309" y="4648834"/>
            <a:ext cx="2677421" cy="731951"/>
          </a:xfrm>
          <a:prstGeom prst="rect">
            <a:avLst/>
          </a:prstGeom>
          <a:noFill/>
        </p:spPr>
        <p:txBody>
          <a:bodyPr lIns="108000" tIns="0" rIns="0" bIns="0" anchor="t">
            <a:normAutofit/>
          </a:bodyPr>
          <a:lstStyle>
            <a:lvl1pPr algn="l">
              <a:defRPr sz="1400">
                <a:solidFill>
                  <a:schemeClr val="bg1"/>
                </a:solidFill>
                <a:latin typeface="+mn-lt"/>
              </a:defRPr>
            </a:lvl1pPr>
          </a:lstStyle>
          <a:p>
            <a:pPr lvl="0"/>
            <a:r>
              <a:rPr lang="en-US" dirty="0"/>
              <a:t>Body copy here</a:t>
            </a:r>
          </a:p>
        </p:txBody>
      </p:sp>
      <p:sp>
        <p:nvSpPr>
          <p:cNvPr id="15" name="Text Placeholder 15">
            <a:extLst>
              <a:ext uri="{FF2B5EF4-FFF2-40B4-BE49-F238E27FC236}">
                <a16:creationId xmlns:a16="http://schemas.microsoft.com/office/drawing/2014/main" id="{1C04A73C-BF64-745D-EF53-D3B3E7732F37}"/>
              </a:ext>
            </a:extLst>
          </p:cNvPr>
          <p:cNvSpPr>
            <a:spLocks noGrp="1"/>
          </p:cNvSpPr>
          <p:nvPr>
            <p:ph type="body" sz="quarter" idx="35" hasCustomPrompt="1"/>
          </p:nvPr>
        </p:nvSpPr>
        <p:spPr>
          <a:xfrm>
            <a:off x="3451309" y="4174050"/>
            <a:ext cx="2677421" cy="402080"/>
          </a:xfrm>
          <a:prstGeom prst="rect">
            <a:avLst/>
          </a:prstGeom>
          <a:noFill/>
        </p:spPr>
        <p:txBody>
          <a:bodyPr lIns="108000" tIns="72000" rIns="0" bIns="0" anchor="t">
            <a:noAutofit/>
          </a:bodyPr>
          <a:lstStyle>
            <a:lvl1pPr algn="l">
              <a:defRPr sz="1600" b="0" i="0">
                <a:solidFill>
                  <a:schemeClr val="tx2"/>
                </a:solidFill>
                <a:latin typeface="+mj-lt"/>
                <a:cs typeface="Times New Roman" panose="02020603050405020304" pitchFamily="18" charset="0"/>
              </a:defRPr>
            </a:lvl1pPr>
          </a:lstStyle>
          <a:p>
            <a:pPr lvl="0"/>
            <a:r>
              <a:rPr lang="en-US" dirty="0"/>
              <a:t>Subtitle goes here</a:t>
            </a:r>
          </a:p>
        </p:txBody>
      </p:sp>
      <p:sp>
        <p:nvSpPr>
          <p:cNvPr id="16" name="Text Placeholder 15">
            <a:extLst>
              <a:ext uri="{FF2B5EF4-FFF2-40B4-BE49-F238E27FC236}">
                <a16:creationId xmlns:a16="http://schemas.microsoft.com/office/drawing/2014/main" id="{4AA0DE64-12C6-8225-535E-25DCD5347A72}"/>
              </a:ext>
            </a:extLst>
          </p:cNvPr>
          <p:cNvSpPr>
            <a:spLocks noGrp="1"/>
          </p:cNvSpPr>
          <p:nvPr>
            <p:ph type="body" sz="quarter" idx="36" hasCustomPrompt="1"/>
          </p:nvPr>
        </p:nvSpPr>
        <p:spPr>
          <a:xfrm>
            <a:off x="6312116" y="4648834"/>
            <a:ext cx="2677421" cy="731951"/>
          </a:xfrm>
          <a:prstGeom prst="rect">
            <a:avLst/>
          </a:prstGeom>
          <a:noFill/>
        </p:spPr>
        <p:txBody>
          <a:bodyPr lIns="108000" tIns="0" rIns="0" bIns="0" anchor="t">
            <a:normAutofit/>
          </a:bodyPr>
          <a:lstStyle>
            <a:lvl1pPr algn="l">
              <a:defRPr sz="1400">
                <a:solidFill>
                  <a:schemeClr val="bg1"/>
                </a:solidFill>
                <a:latin typeface="+mn-lt"/>
              </a:defRPr>
            </a:lvl1pPr>
          </a:lstStyle>
          <a:p>
            <a:pPr lvl="0"/>
            <a:r>
              <a:rPr lang="en-US" dirty="0"/>
              <a:t>Body copy here</a:t>
            </a:r>
          </a:p>
        </p:txBody>
      </p:sp>
      <p:sp>
        <p:nvSpPr>
          <p:cNvPr id="18" name="Text Placeholder 15">
            <a:extLst>
              <a:ext uri="{FF2B5EF4-FFF2-40B4-BE49-F238E27FC236}">
                <a16:creationId xmlns:a16="http://schemas.microsoft.com/office/drawing/2014/main" id="{4644D7B3-4F31-A90D-F8BD-53F749D81083}"/>
              </a:ext>
            </a:extLst>
          </p:cNvPr>
          <p:cNvSpPr>
            <a:spLocks noGrp="1"/>
          </p:cNvSpPr>
          <p:nvPr>
            <p:ph type="body" sz="quarter" idx="37" hasCustomPrompt="1"/>
          </p:nvPr>
        </p:nvSpPr>
        <p:spPr>
          <a:xfrm>
            <a:off x="6312116" y="4174050"/>
            <a:ext cx="2677421" cy="402080"/>
          </a:xfrm>
          <a:prstGeom prst="rect">
            <a:avLst/>
          </a:prstGeom>
          <a:noFill/>
        </p:spPr>
        <p:txBody>
          <a:bodyPr lIns="108000" tIns="72000" rIns="0" bIns="0" anchor="t">
            <a:noAutofit/>
          </a:bodyPr>
          <a:lstStyle>
            <a:lvl1pPr algn="l">
              <a:defRPr sz="1600" b="0" i="0">
                <a:solidFill>
                  <a:schemeClr val="tx2"/>
                </a:solidFill>
                <a:latin typeface="+mj-lt"/>
                <a:cs typeface="Times New Roman" panose="02020603050405020304" pitchFamily="18" charset="0"/>
              </a:defRPr>
            </a:lvl1pPr>
          </a:lstStyle>
          <a:p>
            <a:pPr lvl="0"/>
            <a:r>
              <a:rPr lang="en-US" dirty="0"/>
              <a:t>Subtitle goes here</a:t>
            </a:r>
          </a:p>
        </p:txBody>
      </p:sp>
      <p:sp>
        <p:nvSpPr>
          <p:cNvPr id="29" name="Text Placeholder 15">
            <a:extLst>
              <a:ext uri="{FF2B5EF4-FFF2-40B4-BE49-F238E27FC236}">
                <a16:creationId xmlns:a16="http://schemas.microsoft.com/office/drawing/2014/main" id="{950FAFB2-9DE0-55AB-37E9-E977DD0B19B2}"/>
              </a:ext>
            </a:extLst>
          </p:cNvPr>
          <p:cNvSpPr>
            <a:spLocks noGrp="1"/>
          </p:cNvSpPr>
          <p:nvPr>
            <p:ph type="body" sz="quarter" idx="38" hasCustomPrompt="1"/>
          </p:nvPr>
        </p:nvSpPr>
        <p:spPr>
          <a:xfrm>
            <a:off x="9180296" y="4648834"/>
            <a:ext cx="2677421" cy="731951"/>
          </a:xfrm>
          <a:prstGeom prst="rect">
            <a:avLst/>
          </a:prstGeom>
          <a:noFill/>
        </p:spPr>
        <p:txBody>
          <a:bodyPr lIns="108000" tIns="0" rIns="0" bIns="0" anchor="t">
            <a:normAutofit/>
          </a:bodyPr>
          <a:lstStyle>
            <a:lvl1pPr algn="l">
              <a:defRPr sz="1400">
                <a:solidFill>
                  <a:schemeClr val="bg1"/>
                </a:solidFill>
                <a:latin typeface="+mn-lt"/>
              </a:defRPr>
            </a:lvl1pPr>
          </a:lstStyle>
          <a:p>
            <a:pPr lvl="0"/>
            <a:r>
              <a:rPr lang="en-US" dirty="0"/>
              <a:t>Body copy here</a:t>
            </a:r>
          </a:p>
        </p:txBody>
      </p:sp>
      <p:sp>
        <p:nvSpPr>
          <p:cNvPr id="30" name="Text Placeholder 15">
            <a:extLst>
              <a:ext uri="{FF2B5EF4-FFF2-40B4-BE49-F238E27FC236}">
                <a16:creationId xmlns:a16="http://schemas.microsoft.com/office/drawing/2014/main" id="{B44E702A-1F6C-EAA3-F0B2-401FC2CFE3CC}"/>
              </a:ext>
            </a:extLst>
          </p:cNvPr>
          <p:cNvSpPr>
            <a:spLocks noGrp="1"/>
          </p:cNvSpPr>
          <p:nvPr>
            <p:ph type="body" sz="quarter" idx="39" hasCustomPrompt="1"/>
          </p:nvPr>
        </p:nvSpPr>
        <p:spPr>
          <a:xfrm>
            <a:off x="9180296" y="4174050"/>
            <a:ext cx="2677421" cy="402080"/>
          </a:xfrm>
          <a:prstGeom prst="rect">
            <a:avLst/>
          </a:prstGeom>
          <a:noFill/>
        </p:spPr>
        <p:txBody>
          <a:bodyPr lIns="108000" tIns="72000" rIns="0" bIns="0" anchor="t">
            <a:noAutofit/>
          </a:bodyPr>
          <a:lstStyle>
            <a:lvl1pPr algn="l">
              <a:defRPr sz="1600" b="0" i="0">
                <a:solidFill>
                  <a:schemeClr val="tx2"/>
                </a:solidFill>
                <a:latin typeface="+mj-lt"/>
                <a:cs typeface="Times New Roman" panose="02020603050405020304" pitchFamily="18" charset="0"/>
              </a:defRPr>
            </a:lvl1pPr>
          </a:lstStyle>
          <a:p>
            <a:pPr lvl="0"/>
            <a:r>
              <a:rPr lang="en-US" dirty="0"/>
              <a:t>Subtitle goes here</a:t>
            </a:r>
          </a:p>
        </p:txBody>
      </p:sp>
      <p:sp>
        <p:nvSpPr>
          <p:cNvPr id="4" name="TextBox 3">
            <a:extLst>
              <a:ext uri="{FF2B5EF4-FFF2-40B4-BE49-F238E27FC236}">
                <a16:creationId xmlns:a16="http://schemas.microsoft.com/office/drawing/2014/main" id="{906FB833-952B-D4F3-B752-AFF756DEAE1D}"/>
              </a:ext>
            </a:extLst>
          </p:cNvPr>
          <p:cNvSpPr txBox="1"/>
          <p:nvPr userDrawn="1"/>
        </p:nvSpPr>
        <p:spPr bwMode="gray">
          <a:xfrm>
            <a:off x="0" y="6688723"/>
            <a:ext cx="1838965" cy="169277"/>
          </a:xfrm>
          <a:prstGeom prst="rect">
            <a:avLst/>
          </a:prstGeom>
          <a:noFill/>
        </p:spPr>
        <p:txBody>
          <a:bodyPr wrap="none" rtlCol="0">
            <a:spAutoFit/>
          </a:bodyPr>
          <a:lstStyle/>
          <a:p>
            <a:pPr marL="0" indent="0" algn="l">
              <a:buNone/>
            </a:pPr>
            <a:r>
              <a:rPr lang="en-US" sz="500">
                <a:solidFill>
                  <a:srgbClr val="004F85"/>
                </a:solidFill>
                <a:ea typeface="Roboto" panose="02000000000000000000" pitchFamily="2" charset="0"/>
              </a:rPr>
              <a:t>Enterprise Consulting: Technology &amp; Engineering Services</a:t>
            </a:r>
          </a:p>
        </p:txBody>
      </p:sp>
      <p:sp>
        <p:nvSpPr>
          <p:cNvPr id="8" name="Slide Number Placeholder 3">
            <a:extLst>
              <a:ext uri="{FF2B5EF4-FFF2-40B4-BE49-F238E27FC236}">
                <a16:creationId xmlns:a16="http://schemas.microsoft.com/office/drawing/2014/main" id="{AD40FD86-F4C8-1E30-0455-08694D2C3198}"/>
              </a:ext>
            </a:extLst>
          </p:cNvPr>
          <p:cNvSpPr>
            <a:spLocks noGrp="1"/>
          </p:cNvSpPr>
          <p:nvPr>
            <p:ph type="sldNum" sz="quarter" idx="4"/>
          </p:nvPr>
        </p:nvSpPr>
        <p:spPr>
          <a:xfrm>
            <a:off x="9113445" y="6287771"/>
            <a:ext cx="2743200" cy="241300"/>
          </a:xfrm>
          <a:prstGeom prst="rect">
            <a:avLst/>
          </a:prstGeom>
        </p:spPr>
        <p:txBody>
          <a:bodyPr vert="horz" lIns="0" tIns="0" rIns="0" bIns="0" rtlCol="0" anchor="ctr"/>
          <a:lstStyle>
            <a:lvl1pPr marL="0" indent="0" algn="r">
              <a:buNone/>
              <a:defRPr sz="800">
                <a:solidFill>
                  <a:schemeClr val="bg1"/>
                </a:solidFill>
              </a:defRPr>
            </a:lvl1pPr>
          </a:lstStyle>
          <a:p>
            <a:r>
              <a:rPr lang="en-GB" kern="0"/>
              <a:t>© Akkodis </a:t>
            </a:r>
            <a:r>
              <a:rPr lang="en-US"/>
              <a:t>Slide </a:t>
            </a:r>
            <a:fld id="{E2096A8D-B357-6745-A8A0-EC47320F4EF7}" type="slidenum">
              <a:rPr lang="en-US" smtClean="0"/>
              <a:pPr/>
              <a:t>‹#›</a:t>
            </a:fld>
            <a:endParaRPr lang="en-US"/>
          </a:p>
        </p:txBody>
      </p:sp>
      <p:sp>
        <p:nvSpPr>
          <p:cNvPr id="9" name="Footer Placeholder 3">
            <a:extLst>
              <a:ext uri="{FF2B5EF4-FFF2-40B4-BE49-F238E27FC236}">
                <a16:creationId xmlns:a16="http://schemas.microsoft.com/office/drawing/2014/main" id="{E5ECC0B4-C253-4213-E5BD-EC8B15CF52DA}"/>
              </a:ext>
            </a:extLst>
          </p:cNvPr>
          <p:cNvSpPr txBox="1">
            <a:spLocks/>
          </p:cNvSpPr>
          <p:nvPr userDrawn="1"/>
        </p:nvSpPr>
        <p:spPr>
          <a:xfrm>
            <a:off x="10903036" y="6400800"/>
            <a:ext cx="965343" cy="241300"/>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schemeClr val="bg1">
                    <a:lumMod val="75000"/>
                  </a:schemeClr>
                </a:solidFill>
                <a:effectLst/>
                <a:uLnTx/>
                <a:uFillTx/>
                <a:latin typeface="Arial"/>
                <a:ea typeface="+mn-ea"/>
                <a:cs typeface="+mn-cs"/>
              </a:rPr>
              <a:t>CONFIDENTIAL</a:t>
            </a:r>
          </a:p>
        </p:txBody>
      </p:sp>
      <p:pic>
        <p:nvPicPr>
          <p:cNvPr id="12" name="Picture 11" descr="A picture containing text, clipart, gear&#10;&#10;Description automatically generated">
            <a:extLst>
              <a:ext uri="{FF2B5EF4-FFF2-40B4-BE49-F238E27FC236}">
                <a16:creationId xmlns:a16="http://schemas.microsoft.com/office/drawing/2014/main" id="{23D24C5F-ECC1-0511-A94B-A03CE1DED78E}"/>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109960" y="457200"/>
            <a:ext cx="731520" cy="92213"/>
          </a:xfrm>
          <a:prstGeom prst="rect">
            <a:avLst/>
          </a:prstGeom>
        </p:spPr>
      </p:pic>
    </p:spTree>
    <p:custDataLst>
      <p:tags r:id="rId2"/>
    </p:custDataLst>
    <p:extLst>
      <p:ext uri="{BB962C8B-B14F-4D97-AF65-F5344CB8AC3E}">
        <p14:creationId xmlns:p14="http://schemas.microsoft.com/office/powerpoint/2010/main" val="1647489342"/>
      </p:ext>
    </p:extLst>
  </p:cSld>
  <p:clrMapOvr>
    <a:masterClrMapping/>
  </p:clrMapOvr>
  <p:transition/>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21-Jan-25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010184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21-Jan-25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11729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0_Divider 4">
    <p:bg>
      <p:bgPr>
        <a:solidFill>
          <a:schemeClr val="tx1"/>
        </a:solidFill>
        <a:effectLst/>
      </p:bgPr>
    </p:bg>
    <p:spTree>
      <p:nvGrpSpPr>
        <p:cNvPr id="1" name=""/>
        <p:cNvGrpSpPr/>
        <p:nvPr/>
      </p:nvGrpSpPr>
      <p:grpSpPr>
        <a:xfrm>
          <a:off x="0" y="0"/>
          <a:ext cx="0" cy="0"/>
          <a:chOff x="0" y="0"/>
          <a:chExt cx="0" cy="0"/>
        </a:xfrm>
      </p:grpSpPr>
      <p:pic>
        <p:nvPicPr>
          <p:cNvPr id="2058" name="Picture 10" descr="Płatności mobilne dostępne już na wszystkich stacjach Circle K - PRNews.pl">
            <a:extLst>
              <a:ext uri="{FF2B5EF4-FFF2-40B4-BE49-F238E27FC236}">
                <a16:creationId xmlns:a16="http://schemas.microsoft.com/office/drawing/2014/main" id="{86AD5D1F-08E8-2046-B816-08905D70CB17}"/>
              </a:ext>
            </a:extLst>
          </p:cNvPr>
          <p:cNvPicPr>
            <a:picLocks noChangeAspect="1" noChangeArrowheads="1"/>
          </p:cNvPicPr>
          <p:nvPr userDrawn="1"/>
        </p:nvPicPr>
        <p:blipFill rotWithShape="1">
          <a:blip r:embed="rId5" cstate="screen">
            <a:alphaModFix amt="20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a:ext>
            </a:extLst>
          </a:blip>
          <a:srcRect/>
          <a:stretch/>
        </p:blipFill>
        <p:spPr bwMode="auto">
          <a:xfrm>
            <a:off x="0" y="1"/>
            <a:ext cx="12208737" cy="685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Object 10" hidden="1">
            <a:extLst>
              <a:ext uri="{FF2B5EF4-FFF2-40B4-BE49-F238E27FC236}">
                <a16:creationId xmlns:a16="http://schemas.microsoft.com/office/drawing/2014/main" id="{83738539-C447-43FC-ADD6-9CBC9882248B}"/>
              </a:ext>
            </a:extLst>
          </p:cNvPr>
          <p:cNvGraphicFramePr>
            <a:graphicFrameLocks noChangeAspect="1"/>
          </p:cNvGraphicFramePr>
          <p:nvPr userDrawn="1">
            <p:custDataLst>
              <p:tags r:id="rId3"/>
            </p:custDataLst>
            <p:extLst>
              <p:ext uri="{D42A27DB-BD31-4B8C-83A1-F6EECF244321}">
                <p14:modId xmlns:p14="http://schemas.microsoft.com/office/powerpoint/2010/main" val="37140450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99" name="think-cell Slide" r:id="rId7" imgW="395" imgH="394" progId="TCLayout.ActiveDocument.1">
                  <p:embed/>
                </p:oleObj>
              </mc:Choice>
              <mc:Fallback>
                <p:oleObj name="think-cell Slide" r:id="rId7" imgW="395" imgH="394" progId="TCLayout.ActiveDocument.1">
                  <p:embed/>
                  <p:pic>
                    <p:nvPicPr>
                      <p:cNvPr id="11" name="Object 10" hidden="1">
                        <a:extLst>
                          <a:ext uri="{FF2B5EF4-FFF2-40B4-BE49-F238E27FC236}">
                            <a16:creationId xmlns:a16="http://schemas.microsoft.com/office/drawing/2014/main" id="{83738539-C447-43FC-ADD6-9CBC9882248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3736C98F-7460-4701-7336-84127DF9709D}"/>
              </a:ext>
            </a:extLst>
          </p:cNvPr>
          <p:cNvSpPr txBox="1"/>
          <p:nvPr userDrawn="1"/>
        </p:nvSpPr>
        <p:spPr bwMode="gray">
          <a:xfrm>
            <a:off x="15321280" y="1198880"/>
            <a:ext cx="72768" cy="318924"/>
          </a:xfrm>
          <a:prstGeom prst="rect">
            <a:avLst/>
          </a:prstGeom>
          <a:noFill/>
        </p:spPr>
        <p:txBody>
          <a:bodyPr wrap="none" lIns="36000" tIns="36000" rIns="36000" bIns="36000" rtlCol="0">
            <a:spAutoFit/>
          </a:bodyPr>
          <a:lstStyle/>
          <a:p>
            <a:pPr marL="0" indent="0">
              <a:buNone/>
            </a:pPr>
            <a:endParaRPr lang="en-US" sz="1600" err="1"/>
          </a:p>
        </p:txBody>
      </p:sp>
      <p:sp>
        <p:nvSpPr>
          <p:cNvPr id="6" name="Text Placeholder 11">
            <a:extLst>
              <a:ext uri="{FF2B5EF4-FFF2-40B4-BE49-F238E27FC236}">
                <a16:creationId xmlns:a16="http://schemas.microsoft.com/office/drawing/2014/main" id="{018BF118-CA89-8052-3DE3-60B1EA7510BF}"/>
              </a:ext>
            </a:extLst>
          </p:cNvPr>
          <p:cNvSpPr>
            <a:spLocks noGrp="1"/>
          </p:cNvSpPr>
          <p:nvPr>
            <p:ph type="body" sz="quarter" idx="12" hasCustomPrompt="1"/>
          </p:nvPr>
        </p:nvSpPr>
        <p:spPr>
          <a:xfrm>
            <a:off x="497839" y="4650659"/>
            <a:ext cx="5484545" cy="925540"/>
          </a:xfrm>
          <a:prstGeom prst="rect">
            <a:avLst/>
          </a:prstGeom>
        </p:spPr>
        <p:txBody>
          <a:bodyPr anchor="b">
            <a:normAutofit/>
          </a:bodyPr>
          <a:lstStyle>
            <a:lvl1pPr>
              <a:defRPr sz="2800" baseline="0">
                <a:solidFill>
                  <a:schemeClr val="bg1"/>
                </a:solidFill>
                <a:latin typeface="+mj-lt"/>
              </a:defRPr>
            </a:lvl1pPr>
          </a:lstStyle>
          <a:p>
            <a:pPr lvl="0"/>
            <a:r>
              <a:rPr lang="en-GB" dirty="0"/>
              <a:t>Title goes here</a:t>
            </a:r>
          </a:p>
        </p:txBody>
      </p:sp>
      <p:sp>
        <p:nvSpPr>
          <p:cNvPr id="7" name="Text Placeholder 15">
            <a:extLst>
              <a:ext uri="{FF2B5EF4-FFF2-40B4-BE49-F238E27FC236}">
                <a16:creationId xmlns:a16="http://schemas.microsoft.com/office/drawing/2014/main" id="{AF48DF39-E51B-E2A7-2B50-13188DDF5AEB}"/>
              </a:ext>
            </a:extLst>
          </p:cNvPr>
          <p:cNvSpPr>
            <a:spLocks noGrp="1"/>
          </p:cNvSpPr>
          <p:nvPr>
            <p:ph type="body" sz="quarter" idx="13" hasCustomPrompt="1"/>
          </p:nvPr>
        </p:nvSpPr>
        <p:spPr>
          <a:xfrm>
            <a:off x="496252" y="5646366"/>
            <a:ext cx="5487987" cy="650875"/>
          </a:xfrm>
          <a:prstGeom prst="rect">
            <a:avLst/>
          </a:prstGeom>
        </p:spPr>
        <p:txBody>
          <a:bodyPr/>
          <a:lstStyle>
            <a:lvl1pPr>
              <a:defRPr baseline="0">
                <a:solidFill>
                  <a:srgbClr val="FAB81E"/>
                </a:solidFill>
                <a:latin typeface="+mn-lt"/>
              </a:defRPr>
            </a:lvl1pPr>
          </a:lstStyle>
          <a:p>
            <a:pPr lvl="0"/>
            <a:r>
              <a:rPr lang="en-GB" dirty="0"/>
              <a:t>Subtitle goes here</a:t>
            </a:r>
            <a:endParaRPr lang="en-US" dirty="0"/>
          </a:p>
        </p:txBody>
      </p:sp>
      <p:sp>
        <p:nvSpPr>
          <p:cNvPr id="9" name="TextBox 8">
            <a:extLst>
              <a:ext uri="{FF2B5EF4-FFF2-40B4-BE49-F238E27FC236}">
                <a16:creationId xmlns:a16="http://schemas.microsoft.com/office/drawing/2014/main" id="{92FA081E-C29A-91A6-7F76-E87CB7A427A3}"/>
              </a:ext>
            </a:extLst>
          </p:cNvPr>
          <p:cNvSpPr txBox="1"/>
          <p:nvPr userDrawn="1"/>
        </p:nvSpPr>
        <p:spPr bwMode="gray">
          <a:xfrm>
            <a:off x="494915" y="1517804"/>
            <a:ext cx="3897468" cy="2355379"/>
          </a:xfrm>
          <a:prstGeom prst="rect">
            <a:avLst/>
          </a:prstGeom>
          <a:noFill/>
        </p:spPr>
        <p:txBody>
          <a:bodyPr wrap="none" lIns="36000" tIns="36000" rIns="36000" bIns="36000" rtlCol="0">
            <a:spAutoFit/>
          </a:bodyPr>
          <a:lstStyle/>
          <a:p>
            <a:pPr marL="0" indent="0">
              <a:lnSpc>
                <a:spcPts val="8860"/>
              </a:lnSpc>
              <a:spcBef>
                <a:spcPts val="600"/>
              </a:spcBef>
              <a:buNone/>
            </a:pPr>
            <a:r>
              <a:rPr lang="en-US" sz="8800">
                <a:solidFill>
                  <a:schemeClr val="bg1"/>
                </a:solidFill>
                <a:latin typeface="+mj-lt"/>
              </a:rPr>
              <a:t>We are</a:t>
            </a:r>
            <a:r>
              <a:rPr lang="en-US" sz="8800">
                <a:solidFill>
                  <a:schemeClr val="tx2"/>
                </a:solidFill>
                <a:latin typeface="+mj-lt"/>
              </a:rPr>
              <a:t/>
            </a:r>
            <a:br>
              <a:rPr lang="en-US" sz="8800">
                <a:solidFill>
                  <a:schemeClr val="tx2"/>
                </a:solidFill>
                <a:latin typeface="+mj-lt"/>
              </a:rPr>
            </a:br>
            <a:r>
              <a:rPr lang="en-US" sz="8800">
                <a:solidFill>
                  <a:schemeClr val="tx2"/>
                </a:solidFill>
                <a:latin typeface="+mj-lt"/>
              </a:rPr>
              <a:t>Akkodis</a:t>
            </a:r>
          </a:p>
        </p:txBody>
      </p:sp>
      <p:cxnSp>
        <p:nvCxnSpPr>
          <p:cNvPr id="12" name="Straight Connector 11">
            <a:extLst>
              <a:ext uri="{FF2B5EF4-FFF2-40B4-BE49-F238E27FC236}">
                <a16:creationId xmlns:a16="http://schemas.microsoft.com/office/drawing/2014/main" id="{F030E739-5F7D-ECF2-E74A-EF27E8AF6DDB}"/>
              </a:ext>
            </a:extLst>
          </p:cNvPr>
          <p:cNvCxnSpPr>
            <a:cxnSpLocks/>
          </p:cNvCxnSpPr>
          <p:nvPr userDrawn="1"/>
        </p:nvCxnSpPr>
        <p:spPr bwMode="gray">
          <a:xfrm>
            <a:off x="494915" y="1036320"/>
            <a:ext cx="1120525" cy="0"/>
          </a:xfrm>
          <a:prstGeom prst="line">
            <a:avLst/>
          </a:prstGeom>
          <a:ln w="22225" cap="flat">
            <a:solidFill>
              <a:schemeClr val="bg1"/>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6B25FFF-7FF8-4BE4-6010-DAC66747A0B2}"/>
              </a:ext>
            </a:extLst>
          </p:cNvPr>
          <p:cNvCxnSpPr>
            <a:cxnSpLocks/>
          </p:cNvCxnSpPr>
          <p:nvPr userDrawn="1"/>
        </p:nvCxnSpPr>
        <p:spPr bwMode="gray">
          <a:xfrm>
            <a:off x="494915" y="4251960"/>
            <a:ext cx="1120525" cy="0"/>
          </a:xfrm>
          <a:prstGeom prst="line">
            <a:avLst/>
          </a:prstGeom>
          <a:ln w="22225" cap="flat">
            <a:solidFill>
              <a:schemeClr val="bg1"/>
            </a:solidFill>
            <a:miter lim="800000"/>
            <a:tailEnd type="none" w="med" len="lg"/>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892B5534-F93B-88EC-93D7-313596ADBED7}"/>
              </a:ext>
            </a:extLst>
          </p:cNvPr>
          <p:cNvGrpSpPr/>
          <p:nvPr userDrawn="1"/>
        </p:nvGrpSpPr>
        <p:grpSpPr>
          <a:xfrm>
            <a:off x="11563812" y="412480"/>
            <a:ext cx="273540" cy="273320"/>
            <a:chOff x="2110655" y="1274143"/>
            <a:chExt cx="686355" cy="685800"/>
          </a:xfrm>
        </p:grpSpPr>
        <p:sp>
          <p:nvSpPr>
            <p:cNvPr id="13" name="Freeform: Shape 22">
              <a:extLst>
                <a:ext uri="{FF2B5EF4-FFF2-40B4-BE49-F238E27FC236}">
                  <a16:creationId xmlns:a16="http://schemas.microsoft.com/office/drawing/2014/main" id="{65D2C1BE-C522-53C0-68DC-E2078A2D917F}"/>
                </a:ext>
              </a:extLst>
            </p:cNvPr>
            <p:cNvSpPr/>
            <p:nvPr/>
          </p:nvSpPr>
          <p:spPr bwMode="gray">
            <a:xfrm>
              <a:off x="2110655" y="1274143"/>
              <a:ext cx="686355" cy="685800"/>
            </a:xfrm>
            <a:custGeom>
              <a:avLst/>
              <a:gdLst>
                <a:gd name="connsiteX0" fmla="*/ 228600 w 686355"/>
                <a:gd name="connsiteY0" fmla="*/ 0 h 685800"/>
                <a:gd name="connsiteX1" fmla="*/ 686355 w 686355"/>
                <a:gd name="connsiteY1" fmla="*/ 0 h 685800"/>
                <a:gd name="connsiteX2" fmla="*/ 686355 w 686355"/>
                <a:gd name="connsiteY2" fmla="*/ 685800 h 685800"/>
                <a:gd name="connsiteX3" fmla="*/ 0 w 686355"/>
                <a:gd name="connsiteY3" fmla="*/ 685800 h 685800"/>
                <a:gd name="connsiteX4" fmla="*/ 0 w 686355"/>
                <a:gd name="connsiteY4" fmla="*/ 22860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355" h="685800">
                  <a:moveTo>
                    <a:pt x="228600" y="0"/>
                  </a:moveTo>
                  <a:lnTo>
                    <a:pt x="686355" y="0"/>
                  </a:lnTo>
                  <a:lnTo>
                    <a:pt x="686355" y="685800"/>
                  </a:lnTo>
                  <a:lnTo>
                    <a:pt x="0" y="685800"/>
                  </a:lnTo>
                  <a:lnTo>
                    <a:pt x="0" y="228600"/>
                  </a:lnTo>
                  <a:close/>
                </a:path>
              </a:pathLst>
            </a:cu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4" name="Freeform: Shape 23">
              <a:extLst>
                <a:ext uri="{FF2B5EF4-FFF2-40B4-BE49-F238E27FC236}">
                  <a16:creationId xmlns:a16="http://schemas.microsoft.com/office/drawing/2014/main" id="{E8380AA0-9278-1953-3312-7FE3D320644C}"/>
                </a:ext>
              </a:extLst>
            </p:cNvPr>
            <p:cNvSpPr/>
            <p:nvPr/>
          </p:nvSpPr>
          <p:spPr bwMode="gray">
            <a:xfrm>
              <a:off x="2180793" y="1389967"/>
              <a:ext cx="546079" cy="454153"/>
            </a:xfrm>
            <a:custGeom>
              <a:avLst/>
              <a:gdLst>
                <a:gd name="connsiteX0" fmla="*/ 394464 w 546079"/>
                <a:gd name="connsiteY0" fmla="*/ 0 h 454153"/>
                <a:gd name="connsiteX1" fmla="*/ 434159 w 546079"/>
                <a:gd name="connsiteY1" fmla="*/ 0 h 454153"/>
                <a:gd name="connsiteX2" fmla="*/ 546079 w 546079"/>
                <a:gd name="connsiteY2" fmla="*/ 0 h 454153"/>
                <a:gd name="connsiteX3" fmla="*/ 546079 w 546079"/>
                <a:gd name="connsiteY3" fmla="*/ 454153 h 454153"/>
                <a:gd name="connsiteX4" fmla="*/ 434159 w 546079"/>
                <a:gd name="connsiteY4" fmla="*/ 454153 h 454153"/>
                <a:gd name="connsiteX5" fmla="*/ 434159 w 546079"/>
                <a:gd name="connsiteY5" fmla="*/ 126829 h 454153"/>
                <a:gd name="connsiteX6" fmla="*/ 151615 w 546079"/>
                <a:gd name="connsiteY6" fmla="*/ 447010 h 454153"/>
                <a:gd name="connsiteX7" fmla="*/ 0 w 546079"/>
                <a:gd name="connsiteY7" fmla="*/ 447010 h 454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6079" h="454153">
                  <a:moveTo>
                    <a:pt x="394464" y="0"/>
                  </a:moveTo>
                  <a:lnTo>
                    <a:pt x="434159" y="0"/>
                  </a:lnTo>
                  <a:lnTo>
                    <a:pt x="546079" y="0"/>
                  </a:lnTo>
                  <a:lnTo>
                    <a:pt x="546079" y="454153"/>
                  </a:lnTo>
                  <a:lnTo>
                    <a:pt x="434159" y="454153"/>
                  </a:lnTo>
                  <a:lnTo>
                    <a:pt x="434159" y="126829"/>
                  </a:lnTo>
                  <a:lnTo>
                    <a:pt x="151615" y="447010"/>
                  </a:lnTo>
                  <a:lnTo>
                    <a:pt x="0" y="447010"/>
                  </a:lnTo>
                  <a:close/>
                </a:path>
              </a:pathLst>
            </a:custGeom>
            <a:gradFill flip="none" rotWithShape="1">
              <a:gsLst>
                <a:gs pos="66000">
                  <a:schemeClr val="tx2"/>
                </a:gs>
                <a:gs pos="100000">
                  <a:schemeClr val="bg2"/>
                </a:gs>
              </a:gsLst>
              <a:lin ang="1890000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err="1">
                <a:solidFill>
                  <a:schemeClr val="tx1"/>
                </a:solidFill>
              </a:endParaRPr>
            </a:p>
          </p:txBody>
        </p:sp>
      </p:grpSp>
      <p:sp>
        <p:nvSpPr>
          <p:cNvPr id="3" name="TextBox 2">
            <a:extLst>
              <a:ext uri="{FF2B5EF4-FFF2-40B4-BE49-F238E27FC236}">
                <a16:creationId xmlns:a16="http://schemas.microsoft.com/office/drawing/2014/main" id="{D10BC2D3-C70A-6D8B-3B51-1B659A37D196}"/>
              </a:ext>
            </a:extLst>
          </p:cNvPr>
          <p:cNvSpPr txBox="1"/>
          <p:nvPr userDrawn="1"/>
        </p:nvSpPr>
        <p:spPr bwMode="gray">
          <a:xfrm>
            <a:off x="0" y="6688723"/>
            <a:ext cx="1838965" cy="169277"/>
          </a:xfrm>
          <a:prstGeom prst="rect">
            <a:avLst/>
          </a:prstGeom>
          <a:noFill/>
        </p:spPr>
        <p:txBody>
          <a:bodyPr wrap="none" rtlCol="0">
            <a:spAutoFit/>
          </a:bodyPr>
          <a:lstStyle/>
          <a:p>
            <a:pPr marL="0" indent="0" algn="l">
              <a:buNone/>
            </a:pPr>
            <a:r>
              <a:rPr lang="en-US" sz="500">
                <a:solidFill>
                  <a:srgbClr val="004F85"/>
                </a:solidFill>
                <a:ea typeface="Roboto" panose="02000000000000000000" pitchFamily="2" charset="0"/>
              </a:rPr>
              <a:t>Enterprise Consulting: Technology &amp; Engineering Services</a:t>
            </a:r>
          </a:p>
        </p:txBody>
      </p:sp>
    </p:spTree>
    <p:custDataLst>
      <p:tags r:id="rId2"/>
    </p:custDataLst>
    <p:extLst>
      <p:ext uri="{BB962C8B-B14F-4D97-AF65-F5344CB8AC3E}">
        <p14:creationId xmlns:p14="http://schemas.microsoft.com/office/powerpoint/2010/main" val="4177566900"/>
      </p:ext>
    </p:extLst>
  </p:cSld>
  <p:clrMapOvr>
    <a:masterClrMapping/>
  </p:clrMapOvr>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Empty_content">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83738539-C447-43FC-ADD6-9CBC9882248B}"/>
              </a:ext>
            </a:extLst>
          </p:cNvPr>
          <p:cNvGraphicFramePr>
            <a:graphicFrameLocks noChangeAspect="1"/>
          </p:cNvGraphicFramePr>
          <p:nvPr userDrawn="1">
            <p:custDataLst>
              <p:tags r:id="rId3"/>
            </p:custDataLst>
            <p:extLst>
              <p:ext uri="{D42A27DB-BD31-4B8C-83A1-F6EECF244321}">
                <p14:modId xmlns:p14="http://schemas.microsoft.com/office/powerpoint/2010/main" val="37140450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35" name="think-cell Slide" r:id="rId5" imgW="395" imgH="394" progId="TCLayout.ActiveDocument.1">
                  <p:embed/>
                </p:oleObj>
              </mc:Choice>
              <mc:Fallback>
                <p:oleObj name="think-cell Slide" r:id="rId5" imgW="395" imgH="394" progId="TCLayout.ActiveDocument.1">
                  <p:embed/>
                  <p:pic>
                    <p:nvPicPr>
                      <p:cNvPr id="11" name="Object 10" hidden="1">
                        <a:extLst>
                          <a:ext uri="{FF2B5EF4-FFF2-40B4-BE49-F238E27FC236}">
                            <a16:creationId xmlns:a16="http://schemas.microsoft.com/office/drawing/2014/main" id="{83738539-C447-43FC-ADD6-9CBC9882248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980888374"/>
      </p:ext>
    </p:extLst>
  </p:cSld>
  <p:clrMapOvr>
    <a:masterClrMapping/>
  </p:clrMapOvr>
  <p:transition/>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D2D20C7-8162-1561-E19E-483DCC885698}"/>
              </a:ext>
            </a:extLst>
          </p:cNvPr>
          <p:cNvSpPr>
            <a:spLocks noGrp="1"/>
          </p:cNvSpPr>
          <p:nvPr>
            <p:ph type="pic" sz="quarter" idx="12"/>
          </p:nvPr>
        </p:nvSpPr>
        <p:spPr>
          <a:xfrm>
            <a:off x="0" y="0"/>
            <a:ext cx="12192000" cy="6858000"/>
          </a:xfrm>
        </p:spPr>
        <p:txBody>
          <a:bodyPr/>
          <a:lstStyle/>
          <a:p>
            <a:endParaRPr lang="en-US"/>
          </a:p>
        </p:txBody>
      </p:sp>
      <p:sp>
        <p:nvSpPr>
          <p:cNvPr id="4" name="Text Placeholder 15">
            <a:extLst>
              <a:ext uri="{FF2B5EF4-FFF2-40B4-BE49-F238E27FC236}">
                <a16:creationId xmlns:a16="http://schemas.microsoft.com/office/drawing/2014/main" id="{67FC9849-0930-FB79-451C-8BBDA0D7728D}"/>
              </a:ext>
            </a:extLst>
          </p:cNvPr>
          <p:cNvSpPr>
            <a:spLocks noGrp="1"/>
          </p:cNvSpPr>
          <p:nvPr>
            <p:ph type="body" sz="quarter" idx="11" hasCustomPrompt="1"/>
          </p:nvPr>
        </p:nvSpPr>
        <p:spPr>
          <a:xfrm>
            <a:off x="4430486" y="3103562"/>
            <a:ext cx="3331028" cy="650875"/>
          </a:xfrm>
        </p:spPr>
        <p:txBody>
          <a:bodyPr>
            <a:noAutofit/>
          </a:bodyPr>
          <a:lstStyle>
            <a:lvl1pPr algn="ctr">
              <a:defRPr sz="4800">
                <a:solidFill>
                  <a:schemeClr val="bg1"/>
                </a:solidFill>
              </a:defRPr>
            </a:lvl1pPr>
          </a:lstStyle>
          <a:p>
            <a:pPr lvl="0"/>
            <a:r>
              <a:rPr lang="en-GB" dirty="0"/>
              <a:t>Thank you</a:t>
            </a:r>
            <a:endParaRPr lang="en-US" dirty="0"/>
          </a:p>
        </p:txBody>
      </p:sp>
      <p:pic>
        <p:nvPicPr>
          <p:cNvPr id="5" name="Picture 4" descr="A picture containing text&#10;&#10;Description automatically generated">
            <a:extLst>
              <a:ext uri="{FF2B5EF4-FFF2-40B4-BE49-F238E27FC236}">
                <a16:creationId xmlns:a16="http://schemas.microsoft.com/office/drawing/2014/main" id="{74FF38AA-67AC-4997-B7A5-E163A60B823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09960" y="457200"/>
            <a:ext cx="731520" cy="92213"/>
          </a:xfrm>
          <a:prstGeom prst="rect">
            <a:avLst/>
          </a:prstGeom>
        </p:spPr>
      </p:pic>
      <p:sp>
        <p:nvSpPr>
          <p:cNvPr id="2" name="TextBox 1">
            <a:extLst>
              <a:ext uri="{FF2B5EF4-FFF2-40B4-BE49-F238E27FC236}">
                <a16:creationId xmlns:a16="http://schemas.microsoft.com/office/drawing/2014/main" id="{87FF7FCA-F2FC-5A78-CC7C-304C8C75A862}"/>
              </a:ext>
            </a:extLst>
          </p:cNvPr>
          <p:cNvSpPr txBox="1"/>
          <p:nvPr userDrawn="1"/>
        </p:nvSpPr>
        <p:spPr bwMode="gray">
          <a:xfrm>
            <a:off x="0" y="6688723"/>
            <a:ext cx="1838965" cy="169277"/>
          </a:xfrm>
          <a:prstGeom prst="rect">
            <a:avLst/>
          </a:prstGeom>
          <a:noFill/>
        </p:spPr>
        <p:txBody>
          <a:bodyPr wrap="none" rtlCol="0">
            <a:spAutoFit/>
          </a:bodyPr>
          <a:lstStyle/>
          <a:p>
            <a:pPr marL="0" indent="0" algn="l">
              <a:buNone/>
            </a:pPr>
            <a:r>
              <a:rPr lang="en-US" sz="500">
                <a:solidFill>
                  <a:srgbClr val="004F85"/>
                </a:solidFill>
                <a:ea typeface="Roboto" panose="02000000000000000000" pitchFamily="2" charset="0"/>
              </a:rPr>
              <a:t>Enterprise Consulting: Technology &amp; Engineering Services</a:t>
            </a:r>
          </a:p>
        </p:txBody>
      </p:sp>
    </p:spTree>
    <p:extLst>
      <p:ext uri="{BB962C8B-B14F-4D97-AF65-F5344CB8AC3E}">
        <p14:creationId xmlns:p14="http://schemas.microsoft.com/office/powerpoint/2010/main" val="190652305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rgbClr val="0A2233"/>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83738539-C447-43FC-ADD6-9CBC9882248B}"/>
              </a:ext>
            </a:extLst>
          </p:cNvPr>
          <p:cNvGraphicFramePr>
            <a:graphicFrameLocks noChangeAspect="1"/>
          </p:cNvGraphicFramePr>
          <p:nvPr userDrawn="1">
            <p:custDataLst>
              <p:tags r:id="rId3"/>
            </p:custDataLst>
            <p:extLst>
              <p:ext uri="{D42A27DB-BD31-4B8C-83A1-F6EECF244321}">
                <p14:modId xmlns:p14="http://schemas.microsoft.com/office/powerpoint/2010/main" val="41356004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83" name="think-cell Slide" r:id="rId5" imgW="395" imgH="394" progId="TCLayout.ActiveDocument.1">
                  <p:embed/>
                </p:oleObj>
              </mc:Choice>
              <mc:Fallback>
                <p:oleObj name="think-cell Slide" r:id="rId5" imgW="395" imgH="394" progId="TCLayout.ActiveDocument.1">
                  <p:embed/>
                  <p:pic>
                    <p:nvPicPr>
                      <p:cNvPr id="11" name="Object 10" hidden="1">
                        <a:extLst>
                          <a:ext uri="{FF2B5EF4-FFF2-40B4-BE49-F238E27FC236}">
                            <a16:creationId xmlns:a16="http://schemas.microsoft.com/office/drawing/2014/main" id="{83738539-C447-43FC-ADD6-9CBC9882248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Text Placeholder 11">
            <a:extLst>
              <a:ext uri="{FF2B5EF4-FFF2-40B4-BE49-F238E27FC236}">
                <a16:creationId xmlns:a16="http://schemas.microsoft.com/office/drawing/2014/main" id="{0FA2243D-84BE-F36B-D635-DC31BA5279A7}"/>
              </a:ext>
            </a:extLst>
          </p:cNvPr>
          <p:cNvSpPr>
            <a:spLocks noGrp="1"/>
          </p:cNvSpPr>
          <p:nvPr>
            <p:ph type="body" sz="quarter" idx="10" hasCustomPrompt="1"/>
          </p:nvPr>
        </p:nvSpPr>
        <p:spPr>
          <a:xfrm>
            <a:off x="4831556" y="3088482"/>
            <a:ext cx="2528888" cy="681037"/>
          </a:xfrm>
        </p:spPr>
        <p:txBody>
          <a:bodyPr>
            <a:noAutofit/>
          </a:bodyPr>
          <a:lstStyle>
            <a:lvl1pPr algn="ctr">
              <a:defRPr sz="4000" baseline="0">
                <a:solidFill>
                  <a:schemeClr val="bg1"/>
                </a:solidFill>
                <a:latin typeface="Times New Roman" panose="02020603050405020304" pitchFamily="18" charset="0"/>
              </a:defRPr>
            </a:lvl1pPr>
          </a:lstStyle>
          <a:p>
            <a:pPr lvl="0"/>
            <a:r>
              <a:rPr lang="en-GB" dirty="0"/>
              <a:t>Thank you</a:t>
            </a:r>
          </a:p>
        </p:txBody>
      </p:sp>
      <p:pic>
        <p:nvPicPr>
          <p:cNvPr id="6" name="Picture 5" descr="A picture containing text, clipart, gear&#10;&#10;Description automatically generated">
            <a:extLst>
              <a:ext uri="{FF2B5EF4-FFF2-40B4-BE49-F238E27FC236}">
                <a16:creationId xmlns:a16="http://schemas.microsoft.com/office/drawing/2014/main" id="{C0EC1F10-659C-4439-AD73-8745D2720CF8}"/>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407830" y="460246"/>
            <a:ext cx="1400101" cy="176493"/>
          </a:xfrm>
          <a:prstGeom prst="rect">
            <a:avLst/>
          </a:prstGeom>
        </p:spPr>
      </p:pic>
      <p:sp>
        <p:nvSpPr>
          <p:cNvPr id="2" name="TextBox 1">
            <a:extLst>
              <a:ext uri="{FF2B5EF4-FFF2-40B4-BE49-F238E27FC236}">
                <a16:creationId xmlns:a16="http://schemas.microsoft.com/office/drawing/2014/main" id="{D6311D05-31F1-58FE-8953-6713C3598A8B}"/>
              </a:ext>
            </a:extLst>
          </p:cNvPr>
          <p:cNvSpPr txBox="1"/>
          <p:nvPr userDrawn="1"/>
        </p:nvSpPr>
        <p:spPr bwMode="gray">
          <a:xfrm>
            <a:off x="0" y="6688723"/>
            <a:ext cx="1838965" cy="169277"/>
          </a:xfrm>
          <a:prstGeom prst="rect">
            <a:avLst/>
          </a:prstGeom>
          <a:noFill/>
        </p:spPr>
        <p:txBody>
          <a:bodyPr wrap="none" rtlCol="0">
            <a:spAutoFit/>
          </a:bodyPr>
          <a:lstStyle/>
          <a:p>
            <a:pPr marL="0" indent="0" algn="l">
              <a:buNone/>
            </a:pPr>
            <a:r>
              <a:rPr lang="en-US" sz="500">
                <a:solidFill>
                  <a:srgbClr val="004F85"/>
                </a:solidFill>
                <a:ea typeface="Roboto" panose="02000000000000000000" pitchFamily="2" charset="0"/>
              </a:rPr>
              <a:t>Enterprise Consulting: Technology &amp; Engineering Services</a:t>
            </a:r>
          </a:p>
        </p:txBody>
      </p:sp>
    </p:spTree>
    <p:custDataLst>
      <p:tags r:id="rId2"/>
    </p:custDataLst>
    <p:extLst>
      <p:ext uri="{BB962C8B-B14F-4D97-AF65-F5344CB8AC3E}">
        <p14:creationId xmlns:p14="http://schemas.microsoft.com/office/powerpoint/2010/main" val="1374207567"/>
      </p:ext>
    </p:extLst>
  </p:cSld>
  <p:clrMapOvr>
    <a:masterClrMapping/>
  </p:clrMapOvr>
  <p:transition/>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9_Divider 4">
    <p:bg>
      <p:bgPr>
        <a:solidFill>
          <a:srgbClr val="0A2233"/>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83738539-C447-43FC-ADD6-9CBC9882248B}"/>
              </a:ext>
            </a:extLst>
          </p:cNvPr>
          <p:cNvGraphicFramePr>
            <a:graphicFrameLocks noChangeAspect="1"/>
          </p:cNvGraphicFramePr>
          <p:nvPr userDrawn="1">
            <p:custDataLst>
              <p:tags r:id="rId3"/>
            </p:custDataLst>
            <p:extLst>
              <p:ext uri="{D42A27DB-BD31-4B8C-83A1-F6EECF244321}">
                <p14:modId xmlns:p14="http://schemas.microsoft.com/office/powerpoint/2010/main" val="37140450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07" name="think-cell Slide" r:id="rId5" imgW="395" imgH="394" progId="TCLayout.ActiveDocument.1">
                  <p:embed/>
                </p:oleObj>
              </mc:Choice>
              <mc:Fallback>
                <p:oleObj name="think-cell Slide" r:id="rId5" imgW="395" imgH="394" progId="TCLayout.ActiveDocument.1">
                  <p:embed/>
                  <p:pic>
                    <p:nvPicPr>
                      <p:cNvPr id="11" name="Object 10" hidden="1">
                        <a:extLst>
                          <a:ext uri="{FF2B5EF4-FFF2-40B4-BE49-F238E27FC236}">
                            <a16:creationId xmlns:a16="http://schemas.microsoft.com/office/drawing/2014/main" id="{83738539-C447-43FC-ADD6-9CBC9882248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3736C98F-7460-4701-7336-84127DF9709D}"/>
              </a:ext>
            </a:extLst>
          </p:cNvPr>
          <p:cNvSpPr txBox="1"/>
          <p:nvPr userDrawn="1"/>
        </p:nvSpPr>
        <p:spPr bwMode="gray">
          <a:xfrm>
            <a:off x="15321280" y="1198880"/>
            <a:ext cx="72768" cy="318924"/>
          </a:xfrm>
          <a:prstGeom prst="rect">
            <a:avLst/>
          </a:prstGeom>
          <a:noFill/>
        </p:spPr>
        <p:txBody>
          <a:bodyPr wrap="none" lIns="36000" tIns="36000" rIns="36000" bIns="36000" rtlCol="0">
            <a:spAutoFit/>
          </a:bodyPr>
          <a:lstStyle/>
          <a:p>
            <a:pPr marL="0" indent="0">
              <a:buNone/>
            </a:pPr>
            <a:endParaRPr lang="en-US" sz="1600" err="1"/>
          </a:p>
        </p:txBody>
      </p:sp>
      <p:sp>
        <p:nvSpPr>
          <p:cNvPr id="6" name="Text Placeholder 11">
            <a:extLst>
              <a:ext uri="{FF2B5EF4-FFF2-40B4-BE49-F238E27FC236}">
                <a16:creationId xmlns:a16="http://schemas.microsoft.com/office/drawing/2014/main" id="{018BF118-CA89-8052-3DE3-60B1EA7510BF}"/>
              </a:ext>
            </a:extLst>
          </p:cNvPr>
          <p:cNvSpPr>
            <a:spLocks noGrp="1"/>
          </p:cNvSpPr>
          <p:nvPr>
            <p:ph type="body" sz="quarter" idx="12" hasCustomPrompt="1"/>
          </p:nvPr>
        </p:nvSpPr>
        <p:spPr>
          <a:xfrm>
            <a:off x="497840" y="4526449"/>
            <a:ext cx="4662756" cy="925540"/>
          </a:xfrm>
          <a:prstGeom prst="rect">
            <a:avLst/>
          </a:prstGeom>
        </p:spPr>
        <p:txBody>
          <a:bodyPr anchor="t">
            <a:normAutofit/>
          </a:bodyPr>
          <a:lstStyle>
            <a:lvl1pPr>
              <a:defRPr sz="2000" baseline="0">
                <a:solidFill>
                  <a:schemeClr val="bg1"/>
                </a:solidFill>
                <a:latin typeface="+mj-lt"/>
              </a:defRPr>
            </a:lvl1pPr>
          </a:lstStyle>
          <a:p>
            <a:pPr lvl="0"/>
            <a:r>
              <a:rPr lang="en-GB" dirty="0"/>
              <a:t>Contact details</a:t>
            </a:r>
          </a:p>
        </p:txBody>
      </p:sp>
      <p:sp>
        <p:nvSpPr>
          <p:cNvPr id="9" name="TextBox 8">
            <a:extLst>
              <a:ext uri="{FF2B5EF4-FFF2-40B4-BE49-F238E27FC236}">
                <a16:creationId xmlns:a16="http://schemas.microsoft.com/office/drawing/2014/main" id="{92FA081E-C29A-91A6-7F76-E87CB7A427A3}"/>
              </a:ext>
            </a:extLst>
          </p:cNvPr>
          <p:cNvSpPr txBox="1"/>
          <p:nvPr userDrawn="1"/>
        </p:nvSpPr>
        <p:spPr bwMode="gray">
          <a:xfrm>
            <a:off x="494915" y="1827530"/>
            <a:ext cx="2954902" cy="1930584"/>
          </a:xfrm>
          <a:prstGeom prst="rect">
            <a:avLst/>
          </a:prstGeom>
          <a:noFill/>
        </p:spPr>
        <p:txBody>
          <a:bodyPr wrap="none" lIns="36000" tIns="36000" rIns="36000" bIns="36000" rtlCol="0">
            <a:spAutoFit/>
          </a:bodyPr>
          <a:lstStyle/>
          <a:p>
            <a:pPr marL="0" indent="0">
              <a:lnSpc>
                <a:spcPts val="7060"/>
              </a:lnSpc>
              <a:spcBef>
                <a:spcPts val="600"/>
              </a:spcBef>
              <a:buNone/>
            </a:pPr>
            <a:r>
              <a:rPr lang="en-US" sz="8800">
                <a:solidFill>
                  <a:schemeClr val="tx2"/>
                </a:solidFill>
                <a:latin typeface="+mj-lt"/>
              </a:rPr>
              <a:t>Thank</a:t>
            </a:r>
            <a:br>
              <a:rPr lang="en-US" sz="8800">
                <a:solidFill>
                  <a:schemeClr val="tx2"/>
                </a:solidFill>
                <a:latin typeface="+mj-lt"/>
              </a:rPr>
            </a:br>
            <a:r>
              <a:rPr lang="en-US" sz="8800">
                <a:solidFill>
                  <a:schemeClr val="tx2"/>
                </a:solidFill>
                <a:latin typeface="+mj-lt"/>
              </a:rPr>
              <a:t>you</a:t>
            </a:r>
          </a:p>
        </p:txBody>
      </p:sp>
      <p:cxnSp>
        <p:nvCxnSpPr>
          <p:cNvPr id="12" name="Straight Connector 11">
            <a:extLst>
              <a:ext uri="{FF2B5EF4-FFF2-40B4-BE49-F238E27FC236}">
                <a16:creationId xmlns:a16="http://schemas.microsoft.com/office/drawing/2014/main" id="{F030E739-5F7D-ECF2-E74A-EF27E8AF6DDB}"/>
              </a:ext>
            </a:extLst>
          </p:cNvPr>
          <p:cNvCxnSpPr>
            <a:cxnSpLocks/>
          </p:cNvCxnSpPr>
          <p:nvPr userDrawn="1"/>
        </p:nvCxnSpPr>
        <p:spPr bwMode="gray">
          <a:xfrm>
            <a:off x="494915" y="1036320"/>
            <a:ext cx="1120525" cy="0"/>
          </a:xfrm>
          <a:prstGeom prst="line">
            <a:avLst/>
          </a:prstGeom>
          <a:ln w="22225" cap="flat">
            <a:solidFill>
              <a:schemeClr val="bg1"/>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6B25FFF-7FF8-4BE4-6010-DAC66747A0B2}"/>
              </a:ext>
            </a:extLst>
          </p:cNvPr>
          <p:cNvCxnSpPr>
            <a:cxnSpLocks/>
          </p:cNvCxnSpPr>
          <p:nvPr userDrawn="1"/>
        </p:nvCxnSpPr>
        <p:spPr bwMode="gray">
          <a:xfrm>
            <a:off x="494915" y="4251960"/>
            <a:ext cx="1120525" cy="0"/>
          </a:xfrm>
          <a:prstGeom prst="line">
            <a:avLst/>
          </a:prstGeom>
          <a:ln w="22225" cap="flat">
            <a:solidFill>
              <a:schemeClr val="bg1"/>
            </a:solidFill>
            <a:miter lim="800000"/>
            <a:tailEnd type="none" w="med" len="lg"/>
          </a:ln>
        </p:spPr>
        <p:style>
          <a:lnRef idx="1">
            <a:schemeClr val="accent1"/>
          </a:lnRef>
          <a:fillRef idx="0">
            <a:schemeClr val="accent1"/>
          </a:fillRef>
          <a:effectRef idx="0">
            <a:schemeClr val="accent1"/>
          </a:effectRef>
          <a:fontRef idx="minor">
            <a:schemeClr val="tx1"/>
          </a:fontRef>
        </p:style>
      </p:cxnSp>
      <p:pic>
        <p:nvPicPr>
          <p:cNvPr id="13" name="Picture 12" descr="A picture containing text, clipart, gear&#10;&#10;Description automatically generated">
            <a:extLst>
              <a:ext uri="{FF2B5EF4-FFF2-40B4-BE49-F238E27FC236}">
                <a16:creationId xmlns:a16="http://schemas.microsoft.com/office/drawing/2014/main" id="{3A31D180-F3E4-497D-BB5A-F942EE548292}"/>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407830" y="460246"/>
            <a:ext cx="1400101" cy="176493"/>
          </a:xfrm>
          <a:prstGeom prst="rect">
            <a:avLst/>
          </a:prstGeom>
        </p:spPr>
      </p:pic>
      <p:sp>
        <p:nvSpPr>
          <p:cNvPr id="3" name="TextBox 2">
            <a:extLst>
              <a:ext uri="{FF2B5EF4-FFF2-40B4-BE49-F238E27FC236}">
                <a16:creationId xmlns:a16="http://schemas.microsoft.com/office/drawing/2014/main" id="{7F4C30F2-2FDD-64CD-9DCC-377CF3248271}"/>
              </a:ext>
            </a:extLst>
          </p:cNvPr>
          <p:cNvSpPr txBox="1"/>
          <p:nvPr userDrawn="1"/>
        </p:nvSpPr>
        <p:spPr bwMode="gray">
          <a:xfrm>
            <a:off x="0" y="6688723"/>
            <a:ext cx="1838965" cy="169277"/>
          </a:xfrm>
          <a:prstGeom prst="rect">
            <a:avLst/>
          </a:prstGeom>
          <a:noFill/>
        </p:spPr>
        <p:txBody>
          <a:bodyPr wrap="none" rtlCol="0">
            <a:spAutoFit/>
          </a:bodyPr>
          <a:lstStyle/>
          <a:p>
            <a:pPr marL="0" indent="0" algn="l">
              <a:buNone/>
            </a:pPr>
            <a:r>
              <a:rPr lang="en-US" sz="500">
                <a:solidFill>
                  <a:srgbClr val="004F85"/>
                </a:solidFill>
                <a:ea typeface="Roboto" panose="02000000000000000000" pitchFamily="2" charset="0"/>
              </a:rPr>
              <a:t>Enterprise Consulting: Technology &amp; Engineering Services</a:t>
            </a:r>
          </a:p>
        </p:txBody>
      </p:sp>
    </p:spTree>
    <p:custDataLst>
      <p:tags r:id="rId2"/>
    </p:custDataLst>
    <p:extLst>
      <p:ext uri="{BB962C8B-B14F-4D97-AF65-F5344CB8AC3E}">
        <p14:creationId xmlns:p14="http://schemas.microsoft.com/office/powerpoint/2010/main" val="2148098898"/>
      </p:ext>
    </p:extLst>
  </p:cSld>
  <p:clrMapOvr>
    <a:masterClrMapping/>
  </p:clrMapOvr>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9_Divider 4">
    <p:bg>
      <p:bgPr>
        <a:solidFill>
          <a:schemeClr val="tx1"/>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83738539-C447-43FC-ADD6-9CBC9882248B}"/>
              </a:ext>
            </a:extLst>
          </p:cNvPr>
          <p:cNvGraphicFramePr>
            <a:graphicFrameLocks noChangeAspect="1"/>
          </p:cNvGraphicFramePr>
          <p:nvPr userDrawn="1">
            <p:custDataLst>
              <p:tags r:id="rId3"/>
            </p:custDataLst>
            <p:extLst>
              <p:ext uri="{D42A27DB-BD31-4B8C-83A1-F6EECF244321}">
                <p14:modId xmlns:p14="http://schemas.microsoft.com/office/powerpoint/2010/main" val="37140450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23" name="think-cell Slide" r:id="rId5" imgW="395" imgH="394" progId="TCLayout.ActiveDocument.1">
                  <p:embed/>
                </p:oleObj>
              </mc:Choice>
              <mc:Fallback>
                <p:oleObj name="think-cell Slide" r:id="rId5" imgW="395" imgH="394" progId="TCLayout.ActiveDocument.1">
                  <p:embed/>
                  <p:pic>
                    <p:nvPicPr>
                      <p:cNvPr id="11" name="Object 10" hidden="1">
                        <a:extLst>
                          <a:ext uri="{FF2B5EF4-FFF2-40B4-BE49-F238E27FC236}">
                            <a16:creationId xmlns:a16="http://schemas.microsoft.com/office/drawing/2014/main" id="{83738539-C447-43FC-ADD6-9CBC9882248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3736C98F-7460-4701-7336-84127DF9709D}"/>
              </a:ext>
            </a:extLst>
          </p:cNvPr>
          <p:cNvSpPr txBox="1"/>
          <p:nvPr userDrawn="1"/>
        </p:nvSpPr>
        <p:spPr bwMode="gray">
          <a:xfrm>
            <a:off x="15321280" y="1198880"/>
            <a:ext cx="72768" cy="318924"/>
          </a:xfrm>
          <a:prstGeom prst="rect">
            <a:avLst/>
          </a:prstGeom>
          <a:noFill/>
        </p:spPr>
        <p:txBody>
          <a:bodyPr wrap="none" lIns="36000" tIns="36000" rIns="36000" bIns="36000" rtlCol="0">
            <a:spAutoFit/>
          </a:bodyPr>
          <a:lstStyle/>
          <a:p>
            <a:pPr marL="0" indent="0">
              <a:buNone/>
            </a:pPr>
            <a:endParaRPr lang="en-US" sz="1600" err="1"/>
          </a:p>
        </p:txBody>
      </p:sp>
      <p:sp>
        <p:nvSpPr>
          <p:cNvPr id="6" name="Text Placeholder 11">
            <a:extLst>
              <a:ext uri="{FF2B5EF4-FFF2-40B4-BE49-F238E27FC236}">
                <a16:creationId xmlns:a16="http://schemas.microsoft.com/office/drawing/2014/main" id="{018BF118-CA89-8052-3DE3-60B1EA7510BF}"/>
              </a:ext>
            </a:extLst>
          </p:cNvPr>
          <p:cNvSpPr>
            <a:spLocks noGrp="1"/>
          </p:cNvSpPr>
          <p:nvPr>
            <p:ph type="body" sz="quarter" idx="12" hasCustomPrompt="1"/>
          </p:nvPr>
        </p:nvSpPr>
        <p:spPr>
          <a:xfrm>
            <a:off x="497839" y="4650659"/>
            <a:ext cx="5484545" cy="925540"/>
          </a:xfrm>
          <a:prstGeom prst="rect">
            <a:avLst/>
          </a:prstGeom>
        </p:spPr>
        <p:txBody>
          <a:bodyPr anchor="b">
            <a:normAutofit/>
          </a:bodyPr>
          <a:lstStyle>
            <a:lvl1pPr>
              <a:defRPr sz="2800" baseline="0">
                <a:solidFill>
                  <a:schemeClr val="bg1"/>
                </a:solidFill>
                <a:latin typeface="+mj-lt"/>
              </a:defRPr>
            </a:lvl1pPr>
          </a:lstStyle>
          <a:p>
            <a:pPr lvl="0"/>
            <a:r>
              <a:rPr lang="en-GB" dirty="0"/>
              <a:t>Title goes here</a:t>
            </a:r>
          </a:p>
        </p:txBody>
      </p:sp>
      <p:sp>
        <p:nvSpPr>
          <p:cNvPr id="7" name="Text Placeholder 15">
            <a:extLst>
              <a:ext uri="{FF2B5EF4-FFF2-40B4-BE49-F238E27FC236}">
                <a16:creationId xmlns:a16="http://schemas.microsoft.com/office/drawing/2014/main" id="{AF48DF39-E51B-E2A7-2B50-13188DDF5AEB}"/>
              </a:ext>
            </a:extLst>
          </p:cNvPr>
          <p:cNvSpPr>
            <a:spLocks noGrp="1"/>
          </p:cNvSpPr>
          <p:nvPr>
            <p:ph type="body" sz="quarter" idx="13" hasCustomPrompt="1"/>
          </p:nvPr>
        </p:nvSpPr>
        <p:spPr>
          <a:xfrm>
            <a:off x="496252" y="5646366"/>
            <a:ext cx="5487987" cy="650875"/>
          </a:xfrm>
          <a:prstGeom prst="rect">
            <a:avLst/>
          </a:prstGeom>
        </p:spPr>
        <p:txBody>
          <a:bodyPr/>
          <a:lstStyle>
            <a:lvl1pPr>
              <a:defRPr baseline="0">
                <a:solidFill>
                  <a:srgbClr val="FAB81E"/>
                </a:solidFill>
                <a:latin typeface="+mn-lt"/>
              </a:defRPr>
            </a:lvl1pPr>
          </a:lstStyle>
          <a:p>
            <a:pPr lvl="0"/>
            <a:r>
              <a:rPr lang="en-GB" dirty="0"/>
              <a:t>Subtitle goes here</a:t>
            </a:r>
            <a:endParaRPr lang="en-US" dirty="0"/>
          </a:p>
        </p:txBody>
      </p:sp>
      <p:cxnSp>
        <p:nvCxnSpPr>
          <p:cNvPr id="15" name="Straight Connector 14">
            <a:extLst>
              <a:ext uri="{FF2B5EF4-FFF2-40B4-BE49-F238E27FC236}">
                <a16:creationId xmlns:a16="http://schemas.microsoft.com/office/drawing/2014/main" id="{C6B25FFF-7FF8-4BE4-6010-DAC66747A0B2}"/>
              </a:ext>
            </a:extLst>
          </p:cNvPr>
          <p:cNvCxnSpPr>
            <a:cxnSpLocks/>
          </p:cNvCxnSpPr>
          <p:nvPr userDrawn="1"/>
        </p:nvCxnSpPr>
        <p:spPr bwMode="gray">
          <a:xfrm>
            <a:off x="494915" y="4251960"/>
            <a:ext cx="1120525" cy="0"/>
          </a:xfrm>
          <a:prstGeom prst="line">
            <a:avLst/>
          </a:prstGeom>
          <a:ln w="22225" cap="flat">
            <a:solidFill>
              <a:schemeClr val="bg1"/>
            </a:solidFill>
            <a:miter lim="800000"/>
            <a:tailEnd type="none" w="med" len="lg"/>
          </a:ln>
        </p:spPr>
        <p:style>
          <a:lnRef idx="1">
            <a:schemeClr val="accent1"/>
          </a:lnRef>
          <a:fillRef idx="0">
            <a:schemeClr val="accent1"/>
          </a:fillRef>
          <a:effectRef idx="0">
            <a:schemeClr val="accent1"/>
          </a:effectRef>
          <a:fontRef idx="minor">
            <a:schemeClr val="tx1"/>
          </a:fontRef>
        </p:style>
      </p:cxnSp>
      <p:pic>
        <p:nvPicPr>
          <p:cNvPr id="3" name="Picture 2" descr="A picture containing text, clipart, gear&#10;&#10;Description automatically generated">
            <a:extLst>
              <a:ext uri="{FF2B5EF4-FFF2-40B4-BE49-F238E27FC236}">
                <a16:creationId xmlns:a16="http://schemas.microsoft.com/office/drawing/2014/main" id="{29063C24-BEAD-D2C8-52A4-6B9172EAF075}"/>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0407830" y="460246"/>
            <a:ext cx="1400101" cy="176493"/>
          </a:xfrm>
          <a:prstGeom prst="rect">
            <a:avLst/>
          </a:prstGeom>
        </p:spPr>
      </p:pic>
      <p:sp>
        <p:nvSpPr>
          <p:cNvPr id="4" name="TextBox 3">
            <a:extLst>
              <a:ext uri="{FF2B5EF4-FFF2-40B4-BE49-F238E27FC236}">
                <a16:creationId xmlns:a16="http://schemas.microsoft.com/office/drawing/2014/main" id="{39A23AE3-54FF-F205-4FD2-BE7026875341}"/>
              </a:ext>
            </a:extLst>
          </p:cNvPr>
          <p:cNvSpPr txBox="1"/>
          <p:nvPr userDrawn="1"/>
        </p:nvSpPr>
        <p:spPr bwMode="gray">
          <a:xfrm>
            <a:off x="0" y="6688723"/>
            <a:ext cx="1838965" cy="169277"/>
          </a:xfrm>
          <a:prstGeom prst="rect">
            <a:avLst/>
          </a:prstGeom>
          <a:noFill/>
        </p:spPr>
        <p:txBody>
          <a:bodyPr wrap="none" rtlCol="0">
            <a:spAutoFit/>
          </a:bodyPr>
          <a:lstStyle/>
          <a:p>
            <a:pPr marL="0" indent="0" algn="l">
              <a:buNone/>
            </a:pPr>
            <a:r>
              <a:rPr lang="en-US" sz="500">
                <a:solidFill>
                  <a:srgbClr val="004F85"/>
                </a:solidFill>
                <a:ea typeface="Roboto" panose="02000000000000000000" pitchFamily="2" charset="0"/>
              </a:rPr>
              <a:t>Enterprise Consulting: Technology &amp; Engineering Services</a:t>
            </a:r>
          </a:p>
        </p:txBody>
      </p:sp>
    </p:spTree>
    <p:custDataLst>
      <p:tags r:id="rId2"/>
    </p:custDataLst>
    <p:extLst>
      <p:ext uri="{BB962C8B-B14F-4D97-AF65-F5344CB8AC3E}">
        <p14:creationId xmlns:p14="http://schemas.microsoft.com/office/powerpoint/2010/main" val="1029762690"/>
      </p:ext>
    </p:extLst>
  </p:cSld>
  <p:clrMapOvr>
    <a:masterClrMapping/>
  </p:clrMapOvr>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5_Divider 4">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BAA2E20-B2AC-C874-E149-418364EB52DC}"/>
              </a:ext>
            </a:extLst>
          </p:cNvPr>
          <p:cNvSpPr>
            <a:spLocks noGrp="1"/>
          </p:cNvSpPr>
          <p:nvPr>
            <p:ph type="pic" sz="quarter" idx="15"/>
          </p:nvPr>
        </p:nvSpPr>
        <p:spPr>
          <a:xfrm>
            <a:off x="-1" y="-7937"/>
            <a:ext cx="12192001" cy="6865937"/>
          </a:xfrm>
        </p:spPr>
        <p:txBody>
          <a:bodyPr/>
          <a:lstStyle/>
          <a:p>
            <a:r>
              <a:rPr lang="en-US"/>
              <a:t>Click icon to add picture</a:t>
            </a:r>
          </a:p>
        </p:txBody>
      </p:sp>
      <p:graphicFrame>
        <p:nvGraphicFramePr>
          <p:cNvPr id="11" name="Object 10" hidden="1">
            <a:extLst>
              <a:ext uri="{FF2B5EF4-FFF2-40B4-BE49-F238E27FC236}">
                <a16:creationId xmlns:a16="http://schemas.microsoft.com/office/drawing/2014/main" id="{83738539-C447-43FC-ADD6-9CBC9882248B}"/>
              </a:ext>
            </a:extLst>
          </p:cNvPr>
          <p:cNvGraphicFramePr>
            <a:graphicFrameLocks noChangeAspect="1"/>
          </p:cNvGraphicFramePr>
          <p:nvPr userDrawn="1">
            <p:custDataLst>
              <p:tags r:id="rId3"/>
            </p:custDataLst>
            <p:extLst>
              <p:ext uri="{D42A27DB-BD31-4B8C-83A1-F6EECF244321}">
                <p14:modId xmlns:p14="http://schemas.microsoft.com/office/powerpoint/2010/main" val="37140450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47" name="think-cell Slide" r:id="rId5" imgW="395" imgH="394" progId="TCLayout.ActiveDocument.1">
                  <p:embed/>
                </p:oleObj>
              </mc:Choice>
              <mc:Fallback>
                <p:oleObj name="think-cell Slide" r:id="rId5" imgW="395" imgH="394" progId="TCLayout.ActiveDocument.1">
                  <p:embed/>
                  <p:pic>
                    <p:nvPicPr>
                      <p:cNvPr id="11" name="Object 10" hidden="1">
                        <a:extLst>
                          <a:ext uri="{FF2B5EF4-FFF2-40B4-BE49-F238E27FC236}">
                            <a16:creationId xmlns:a16="http://schemas.microsoft.com/office/drawing/2014/main" id="{83738539-C447-43FC-ADD6-9CBC9882248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18" name="Picture 17">
            <a:extLst>
              <a:ext uri="{FF2B5EF4-FFF2-40B4-BE49-F238E27FC236}">
                <a16:creationId xmlns:a16="http://schemas.microsoft.com/office/drawing/2014/main" id="{A390AD57-E37E-073A-41FC-694CAF6C2110}"/>
              </a:ext>
            </a:extLst>
          </p:cNvPr>
          <p:cNvPicPr>
            <a:picLocks noChangeAspect="1"/>
          </p:cNvPicPr>
          <p:nvPr userDrawn="1"/>
        </p:nvPicPr>
        <p:blipFill>
          <a:blip r:embed="rId7" cstate="email">
            <a:extLst>
              <a:ext uri="{28A0092B-C50C-407E-A947-70E740481C1C}">
                <a14:useLocalDpi xmlns:a14="http://schemas.microsoft.com/office/drawing/2010/main"/>
              </a:ext>
            </a:extLst>
          </a:blip>
          <a:srcRect/>
          <a:stretch/>
        </p:blipFill>
        <p:spPr>
          <a:xfrm>
            <a:off x="10408021" y="464863"/>
            <a:ext cx="1402977" cy="173600"/>
          </a:xfrm>
          <a:prstGeom prst="rect">
            <a:avLst/>
          </a:prstGeom>
        </p:spPr>
      </p:pic>
      <p:sp>
        <p:nvSpPr>
          <p:cNvPr id="2" name="TextBox 1">
            <a:extLst>
              <a:ext uri="{FF2B5EF4-FFF2-40B4-BE49-F238E27FC236}">
                <a16:creationId xmlns:a16="http://schemas.microsoft.com/office/drawing/2014/main" id="{B5E9ED59-C36B-CCDB-AC1C-C9E01DE9FD03}"/>
              </a:ext>
            </a:extLst>
          </p:cNvPr>
          <p:cNvSpPr txBox="1"/>
          <p:nvPr userDrawn="1"/>
        </p:nvSpPr>
        <p:spPr bwMode="gray">
          <a:xfrm>
            <a:off x="0" y="6688723"/>
            <a:ext cx="1838965" cy="169277"/>
          </a:xfrm>
          <a:prstGeom prst="rect">
            <a:avLst/>
          </a:prstGeom>
          <a:noFill/>
        </p:spPr>
        <p:txBody>
          <a:bodyPr wrap="none" rtlCol="0">
            <a:spAutoFit/>
          </a:bodyPr>
          <a:lstStyle/>
          <a:p>
            <a:pPr marL="0" indent="0" algn="l">
              <a:buNone/>
            </a:pPr>
            <a:r>
              <a:rPr lang="en-US" sz="500">
                <a:solidFill>
                  <a:srgbClr val="004F85"/>
                </a:solidFill>
                <a:ea typeface="Roboto" panose="02000000000000000000" pitchFamily="2" charset="0"/>
              </a:rPr>
              <a:t>Enterprise Consulting: Technology &amp; Engineering Services</a:t>
            </a:r>
          </a:p>
        </p:txBody>
      </p:sp>
      <p:pic>
        <p:nvPicPr>
          <p:cNvPr id="3" name="Picture 2" descr="A picture containing text&#10;&#10;Description automatically generated">
            <a:extLst>
              <a:ext uri="{FF2B5EF4-FFF2-40B4-BE49-F238E27FC236}">
                <a16:creationId xmlns:a16="http://schemas.microsoft.com/office/drawing/2014/main" id="{67C17CEF-8833-14BF-CFA8-2D3BF0CCB23A}"/>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11109960" y="457200"/>
            <a:ext cx="731520" cy="92213"/>
          </a:xfrm>
          <a:prstGeom prst="rect">
            <a:avLst/>
          </a:prstGeom>
        </p:spPr>
      </p:pic>
    </p:spTree>
    <p:custDataLst>
      <p:tags r:id="rId2"/>
    </p:custDataLst>
    <p:extLst>
      <p:ext uri="{BB962C8B-B14F-4D97-AF65-F5344CB8AC3E}">
        <p14:creationId xmlns:p14="http://schemas.microsoft.com/office/powerpoint/2010/main" val="4081588244"/>
      </p:ext>
    </p:extLst>
  </p:cSld>
  <p:clrMapOvr>
    <a:masterClrMapping/>
  </p:clrMapOvr>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p:bg>
      <p:bgPr>
        <a:solidFill>
          <a:schemeClr val="tx1"/>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83738539-C447-43FC-ADD6-9CBC9882248B}"/>
              </a:ext>
            </a:extLst>
          </p:cNvPr>
          <p:cNvGraphicFramePr>
            <a:graphicFrameLocks noChangeAspect="1"/>
          </p:cNvGraphicFramePr>
          <p:nvPr userDrawn="1">
            <p:custDataLst>
              <p:tags r:id="rId3"/>
            </p:custDataLst>
            <p:extLst>
              <p:ext uri="{D42A27DB-BD31-4B8C-83A1-F6EECF244321}">
                <p14:modId xmlns:p14="http://schemas.microsoft.com/office/powerpoint/2010/main" val="41356004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95" name="think-cell Slide" r:id="rId5" imgW="395" imgH="394" progId="TCLayout.ActiveDocument.1">
                  <p:embed/>
                </p:oleObj>
              </mc:Choice>
              <mc:Fallback>
                <p:oleObj name="think-cell Slide" r:id="rId5" imgW="395" imgH="394" progId="TCLayout.ActiveDocument.1">
                  <p:embed/>
                  <p:pic>
                    <p:nvPicPr>
                      <p:cNvPr id="11" name="Object 10" hidden="1">
                        <a:extLst>
                          <a:ext uri="{FF2B5EF4-FFF2-40B4-BE49-F238E27FC236}">
                            <a16:creationId xmlns:a16="http://schemas.microsoft.com/office/drawing/2014/main" id="{83738539-C447-43FC-ADD6-9CBC9882248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Footer Placeholder 9">
            <a:extLst>
              <a:ext uri="{FF2B5EF4-FFF2-40B4-BE49-F238E27FC236}">
                <a16:creationId xmlns:a16="http://schemas.microsoft.com/office/drawing/2014/main" id="{CB0B16C8-6746-8446-1D1E-CFC720FD22B1}"/>
              </a:ext>
            </a:extLst>
          </p:cNvPr>
          <p:cNvSpPr>
            <a:spLocks noGrp="1"/>
          </p:cNvSpPr>
          <p:nvPr>
            <p:ph type="ftr" sz="quarter" idx="3"/>
          </p:nvPr>
        </p:nvSpPr>
        <p:spPr>
          <a:xfrm>
            <a:off x="4038600" y="6287771"/>
            <a:ext cx="4114800" cy="241300"/>
          </a:xfrm>
          <a:prstGeom prst="rect">
            <a:avLst/>
          </a:prstGeom>
        </p:spPr>
        <p:txBody>
          <a:bodyPr vert="horz" lIns="0" tIns="0" rIns="0" bIns="0" rtlCol="0" anchor="ctr"/>
          <a:lstStyle>
            <a:lvl1pPr marL="0" indent="0" algn="ctr">
              <a:buNone/>
              <a:defRPr sz="1200">
                <a:solidFill>
                  <a:schemeClr val="bg1"/>
                </a:solidFill>
              </a:defRPr>
            </a:lvl1pPr>
          </a:lstStyle>
          <a:p>
            <a:endParaRPr lang="en-US"/>
          </a:p>
        </p:txBody>
      </p:sp>
      <p:sp>
        <p:nvSpPr>
          <p:cNvPr id="2" name="Slide Number Placeholder 3">
            <a:extLst>
              <a:ext uri="{FF2B5EF4-FFF2-40B4-BE49-F238E27FC236}">
                <a16:creationId xmlns:a16="http://schemas.microsoft.com/office/drawing/2014/main" id="{6C3C473A-747B-5EBE-210C-4E26B8B154AE}"/>
              </a:ext>
            </a:extLst>
          </p:cNvPr>
          <p:cNvSpPr>
            <a:spLocks noGrp="1"/>
          </p:cNvSpPr>
          <p:nvPr>
            <p:ph type="sldNum" sz="quarter" idx="4"/>
          </p:nvPr>
        </p:nvSpPr>
        <p:spPr>
          <a:xfrm>
            <a:off x="9113445" y="6287771"/>
            <a:ext cx="2743200" cy="241300"/>
          </a:xfrm>
          <a:prstGeom prst="rect">
            <a:avLst/>
          </a:prstGeom>
        </p:spPr>
        <p:txBody>
          <a:bodyPr vert="horz" lIns="0" tIns="0" rIns="0" bIns="0" rtlCol="0" anchor="ctr"/>
          <a:lstStyle>
            <a:lvl1pPr marL="0" indent="0" algn="r">
              <a:buNone/>
              <a:defRPr sz="800">
                <a:solidFill>
                  <a:schemeClr val="bg1"/>
                </a:solidFill>
              </a:defRPr>
            </a:lvl1pPr>
          </a:lstStyle>
          <a:p>
            <a:r>
              <a:rPr lang="en-GB" kern="0"/>
              <a:t>© Akkodis </a:t>
            </a:r>
            <a:r>
              <a:rPr lang="en-US"/>
              <a:t>Slide </a:t>
            </a:r>
            <a:fld id="{E2096A8D-B357-6745-A8A0-EC47320F4EF7}" type="slidenum">
              <a:rPr lang="en-US" smtClean="0"/>
              <a:pPr/>
              <a:t>‹#›</a:t>
            </a:fld>
            <a:endParaRPr lang="en-US"/>
          </a:p>
        </p:txBody>
      </p:sp>
      <p:sp>
        <p:nvSpPr>
          <p:cNvPr id="3" name="Footer Placeholder 3">
            <a:extLst>
              <a:ext uri="{FF2B5EF4-FFF2-40B4-BE49-F238E27FC236}">
                <a16:creationId xmlns:a16="http://schemas.microsoft.com/office/drawing/2014/main" id="{A0002157-0165-9CD7-7AFF-3870A0AA5BB1}"/>
              </a:ext>
            </a:extLst>
          </p:cNvPr>
          <p:cNvSpPr txBox="1">
            <a:spLocks/>
          </p:cNvSpPr>
          <p:nvPr userDrawn="1"/>
        </p:nvSpPr>
        <p:spPr>
          <a:xfrm>
            <a:off x="10903036" y="6400800"/>
            <a:ext cx="965343" cy="241300"/>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schemeClr val="bg1">
                    <a:lumMod val="75000"/>
                  </a:schemeClr>
                </a:solidFill>
                <a:effectLst/>
                <a:uLnTx/>
                <a:uFillTx/>
                <a:latin typeface="Arial"/>
                <a:ea typeface="+mn-ea"/>
                <a:cs typeface="+mn-cs"/>
              </a:rPr>
              <a:t>CONFIDENTIAL</a:t>
            </a:r>
          </a:p>
        </p:txBody>
      </p:sp>
      <p:pic>
        <p:nvPicPr>
          <p:cNvPr id="4" name="Picture 3" descr="A picture containing text, clipart, gear&#10;&#10;Description automatically generated">
            <a:extLst>
              <a:ext uri="{FF2B5EF4-FFF2-40B4-BE49-F238E27FC236}">
                <a16:creationId xmlns:a16="http://schemas.microsoft.com/office/drawing/2014/main" id="{3AB1B1BC-7337-4E2C-EA2D-045C12056D7E}"/>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109960" y="457200"/>
            <a:ext cx="731520" cy="92213"/>
          </a:xfrm>
          <a:prstGeom prst="rect">
            <a:avLst/>
          </a:prstGeom>
        </p:spPr>
      </p:pic>
      <p:sp>
        <p:nvSpPr>
          <p:cNvPr id="6" name="TextBox 5">
            <a:extLst>
              <a:ext uri="{FF2B5EF4-FFF2-40B4-BE49-F238E27FC236}">
                <a16:creationId xmlns:a16="http://schemas.microsoft.com/office/drawing/2014/main" id="{1E5EE8F3-E5B5-3CCB-F89C-265465244DFE}"/>
              </a:ext>
            </a:extLst>
          </p:cNvPr>
          <p:cNvSpPr txBox="1"/>
          <p:nvPr userDrawn="1"/>
        </p:nvSpPr>
        <p:spPr bwMode="gray">
          <a:xfrm>
            <a:off x="0" y="6688723"/>
            <a:ext cx="1838965" cy="169277"/>
          </a:xfrm>
          <a:prstGeom prst="rect">
            <a:avLst/>
          </a:prstGeom>
          <a:noFill/>
        </p:spPr>
        <p:txBody>
          <a:bodyPr wrap="none" rtlCol="0">
            <a:spAutoFit/>
          </a:bodyPr>
          <a:lstStyle/>
          <a:p>
            <a:pPr marL="0" indent="0" algn="l">
              <a:buNone/>
            </a:pPr>
            <a:r>
              <a:rPr lang="en-US" sz="500">
                <a:solidFill>
                  <a:srgbClr val="004F85"/>
                </a:solidFill>
                <a:ea typeface="Roboto" panose="02000000000000000000" pitchFamily="2" charset="0"/>
              </a:rPr>
              <a:t>Enterprise Consulting: Technology &amp; Engineering Services</a:t>
            </a:r>
          </a:p>
        </p:txBody>
      </p:sp>
    </p:spTree>
    <p:custDataLst>
      <p:tags r:id="rId2"/>
    </p:custDataLst>
    <p:extLst>
      <p:ext uri="{BB962C8B-B14F-4D97-AF65-F5344CB8AC3E}">
        <p14:creationId xmlns:p14="http://schemas.microsoft.com/office/powerpoint/2010/main" val="2908103393"/>
      </p:ext>
    </p:extLst>
  </p:cSld>
  <p:clrMapOvr>
    <a:masterClrMapping/>
  </p:clrMapOvr>
  <p:transition/>
  <p:extLst>
    <p:ext uri="{DCECCB84-F9BA-43D5-87BE-67443E8EF086}">
      <p15:sldGuideLst xmlns:p15="http://schemas.microsoft.com/office/powerpoint/2012/main">
        <p15:guide id="1" pos="74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p:bg>
      <p:bgPr>
        <a:solidFill>
          <a:schemeClr val="tx1"/>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83738539-C447-43FC-ADD6-9CBC9882248B}"/>
              </a:ext>
            </a:extLst>
          </p:cNvPr>
          <p:cNvGraphicFramePr>
            <a:graphicFrameLocks noChangeAspect="1"/>
          </p:cNvGraphicFramePr>
          <p:nvPr userDrawn="1">
            <p:custDataLst>
              <p:tags r:id="rId3"/>
            </p:custDataLst>
            <p:extLst>
              <p:ext uri="{D42A27DB-BD31-4B8C-83A1-F6EECF244321}">
                <p14:modId xmlns:p14="http://schemas.microsoft.com/office/powerpoint/2010/main" val="41356004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19" name="think-cell Slide" r:id="rId5" imgW="395" imgH="394" progId="TCLayout.ActiveDocument.1">
                  <p:embed/>
                </p:oleObj>
              </mc:Choice>
              <mc:Fallback>
                <p:oleObj name="think-cell Slide" r:id="rId5" imgW="395" imgH="394" progId="TCLayout.ActiveDocument.1">
                  <p:embed/>
                  <p:pic>
                    <p:nvPicPr>
                      <p:cNvPr id="11" name="Object 10" hidden="1">
                        <a:extLst>
                          <a:ext uri="{FF2B5EF4-FFF2-40B4-BE49-F238E27FC236}">
                            <a16:creationId xmlns:a16="http://schemas.microsoft.com/office/drawing/2014/main" id="{83738539-C447-43FC-ADD6-9CBC9882248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Footer Placeholder 9">
            <a:extLst>
              <a:ext uri="{FF2B5EF4-FFF2-40B4-BE49-F238E27FC236}">
                <a16:creationId xmlns:a16="http://schemas.microsoft.com/office/drawing/2014/main" id="{CB0B16C8-6746-8446-1D1E-CFC720FD22B1}"/>
              </a:ext>
            </a:extLst>
          </p:cNvPr>
          <p:cNvSpPr>
            <a:spLocks noGrp="1"/>
          </p:cNvSpPr>
          <p:nvPr>
            <p:ph type="ftr" sz="quarter" idx="3"/>
          </p:nvPr>
        </p:nvSpPr>
        <p:spPr>
          <a:xfrm>
            <a:off x="4038600" y="6287771"/>
            <a:ext cx="4114800" cy="241300"/>
          </a:xfrm>
          <a:prstGeom prst="rect">
            <a:avLst/>
          </a:prstGeom>
        </p:spPr>
        <p:txBody>
          <a:bodyPr vert="horz" lIns="0" tIns="0" rIns="0" bIns="0" rtlCol="0" anchor="ctr"/>
          <a:lstStyle>
            <a:lvl1pPr marL="0" indent="0" algn="ctr">
              <a:buNone/>
              <a:defRPr sz="1200">
                <a:solidFill>
                  <a:schemeClr val="bg1"/>
                </a:solidFill>
              </a:defRPr>
            </a:lvl1pPr>
          </a:lstStyle>
          <a:p>
            <a:endParaRPr lang="en-US"/>
          </a:p>
        </p:txBody>
      </p:sp>
      <p:sp>
        <p:nvSpPr>
          <p:cNvPr id="10" name="Text Placeholder 11">
            <a:extLst>
              <a:ext uri="{FF2B5EF4-FFF2-40B4-BE49-F238E27FC236}">
                <a16:creationId xmlns:a16="http://schemas.microsoft.com/office/drawing/2014/main" id="{BA3CF2FA-35D3-0BC0-0BFE-19BF9DC6B254}"/>
              </a:ext>
            </a:extLst>
          </p:cNvPr>
          <p:cNvSpPr>
            <a:spLocks noGrp="1"/>
          </p:cNvSpPr>
          <p:nvPr>
            <p:ph type="body" sz="quarter" idx="24" hasCustomPrompt="1"/>
          </p:nvPr>
        </p:nvSpPr>
        <p:spPr>
          <a:xfrm>
            <a:off x="244810" y="298562"/>
            <a:ext cx="4572000" cy="2743200"/>
          </a:xfrm>
        </p:spPr>
        <p:txBody>
          <a:bodyPr>
            <a:noAutofit/>
          </a:bodyPr>
          <a:lstStyle>
            <a:lvl1pPr>
              <a:lnSpc>
                <a:spcPct val="100000"/>
              </a:lnSpc>
              <a:spcBef>
                <a:spcPts val="0"/>
              </a:spcBef>
              <a:defRPr sz="4000" b="0" i="0" baseline="0">
                <a:solidFill>
                  <a:schemeClr val="tx2"/>
                </a:solidFill>
                <a:latin typeface="+mj-lt"/>
                <a:cs typeface="Times New Roman" panose="02020603050405020304" pitchFamily="18" charset="0"/>
              </a:defRPr>
            </a:lvl1pPr>
          </a:lstStyle>
          <a:p>
            <a:pPr lvl="0"/>
            <a:r>
              <a:rPr lang="en-GB" dirty="0"/>
              <a:t>Click to add header</a:t>
            </a:r>
          </a:p>
        </p:txBody>
      </p:sp>
      <p:sp>
        <p:nvSpPr>
          <p:cNvPr id="5" name="TextBox 4">
            <a:extLst>
              <a:ext uri="{FF2B5EF4-FFF2-40B4-BE49-F238E27FC236}">
                <a16:creationId xmlns:a16="http://schemas.microsoft.com/office/drawing/2014/main" id="{0A123EF9-D9DB-4A35-D4DD-F609BE8CE0AF}"/>
              </a:ext>
            </a:extLst>
          </p:cNvPr>
          <p:cNvSpPr txBox="1"/>
          <p:nvPr userDrawn="1"/>
        </p:nvSpPr>
        <p:spPr bwMode="gray">
          <a:xfrm>
            <a:off x="0" y="6688723"/>
            <a:ext cx="1838965" cy="169277"/>
          </a:xfrm>
          <a:prstGeom prst="rect">
            <a:avLst/>
          </a:prstGeom>
          <a:noFill/>
        </p:spPr>
        <p:txBody>
          <a:bodyPr wrap="none" rtlCol="0">
            <a:spAutoFit/>
          </a:bodyPr>
          <a:lstStyle/>
          <a:p>
            <a:pPr marL="0" indent="0" algn="l">
              <a:buNone/>
            </a:pPr>
            <a:r>
              <a:rPr lang="en-US" sz="500">
                <a:solidFill>
                  <a:srgbClr val="004F85"/>
                </a:solidFill>
                <a:ea typeface="Roboto" panose="02000000000000000000" pitchFamily="2" charset="0"/>
              </a:rPr>
              <a:t>Enterprise Consulting: Technology &amp; Engineering Services</a:t>
            </a:r>
          </a:p>
        </p:txBody>
      </p:sp>
      <p:sp>
        <p:nvSpPr>
          <p:cNvPr id="6" name="Slide Number Placeholder 3">
            <a:extLst>
              <a:ext uri="{FF2B5EF4-FFF2-40B4-BE49-F238E27FC236}">
                <a16:creationId xmlns:a16="http://schemas.microsoft.com/office/drawing/2014/main" id="{1161BA62-2A66-A92E-0020-C0104230E661}"/>
              </a:ext>
            </a:extLst>
          </p:cNvPr>
          <p:cNvSpPr>
            <a:spLocks noGrp="1"/>
          </p:cNvSpPr>
          <p:nvPr>
            <p:ph type="sldNum" sz="quarter" idx="4"/>
          </p:nvPr>
        </p:nvSpPr>
        <p:spPr>
          <a:xfrm>
            <a:off x="9113445" y="6287771"/>
            <a:ext cx="2743200" cy="241300"/>
          </a:xfrm>
          <a:prstGeom prst="rect">
            <a:avLst/>
          </a:prstGeom>
        </p:spPr>
        <p:txBody>
          <a:bodyPr vert="horz" lIns="0" tIns="0" rIns="0" bIns="0" rtlCol="0" anchor="ctr"/>
          <a:lstStyle>
            <a:lvl1pPr marL="0" indent="0" algn="r">
              <a:buNone/>
              <a:defRPr sz="800">
                <a:solidFill>
                  <a:schemeClr val="bg1"/>
                </a:solidFill>
              </a:defRPr>
            </a:lvl1pPr>
          </a:lstStyle>
          <a:p>
            <a:r>
              <a:rPr lang="en-GB" kern="0"/>
              <a:t>© Akkodis </a:t>
            </a:r>
            <a:r>
              <a:rPr lang="en-US"/>
              <a:t>Slide </a:t>
            </a:r>
            <a:fld id="{E2096A8D-B357-6745-A8A0-EC47320F4EF7}" type="slidenum">
              <a:rPr lang="en-US" smtClean="0"/>
              <a:pPr/>
              <a:t>‹#›</a:t>
            </a:fld>
            <a:endParaRPr lang="en-US"/>
          </a:p>
        </p:txBody>
      </p:sp>
      <p:sp>
        <p:nvSpPr>
          <p:cNvPr id="8" name="Footer Placeholder 3">
            <a:extLst>
              <a:ext uri="{FF2B5EF4-FFF2-40B4-BE49-F238E27FC236}">
                <a16:creationId xmlns:a16="http://schemas.microsoft.com/office/drawing/2014/main" id="{8FA81F5E-0208-C32A-9FCE-492422AFB229}"/>
              </a:ext>
            </a:extLst>
          </p:cNvPr>
          <p:cNvSpPr txBox="1">
            <a:spLocks/>
          </p:cNvSpPr>
          <p:nvPr userDrawn="1"/>
        </p:nvSpPr>
        <p:spPr>
          <a:xfrm>
            <a:off x="10903036" y="6400800"/>
            <a:ext cx="965343" cy="241300"/>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schemeClr val="bg1">
                    <a:lumMod val="75000"/>
                  </a:schemeClr>
                </a:solidFill>
                <a:effectLst/>
                <a:uLnTx/>
                <a:uFillTx/>
                <a:latin typeface="Arial"/>
                <a:ea typeface="+mn-ea"/>
                <a:cs typeface="+mn-cs"/>
              </a:rPr>
              <a:t>CONFIDENTIAL</a:t>
            </a:r>
          </a:p>
        </p:txBody>
      </p:sp>
      <p:pic>
        <p:nvPicPr>
          <p:cNvPr id="9" name="Picture 8" descr="A picture containing text, clipart, gear&#10;&#10;Description automatically generated">
            <a:extLst>
              <a:ext uri="{FF2B5EF4-FFF2-40B4-BE49-F238E27FC236}">
                <a16:creationId xmlns:a16="http://schemas.microsoft.com/office/drawing/2014/main" id="{BE15A2B4-48AE-F276-A659-A89D07891CAC}"/>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109960" y="457200"/>
            <a:ext cx="731520" cy="92213"/>
          </a:xfrm>
          <a:prstGeom prst="rect">
            <a:avLst/>
          </a:prstGeom>
        </p:spPr>
      </p:pic>
    </p:spTree>
    <p:custDataLst>
      <p:tags r:id="rId2"/>
    </p:custDataLst>
    <p:extLst>
      <p:ext uri="{BB962C8B-B14F-4D97-AF65-F5344CB8AC3E}">
        <p14:creationId xmlns:p14="http://schemas.microsoft.com/office/powerpoint/2010/main" val="167026770"/>
      </p:ext>
    </p:extLst>
  </p:cSld>
  <p:clrMapOvr>
    <a:masterClrMapping/>
  </p:clrMapOvr>
  <p:transition/>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7_Title">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3357072-1AC2-42F4-80DA-8B548B356468}"/>
              </a:ext>
            </a:extLst>
          </p:cNvPr>
          <p:cNvSpPr/>
          <p:nvPr userDrawn="1"/>
        </p:nvSpPr>
        <p:spPr bwMode="gray">
          <a:xfrm>
            <a:off x="4931630" y="883539"/>
            <a:ext cx="7260369" cy="5310227"/>
          </a:xfrm>
          <a:prstGeom prst="rect">
            <a:avLst/>
          </a:prstGeom>
          <a:solidFill>
            <a:schemeClr val="accent1">
              <a:lumMod val="90000"/>
              <a:lumOff val="1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7" name="Rectangle 26">
            <a:extLst>
              <a:ext uri="{FF2B5EF4-FFF2-40B4-BE49-F238E27FC236}">
                <a16:creationId xmlns:a16="http://schemas.microsoft.com/office/drawing/2014/main" id="{FB2386AD-903A-4740-84E5-40144A39D828}"/>
              </a:ext>
            </a:extLst>
          </p:cNvPr>
          <p:cNvSpPr/>
          <p:nvPr userDrawn="1"/>
        </p:nvSpPr>
        <p:spPr bwMode="gray">
          <a:xfrm>
            <a:off x="6322572" y="1449237"/>
            <a:ext cx="2770941" cy="4028536"/>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8" name="Rectangle 27">
            <a:extLst>
              <a:ext uri="{FF2B5EF4-FFF2-40B4-BE49-F238E27FC236}">
                <a16:creationId xmlns:a16="http://schemas.microsoft.com/office/drawing/2014/main" id="{05C13F5A-2203-410C-BB3E-67E0353DFC6C}"/>
              </a:ext>
            </a:extLst>
          </p:cNvPr>
          <p:cNvSpPr/>
          <p:nvPr userDrawn="1"/>
        </p:nvSpPr>
        <p:spPr bwMode="gray">
          <a:xfrm>
            <a:off x="9415701" y="1454307"/>
            <a:ext cx="2770941" cy="4028536"/>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8" name="Rectangle 7">
            <a:extLst>
              <a:ext uri="{FF2B5EF4-FFF2-40B4-BE49-F238E27FC236}">
                <a16:creationId xmlns:a16="http://schemas.microsoft.com/office/drawing/2014/main" id="{E1D8B499-F20A-43B1-8EB0-277717F734FA}"/>
              </a:ext>
            </a:extLst>
          </p:cNvPr>
          <p:cNvSpPr/>
          <p:nvPr userDrawn="1"/>
        </p:nvSpPr>
        <p:spPr bwMode="gray">
          <a:xfrm>
            <a:off x="3036498" y="1449237"/>
            <a:ext cx="2770941" cy="4028536"/>
          </a:xfrm>
          <a:prstGeom prst="rect">
            <a:avLst/>
          </a:prstGeom>
          <a:solidFill>
            <a:schemeClr val="tx1">
              <a:lumMod val="75000"/>
              <a:lumOff val="2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graphicFrame>
        <p:nvGraphicFramePr>
          <p:cNvPr id="11" name="Object 10" hidden="1">
            <a:extLst>
              <a:ext uri="{FF2B5EF4-FFF2-40B4-BE49-F238E27FC236}">
                <a16:creationId xmlns:a16="http://schemas.microsoft.com/office/drawing/2014/main" id="{83738539-C447-43FC-ADD6-9CBC9882248B}"/>
              </a:ext>
            </a:extLst>
          </p:cNvPr>
          <p:cNvGraphicFramePr>
            <a:graphicFrameLocks noChangeAspect="1"/>
          </p:cNvGraphicFramePr>
          <p:nvPr userDrawn="1">
            <p:custDataLst>
              <p:tags r:id="rId3"/>
            </p:custDataLst>
            <p:extLst>
              <p:ext uri="{D42A27DB-BD31-4B8C-83A1-F6EECF244321}">
                <p14:modId xmlns:p14="http://schemas.microsoft.com/office/powerpoint/2010/main" val="41356004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43" name="think-cell Slide" r:id="rId5" imgW="395" imgH="394" progId="TCLayout.ActiveDocument.1">
                  <p:embed/>
                </p:oleObj>
              </mc:Choice>
              <mc:Fallback>
                <p:oleObj name="think-cell Slide" r:id="rId5" imgW="395" imgH="394" progId="TCLayout.ActiveDocument.1">
                  <p:embed/>
                  <p:pic>
                    <p:nvPicPr>
                      <p:cNvPr id="11" name="Object 10" hidden="1">
                        <a:extLst>
                          <a:ext uri="{FF2B5EF4-FFF2-40B4-BE49-F238E27FC236}">
                            <a16:creationId xmlns:a16="http://schemas.microsoft.com/office/drawing/2014/main" id="{83738539-C447-43FC-ADD6-9CBC9882248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Footer Placeholder 9">
            <a:extLst>
              <a:ext uri="{FF2B5EF4-FFF2-40B4-BE49-F238E27FC236}">
                <a16:creationId xmlns:a16="http://schemas.microsoft.com/office/drawing/2014/main" id="{CB0B16C8-6746-8446-1D1E-CFC720FD22B1}"/>
              </a:ext>
            </a:extLst>
          </p:cNvPr>
          <p:cNvSpPr>
            <a:spLocks noGrp="1"/>
          </p:cNvSpPr>
          <p:nvPr>
            <p:ph type="ftr" sz="quarter" idx="3"/>
          </p:nvPr>
        </p:nvSpPr>
        <p:spPr>
          <a:xfrm>
            <a:off x="4038600" y="6287771"/>
            <a:ext cx="4114800" cy="241300"/>
          </a:xfrm>
          <a:prstGeom prst="rect">
            <a:avLst/>
          </a:prstGeom>
        </p:spPr>
        <p:txBody>
          <a:bodyPr vert="horz" lIns="0" tIns="0" rIns="0" bIns="0" rtlCol="0" anchor="ctr"/>
          <a:lstStyle>
            <a:lvl1pPr marL="0" indent="0" algn="ctr">
              <a:buNone/>
              <a:defRPr sz="1200">
                <a:solidFill>
                  <a:schemeClr val="bg1"/>
                </a:solidFill>
              </a:defRPr>
            </a:lvl1pPr>
          </a:lstStyle>
          <a:p>
            <a:endParaRPr lang="en-US"/>
          </a:p>
        </p:txBody>
      </p:sp>
      <p:sp>
        <p:nvSpPr>
          <p:cNvPr id="16" name="Text Placeholder 11">
            <a:extLst>
              <a:ext uri="{FF2B5EF4-FFF2-40B4-BE49-F238E27FC236}">
                <a16:creationId xmlns:a16="http://schemas.microsoft.com/office/drawing/2014/main" id="{021ECB92-1667-4885-8D80-56DA04CDA4E9}"/>
              </a:ext>
            </a:extLst>
          </p:cNvPr>
          <p:cNvSpPr>
            <a:spLocks noGrp="1"/>
          </p:cNvSpPr>
          <p:nvPr>
            <p:ph type="body" sz="quarter" idx="24" hasCustomPrompt="1"/>
          </p:nvPr>
        </p:nvSpPr>
        <p:spPr>
          <a:xfrm>
            <a:off x="191973" y="1510789"/>
            <a:ext cx="2770941" cy="2743200"/>
          </a:xfrm>
        </p:spPr>
        <p:txBody>
          <a:bodyPr>
            <a:noAutofit/>
          </a:bodyPr>
          <a:lstStyle>
            <a:lvl1pPr>
              <a:lnSpc>
                <a:spcPct val="100000"/>
              </a:lnSpc>
              <a:spcBef>
                <a:spcPts val="0"/>
              </a:spcBef>
              <a:defRPr sz="4000" b="0" i="0" baseline="0">
                <a:solidFill>
                  <a:schemeClr val="tx2"/>
                </a:solidFill>
                <a:latin typeface="+mj-lt"/>
                <a:cs typeface="Times New Roman" panose="02020603050405020304" pitchFamily="18" charset="0"/>
              </a:defRPr>
            </a:lvl1pPr>
          </a:lstStyle>
          <a:p>
            <a:pPr lvl="0"/>
            <a:r>
              <a:rPr lang="en-GB" dirty="0"/>
              <a:t>Click to add header</a:t>
            </a:r>
          </a:p>
        </p:txBody>
      </p:sp>
      <p:sp>
        <p:nvSpPr>
          <p:cNvPr id="21" name="Text Placeholder 15">
            <a:extLst>
              <a:ext uri="{FF2B5EF4-FFF2-40B4-BE49-F238E27FC236}">
                <a16:creationId xmlns:a16="http://schemas.microsoft.com/office/drawing/2014/main" id="{D964EC45-88ED-4BC9-A503-6EE32E8DBF56}"/>
              </a:ext>
            </a:extLst>
          </p:cNvPr>
          <p:cNvSpPr>
            <a:spLocks noGrp="1"/>
          </p:cNvSpPr>
          <p:nvPr>
            <p:ph type="body" sz="quarter" idx="17" hasCustomPrompt="1"/>
          </p:nvPr>
        </p:nvSpPr>
        <p:spPr>
          <a:xfrm>
            <a:off x="3108778" y="4394527"/>
            <a:ext cx="2613804" cy="895612"/>
          </a:xfrm>
          <a:prstGeom prst="rect">
            <a:avLst/>
          </a:prstGeom>
          <a:noFill/>
        </p:spPr>
        <p:txBody>
          <a:bodyPr lIns="108000" tIns="0" rIns="0" bIns="0" anchor="t">
            <a:normAutofit/>
          </a:bodyPr>
          <a:lstStyle>
            <a:lvl1pPr algn="l">
              <a:defRPr sz="1400">
                <a:solidFill>
                  <a:schemeClr val="bg1"/>
                </a:solidFill>
                <a:latin typeface="+mn-lt"/>
              </a:defRPr>
            </a:lvl1pPr>
          </a:lstStyle>
          <a:p>
            <a:pPr lvl="0"/>
            <a:r>
              <a:rPr lang="en-US" dirty="0"/>
              <a:t>Body copy explaining action goes here</a:t>
            </a:r>
          </a:p>
        </p:txBody>
      </p:sp>
      <p:sp>
        <p:nvSpPr>
          <p:cNvPr id="22" name="Text Placeholder 15">
            <a:extLst>
              <a:ext uri="{FF2B5EF4-FFF2-40B4-BE49-F238E27FC236}">
                <a16:creationId xmlns:a16="http://schemas.microsoft.com/office/drawing/2014/main" id="{D5332FF6-2DE3-47C8-909E-8D3B70CDA408}"/>
              </a:ext>
            </a:extLst>
          </p:cNvPr>
          <p:cNvSpPr>
            <a:spLocks noGrp="1"/>
          </p:cNvSpPr>
          <p:nvPr>
            <p:ph type="body" sz="quarter" idx="18" hasCustomPrompt="1"/>
          </p:nvPr>
        </p:nvSpPr>
        <p:spPr>
          <a:xfrm>
            <a:off x="3108778" y="3632943"/>
            <a:ext cx="2613804" cy="648667"/>
          </a:xfrm>
          <a:prstGeom prst="rect">
            <a:avLst/>
          </a:prstGeom>
          <a:noFill/>
        </p:spPr>
        <p:txBody>
          <a:bodyPr lIns="108000" tIns="72000" rIns="0" bIns="0" anchor="t">
            <a:noAutofit/>
          </a:bodyPr>
          <a:lstStyle>
            <a:lvl1pPr algn="l">
              <a:defRPr sz="1600" b="0" i="0">
                <a:solidFill>
                  <a:schemeClr val="bg1"/>
                </a:solidFill>
                <a:latin typeface="+mj-lt"/>
                <a:cs typeface="Times New Roman" panose="02020603050405020304" pitchFamily="18" charset="0"/>
              </a:defRPr>
            </a:lvl1pPr>
          </a:lstStyle>
          <a:p>
            <a:pPr lvl="0"/>
            <a:r>
              <a:rPr lang="en-US" dirty="0"/>
              <a:t>Action title can use two lines</a:t>
            </a:r>
          </a:p>
        </p:txBody>
      </p:sp>
      <p:sp>
        <p:nvSpPr>
          <p:cNvPr id="23" name="Text Placeholder 15">
            <a:extLst>
              <a:ext uri="{FF2B5EF4-FFF2-40B4-BE49-F238E27FC236}">
                <a16:creationId xmlns:a16="http://schemas.microsoft.com/office/drawing/2014/main" id="{435832F6-70B7-457A-94CC-BE193898E4C8}"/>
              </a:ext>
            </a:extLst>
          </p:cNvPr>
          <p:cNvSpPr>
            <a:spLocks noGrp="1"/>
          </p:cNvSpPr>
          <p:nvPr>
            <p:ph type="body" sz="quarter" idx="36" hasCustomPrompt="1"/>
          </p:nvPr>
        </p:nvSpPr>
        <p:spPr>
          <a:xfrm>
            <a:off x="6373875" y="4418280"/>
            <a:ext cx="2613805" cy="895612"/>
          </a:xfrm>
          <a:prstGeom prst="rect">
            <a:avLst/>
          </a:prstGeom>
          <a:noFill/>
        </p:spPr>
        <p:txBody>
          <a:bodyPr lIns="108000" tIns="0" rIns="0" bIns="0" anchor="t">
            <a:normAutofit/>
          </a:bodyPr>
          <a:lstStyle>
            <a:lvl1pPr algn="l">
              <a:defRPr sz="1400">
                <a:solidFill>
                  <a:schemeClr val="bg1"/>
                </a:solidFill>
                <a:latin typeface="+mn-lt"/>
              </a:defRPr>
            </a:lvl1pPr>
          </a:lstStyle>
          <a:p>
            <a:pPr lvl="0"/>
            <a:r>
              <a:rPr lang="en-US" dirty="0"/>
              <a:t>Body copy explaining action goes here</a:t>
            </a:r>
          </a:p>
        </p:txBody>
      </p:sp>
      <p:sp>
        <p:nvSpPr>
          <p:cNvPr id="24" name="Text Placeholder 15">
            <a:extLst>
              <a:ext uri="{FF2B5EF4-FFF2-40B4-BE49-F238E27FC236}">
                <a16:creationId xmlns:a16="http://schemas.microsoft.com/office/drawing/2014/main" id="{B8EF850D-D198-444F-B2B8-F16FE252492B}"/>
              </a:ext>
            </a:extLst>
          </p:cNvPr>
          <p:cNvSpPr>
            <a:spLocks noGrp="1"/>
          </p:cNvSpPr>
          <p:nvPr>
            <p:ph type="body" sz="quarter" idx="37" hasCustomPrompt="1"/>
          </p:nvPr>
        </p:nvSpPr>
        <p:spPr>
          <a:xfrm>
            <a:off x="6373875" y="3656696"/>
            <a:ext cx="2613805" cy="648667"/>
          </a:xfrm>
          <a:prstGeom prst="rect">
            <a:avLst/>
          </a:prstGeom>
          <a:noFill/>
        </p:spPr>
        <p:txBody>
          <a:bodyPr lIns="108000" tIns="72000" rIns="0" bIns="0" anchor="t">
            <a:noAutofit/>
          </a:bodyPr>
          <a:lstStyle>
            <a:lvl1pPr algn="l">
              <a:defRPr sz="1600" b="0" i="0">
                <a:solidFill>
                  <a:schemeClr val="bg1"/>
                </a:solidFill>
                <a:latin typeface="+mj-lt"/>
                <a:cs typeface="Times New Roman" panose="02020603050405020304" pitchFamily="18" charset="0"/>
              </a:defRPr>
            </a:lvl1pPr>
          </a:lstStyle>
          <a:p>
            <a:pPr lvl="0"/>
            <a:r>
              <a:rPr lang="en-US" dirty="0"/>
              <a:t>Action title can use two lines</a:t>
            </a:r>
          </a:p>
        </p:txBody>
      </p:sp>
      <p:sp>
        <p:nvSpPr>
          <p:cNvPr id="25" name="Text Placeholder 15">
            <a:extLst>
              <a:ext uri="{FF2B5EF4-FFF2-40B4-BE49-F238E27FC236}">
                <a16:creationId xmlns:a16="http://schemas.microsoft.com/office/drawing/2014/main" id="{077A8788-B338-4E4B-9697-DAD3ADD24A2E}"/>
              </a:ext>
            </a:extLst>
          </p:cNvPr>
          <p:cNvSpPr>
            <a:spLocks noGrp="1"/>
          </p:cNvSpPr>
          <p:nvPr>
            <p:ph type="body" sz="quarter" idx="38" hasCustomPrompt="1"/>
          </p:nvPr>
        </p:nvSpPr>
        <p:spPr>
          <a:xfrm>
            <a:off x="9506999" y="4394527"/>
            <a:ext cx="2610436" cy="895612"/>
          </a:xfrm>
          <a:prstGeom prst="rect">
            <a:avLst/>
          </a:prstGeom>
          <a:noFill/>
        </p:spPr>
        <p:txBody>
          <a:bodyPr lIns="108000" tIns="0" rIns="0" bIns="0" anchor="t">
            <a:normAutofit/>
          </a:bodyPr>
          <a:lstStyle>
            <a:lvl1pPr algn="l">
              <a:defRPr sz="1400">
                <a:solidFill>
                  <a:schemeClr val="bg1"/>
                </a:solidFill>
                <a:latin typeface="+mn-lt"/>
              </a:defRPr>
            </a:lvl1pPr>
          </a:lstStyle>
          <a:p>
            <a:pPr lvl="0"/>
            <a:r>
              <a:rPr lang="en-US" dirty="0"/>
              <a:t>Body copy explaining action goes here</a:t>
            </a:r>
          </a:p>
        </p:txBody>
      </p:sp>
      <p:sp>
        <p:nvSpPr>
          <p:cNvPr id="26" name="Text Placeholder 15">
            <a:extLst>
              <a:ext uri="{FF2B5EF4-FFF2-40B4-BE49-F238E27FC236}">
                <a16:creationId xmlns:a16="http://schemas.microsoft.com/office/drawing/2014/main" id="{BA54F0DC-61A2-4FAD-B6E8-B28DF935D55D}"/>
              </a:ext>
            </a:extLst>
          </p:cNvPr>
          <p:cNvSpPr>
            <a:spLocks noGrp="1"/>
          </p:cNvSpPr>
          <p:nvPr>
            <p:ph type="body" sz="quarter" idx="39" hasCustomPrompt="1"/>
          </p:nvPr>
        </p:nvSpPr>
        <p:spPr>
          <a:xfrm>
            <a:off x="9506999" y="3632943"/>
            <a:ext cx="2610436" cy="648667"/>
          </a:xfrm>
          <a:prstGeom prst="rect">
            <a:avLst/>
          </a:prstGeom>
          <a:noFill/>
        </p:spPr>
        <p:txBody>
          <a:bodyPr lIns="108000" tIns="72000" rIns="0" bIns="0" anchor="t">
            <a:noAutofit/>
          </a:bodyPr>
          <a:lstStyle>
            <a:lvl1pPr algn="l">
              <a:defRPr sz="1600" b="0" i="0">
                <a:solidFill>
                  <a:schemeClr val="bg1"/>
                </a:solidFill>
                <a:latin typeface="+mj-lt"/>
                <a:cs typeface="Times New Roman" panose="02020603050405020304" pitchFamily="18" charset="0"/>
              </a:defRPr>
            </a:lvl1pPr>
          </a:lstStyle>
          <a:p>
            <a:pPr lvl="0"/>
            <a:r>
              <a:rPr lang="en-US" dirty="0"/>
              <a:t>Action title can use two lines</a:t>
            </a:r>
          </a:p>
        </p:txBody>
      </p:sp>
      <p:sp>
        <p:nvSpPr>
          <p:cNvPr id="4" name="Picture Placeholder 41">
            <a:extLst>
              <a:ext uri="{FF2B5EF4-FFF2-40B4-BE49-F238E27FC236}">
                <a16:creationId xmlns:a16="http://schemas.microsoft.com/office/drawing/2014/main" id="{B0FA50D5-56B9-1251-A6F9-DA76FF8BF535}"/>
              </a:ext>
            </a:extLst>
          </p:cNvPr>
          <p:cNvSpPr>
            <a:spLocks noGrp="1"/>
          </p:cNvSpPr>
          <p:nvPr>
            <p:ph type="pic" sz="quarter" idx="21"/>
          </p:nvPr>
        </p:nvSpPr>
        <p:spPr>
          <a:xfrm>
            <a:off x="3108779" y="1578375"/>
            <a:ext cx="2613804" cy="1960563"/>
          </a:xfrm>
          <a:prstGeom prst="flowChartPunchedCard">
            <a:avLst/>
          </a:prstGeom>
        </p:spPr>
        <p:txBody>
          <a:bodyPr/>
          <a:lstStyle>
            <a:lvl1pPr>
              <a:defRPr>
                <a:solidFill>
                  <a:schemeClr val="bg1"/>
                </a:solidFill>
              </a:defRPr>
            </a:lvl1pPr>
          </a:lstStyle>
          <a:p>
            <a:endParaRPr lang="en-US"/>
          </a:p>
        </p:txBody>
      </p:sp>
      <p:sp>
        <p:nvSpPr>
          <p:cNvPr id="9" name="Picture Placeholder 41">
            <a:extLst>
              <a:ext uri="{FF2B5EF4-FFF2-40B4-BE49-F238E27FC236}">
                <a16:creationId xmlns:a16="http://schemas.microsoft.com/office/drawing/2014/main" id="{3B1A955E-FE9D-69C1-2728-E5C1F749D410}"/>
              </a:ext>
            </a:extLst>
          </p:cNvPr>
          <p:cNvSpPr>
            <a:spLocks noGrp="1"/>
          </p:cNvSpPr>
          <p:nvPr>
            <p:ph type="pic" sz="quarter" idx="22"/>
          </p:nvPr>
        </p:nvSpPr>
        <p:spPr>
          <a:xfrm>
            <a:off x="6373875" y="1625377"/>
            <a:ext cx="2613805" cy="1960563"/>
          </a:xfrm>
          <a:prstGeom prst="flowChartPunchedCard">
            <a:avLst/>
          </a:prstGeom>
        </p:spPr>
        <p:txBody>
          <a:bodyPr/>
          <a:lstStyle>
            <a:lvl1pPr>
              <a:defRPr>
                <a:solidFill>
                  <a:schemeClr val="bg1"/>
                </a:solidFill>
              </a:defRPr>
            </a:lvl1pPr>
          </a:lstStyle>
          <a:p>
            <a:endParaRPr lang="en-US"/>
          </a:p>
        </p:txBody>
      </p:sp>
      <p:sp>
        <p:nvSpPr>
          <p:cNvPr id="10" name="Picture Placeholder 41">
            <a:extLst>
              <a:ext uri="{FF2B5EF4-FFF2-40B4-BE49-F238E27FC236}">
                <a16:creationId xmlns:a16="http://schemas.microsoft.com/office/drawing/2014/main" id="{797B4B00-97E6-64E7-ADAE-D830FAC6A4A4}"/>
              </a:ext>
            </a:extLst>
          </p:cNvPr>
          <p:cNvSpPr>
            <a:spLocks noGrp="1"/>
          </p:cNvSpPr>
          <p:nvPr>
            <p:ph type="pic" sz="quarter" idx="23"/>
          </p:nvPr>
        </p:nvSpPr>
        <p:spPr>
          <a:xfrm>
            <a:off x="9509126" y="1578375"/>
            <a:ext cx="2608310" cy="1960563"/>
          </a:xfrm>
          <a:prstGeom prst="flowChartPunchedCard">
            <a:avLst/>
          </a:prstGeom>
        </p:spPr>
        <p:txBody>
          <a:bodyPr/>
          <a:lstStyle>
            <a:lvl1pPr>
              <a:defRPr>
                <a:solidFill>
                  <a:schemeClr val="bg1"/>
                </a:solidFill>
              </a:defRPr>
            </a:lvl1pPr>
          </a:lstStyle>
          <a:p>
            <a:endParaRPr lang="en-US"/>
          </a:p>
        </p:txBody>
      </p:sp>
      <p:sp>
        <p:nvSpPr>
          <p:cNvPr id="6" name="TextBox 5">
            <a:extLst>
              <a:ext uri="{FF2B5EF4-FFF2-40B4-BE49-F238E27FC236}">
                <a16:creationId xmlns:a16="http://schemas.microsoft.com/office/drawing/2014/main" id="{DC67750F-B04E-C612-D8B0-5D7020CD2308}"/>
              </a:ext>
            </a:extLst>
          </p:cNvPr>
          <p:cNvSpPr txBox="1"/>
          <p:nvPr userDrawn="1"/>
        </p:nvSpPr>
        <p:spPr bwMode="gray">
          <a:xfrm>
            <a:off x="0" y="6688723"/>
            <a:ext cx="1838965" cy="169277"/>
          </a:xfrm>
          <a:prstGeom prst="rect">
            <a:avLst/>
          </a:prstGeom>
          <a:noFill/>
        </p:spPr>
        <p:txBody>
          <a:bodyPr wrap="none" rtlCol="0">
            <a:spAutoFit/>
          </a:bodyPr>
          <a:lstStyle/>
          <a:p>
            <a:pPr marL="0" indent="0" algn="l">
              <a:buNone/>
            </a:pPr>
            <a:r>
              <a:rPr lang="en-US" sz="500">
                <a:solidFill>
                  <a:srgbClr val="004F85"/>
                </a:solidFill>
                <a:ea typeface="Roboto" panose="02000000000000000000" pitchFamily="2" charset="0"/>
              </a:rPr>
              <a:t>Enterprise Consulting: Technology &amp; Engineering Services</a:t>
            </a:r>
          </a:p>
        </p:txBody>
      </p:sp>
      <p:sp>
        <p:nvSpPr>
          <p:cNvPr id="17" name="Slide Number Placeholder 3">
            <a:extLst>
              <a:ext uri="{FF2B5EF4-FFF2-40B4-BE49-F238E27FC236}">
                <a16:creationId xmlns:a16="http://schemas.microsoft.com/office/drawing/2014/main" id="{E7C00EA1-F1C3-857F-3030-E29775A7EFEB}"/>
              </a:ext>
            </a:extLst>
          </p:cNvPr>
          <p:cNvSpPr>
            <a:spLocks noGrp="1"/>
          </p:cNvSpPr>
          <p:nvPr>
            <p:ph type="sldNum" sz="quarter" idx="4"/>
          </p:nvPr>
        </p:nvSpPr>
        <p:spPr>
          <a:xfrm>
            <a:off x="9113445" y="6287771"/>
            <a:ext cx="2743200" cy="241300"/>
          </a:xfrm>
          <a:prstGeom prst="rect">
            <a:avLst/>
          </a:prstGeom>
        </p:spPr>
        <p:txBody>
          <a:bodyPr vert="horz" lIns="0" tIns="0" rIns="0" bIns="0" rtlCol="0" anchor="ctr"/>
          <a:lstStyle>
            <a:lvl1pPr marL="0" indent="0" algn="r">
              <a:buNone/>
              <a:defRPr sz="800">
                <a:solidFill>
                  <a:schemeClr val="bg1"/>
                </a:solidFill>
              </a:defRPr>
            </a:lvl1pPr>
          </a:lstStyle>
          <a:p>
            <a:r>
              <a:rPr lang="en-GB" kern="0"/>
              <a:t>© Akkodis </a:t>
            </a:r>
            <a:r>
              <a:rPr lang="en-US"/>
              <a:t>Slide </a:t>
            </a:r>
            <a:fld id="{E2096A8D-B357-6745-A8A0-EC47320F4EF7}" type="slidenum">
              <a:rPr lang="en-US" smtClean="0"/>
              <a:pPr/>
              <a:t>‹#›</a:t>
            </a:fld>
            <a:endParaRPr lang="en-US"/>
          </a:p>
        </p:txBody>
      </p:sp>
      <p:sp>
        <p:nvSpPr>
          <p:cNvPr id="18" name="Footer Placeholder 3">
            <a:extLst>
              <a:ext uri="{FF2B5EF4-FFF2-40B4-BE49-F238E27FC236}">
                <a16:creationId xmlns:a16="http://schemas.microsoft.com/office/drawing/2014/main" id="{A201A925-F830-9ABD-512C-2AF8811952BA}"/>
              </a:ext>
            </a:extLst>
          </p:cNvPr>
          <p:cNvSpPr txBox="1">
            <a:spLocks/>
          </p:cNvSpPr>
          <p:nvPr userDrawn="1"/>
        </p:nvSpPr>
        <p:spPr>
          <a:xfrm>
            <a:off x="10903036" y="6400800"/>
            <a:ext cx="965343" cy="241300"/>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schemeClr val="bg1">
                    <a:lumMod val="75000"/>
                  </a:schemeClr>
                </a:solidFill>
                <a:effectLst/>
                <a:uLnTx/>
                <a:uFillTx/>
                <a:latin typeface="Arial"/>
                <a:ea typeface="+mn-ea"/>
                <a:cs typeface="+mn-cs"/>
              </a:rPr>
              <a:t>CONFIDENTIAL</a:t>
            </a:r>
          </a:p>
        </p:txBody>
      </p:sp>
      <p:pic>
        <p:nvPicPr>
          <p:cNvPr id="19" name="Picture 18" descr="A picture containing text, clipart, gear&#10;&#10;Description automatically generated">
            <a:extLst>
              <a:ext uri="{FF2B5EF4-FFF2-40B4-BE49-F238E27FC236}">
                <a16:creationId xmlns:a16="http://schemas.microsoft.com/office/drawing/2014/main" id="{6386CEDA-6EA8-B8BB-BB8D-168B690FFE37}"/>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109960" y="457200"/>
            <a:ext cx="731520" cy="92213"/>
          </a:xfrm>
          <a:prstGeom prst="rect">
            <a:avLst/>
          </a:prstGeom>
        </p:spPr>
      </p:pic>
    </p:spTree>
    <p:custDataLst>
      <p:tags r:id="rId2"/>
    </p:custDataLst>
    <p:extLst>
      <p:ext uri="{BB962C8B-B14F-4D97-AF65-F5344CB8AC3E}">
        <p14:creationId xmlns:p14="http://schemas.microsoft.com/office/powerpoint/2010/main" val="2091421310"/>
      </p:ext>
    </p:extLst>
  </p:cSld>
  <p:clrMapOvr>
    <a:masterClrMapping/>
  </p:clrMapOvr>
  <p:transition/>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Title">
    <p:bg>
      <p:bgPr>
        <a:solidFill>
          <a:schemeClr val="tx1"/>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83738539-C447-43FC-ADD6-9CBC9882248B}"/>
              </a:ext>
            </a:extLst>
          </p:cNvPr>
          <p:cNvGraphicFramePr>
            <a:graphicFrameLocks noChangeAspect="1"/>
          </p:cNvGraphicFramePr>
          <p:nvPr userDrawn="1">
            <p:custDataLst>
              <p:tags r:id="rId3"/>
            </p:custDataLst>
            <p:extLst>
              <p:ext uri="{D42A27DB-BD31-4B8C-83A1-F6EECF244321}">
                <p14:modId xmlns:p14="http://schemas.microsoft.com/office/powerpoint/2010/main" val="41356004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7" name="think-cell Slide" r:id="rId5" imgW="395" imgH="394" progId="TCLayout.ActiveDocument.1">
                  <p:embed/>
                </p:oleObj>
              </mc:Choice>
              <mc:Fallback>
                <p:oleObj name="think-cell Slide" r:id="rId5" imgW="395" imgH="394" progId="TCLayout.ActiveDocument.1">
                  <p:embed/>
                  <p:pic>
                    <p:nvPicPr>
                      <p:cNvPr id="11" name="Object 10" hidden="1">
                        <a:extLst>
                          <a:ext uri="{FF2B5EF4-FFF2-40B4-BE49-F238E27FC236}">
                            <a16:creationId xmlns:a16="http://schemas.microsoft.com/office/drawing/2014/main" id="{83738539-C447-43FC-ADD6-9CBC9882248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Footer Placeholder 9">
            <a:extLst>
              <a:ext uri="{FF2B5EF4-FFF2-40B4-BE49-F238E27FC236}">
                <a16:creationId xmlns:a16="http://schemas.microsoft.com/office/drawing/2014/main" id="{CB0B16C8-6746-8446-1D1E-CFC720FD22B1}"/>
              </a:ext>
            </a:extLst>
          </p:cNvPr>
          <p:cNvSpPr>
            <a:spLocks noGrp="1"/>
          </p:cNvSpPr>
          <p:nvPr>
            <p:ph type="ftr" sz="quarter" idx="3"/>
          </p:nvPr>
        </p:nvSpPr>
        <p:spPr>
          <a:xfrm>
            <a:off x="4038600" y="6287771"/>
            <a:ext cx="4114800" cy="241300"/>
          </a:xfrm>
          <a:prstGeom prst="rect">
            <a:avLst/>
          </a:prstGeom>
        </p:spPr>
        <p:txBody>
          <a:bodyPr vert="horz" lIns="0" tIns="0" rIns="0" bIns="0" rtlCol="0" anchor="ctr"/>
          <a:lstStyle>
            <a:lvl1pPr marL="0" indent="0" algn="ctr">
              <a:buNone/>
              <a:defRPr sz="1200">
                <a:solidFill>
                  <a:schemeClr val="bg1"/>
                </a:solidFill>
              </a:defRPr>
            </a:lvl1pPr>
          </a:lstStyle>
          <a:p>
            <a:endParaRPr lang="en-US"/>
          </a:p>
        </p:txBody>
      </p:sp>
      <p:sp>
        <p:nvSpPr>
          <p:cNvPr id="9" name="Text Placeholder 11">
            <a:extLst>
              <a:ext uri="{FF2B5EF4-FFF2-40B4-BE49-F238E27FC236}">
                <a16:creationId xmlns:a16="http://schemas.microsoft.com/office/drawing/2014/main" id="{EA74F960-2687-D4D1-B550-91E1FB29C9AE}"/>
              </a:ext>
            </a:extLst>
          </p:cNvPr>
          <p:cNvSpPr>
            <a:spLocks noGrp="1"/>
          </p:cNvSpPr>
          <p:nvPr>
            <p:ph type="body" sz="quarter" idx="23" hasCustomPrompt="1"/>
          </p:nvPr>
        </p:nvSpPr>
        <p:spPr>
          <a:xfrm>
            <a:off x="244809" y="958220"/>
            <a:ext cx="9766293" cy="555150"/>
          </a:xfrm>
        </p:spPr>
        <p:txBody>
          <a:bodyPr>
            <a:noAutofit/>
          </a:bodyPr>
          <a:lstStyle>
            <a:lvl1pPr>
              <a:lnSpc>
                <a:spcPct val="100000"/>
              </a:lnSpc>
              <a:spcBef>
                <a:spcPts val="0"/>
              </a:spcBef>
              <a:defRPr sz="2000" baseline="0">
                <a:solidFill>
                  <a:schemeClr val="bg1"/>
                </a:solidFill>
                <a:latin typeface="+mj-lt"/>
              </a:defRPr>
            </a:lvl1pPr>
          </a:lstStyle>
          <a:p>
            <a:pPr lvl="0"/>
            <a:r>
              <a:rPr lang="en-GB" dirty="0"/>
              <a:t>Subtitle</a:t>
            </a:r>
          </a:p>
        </p:txBody>
      </p:sp>
      <p:sp>
        <p:nvSpPr>
          <p:cNvPr id="10" name="Text Placeholder 11">
            <a:extLst>
              <a:ext uri="{FF2B5EF4-FFF2-40B4-BE49-F238E27FC236}">
                <a16:creationId xmlns:a16="http://schemas.microsoft.com/office/drawing/2014/main" id="{BA3CF2FA-35D3-0BC0-0BFE-19BF9DC6B254}"/>
              </a:ext>
            </a:extLst>
          </p:cNvPr>
          <p:cNvSpPr>
            <a:spLocks noGrp="1"/>
          </p:cNvSpPr>
          <p:nvPr>
            <p:ph type="body" sz="quarter" idx="24" hasCustomPrompt="1"/>
          </p:nvPr>
        </p:nvSpPr>
        <p:spPr>
          <a:xfrm>
            <a:off x="244810" y="298562"/>
            <a:ext cx="9766292" cy="659658"/>
          </a:xfrm>
        </p:spPr>
        <p:txBody>
          <a:bodyPr>
            <a:noAutofit/>
          </a:bodyPr>
          <a:lstStyle>
            <a:lvl1pPr>
              <a:lnSpc>
                <a:spcPct val="100000"/>
              </a:lnSpc>
              <a:spcBef>
                <a:spcPts val="0"/>
              </a:spcBef>
              <a:defRPr sz="2800" b="0" i="0" baseline="0">
                <a:solidFill>
                  <a:schemeClr val="tx2"/>
                </a:solidFill>
                <a:latin typeface="+mj-lt"/>
                <a:cs typeface="Times New Roman" panose="02020603050405020304" pitchFamily="18" charset="0"/>
              </a:defRPr>
            </a:lvl1pPr>
          </a:lstStyle>
          <a:p>
            <a:pPr lvl="0"/>
            <a:r>
              <a:rPr lang="en-GB" dirty="0"/>
              <a:t>Click to add header</a:t>
            </a:r>
          </a:p>
        </p:txBody>
      </p:sp>
      <p:sp>
        <p:nvSpPr>
          <p:cNvPr id="5" name="TextBox 4">
            <a:extLst>
              <a:ext uri="{FF2B5EF4-FFF2-40B4-BE49-F238E27FC236}">
                <a16:creationId xmlns:a16="http://schemas.microsoft.com/office/drawing/2014/main" id="{A9CD25AE-8BFA-6539-2113-7DB8BC7FA581}"/>
              </a:ext>
            </a:extLst>
          </p:cNvPr>
          <p:cNvSpPr txBox="1"/>
          <p:nvPr userDrawn="1"/>
        </p:nvSpPr>
        <p:spPr bwMode="gray">
          <a:xfrm>
            <a:off x="0" y="6688723"/>
            <a:ext cx="1838965" cy="169277"/>
          </a:xfrm>
          <a:prstGeom prst="rect">
            <a:avLst/>
          </a:prstGeom>
          <a:noFill/>
        </p:spPr>
        <p:txBody>
          <a:bodyPr wrap="none" rtlCol="0">
            <a:spAutoFit/>
          </a:bodyPr>
          <a:lstStyle/>
          <a:p>
            <a:pPr marL="0" indent="0" algn="l">
              <a:buNone/>
            </a:pPr>
            <a:r>
              <a:rPr lang="en-US" sz="500">
                <a:solidFill>
                  <a:srgbClr val="004F85"/>
                </a:solidFill>
                <a:ea typeface="Roboto" panose="02000000000000000000" pitchFamily="2" charset="0"/>
              </a:rPr>
              <a:t>Enterprise Consulting: Technology &amp; Engineering Services</a:t>
            </a:r>
          </a:p>
        </p:txBody>
      </p:sp>
      <p:sp>
        <p:nvSpPr>
          <p:cNvPr id="6" name="Slide Number Placeholder 3">
            <a:extLst>
              <a:ext uri="{FF2B5EF4-FFF2-40B4-BE49-F238E27FC236}">
                <a16:creationId xmlns:a16="http://schemas.microsoft.com/office/drawing/2014/main" id="{A5B0782C-1509-42AD-37DA-C36C71F5B4C5}"/>
              </a:ext>
            </a:extLst>
          </p:cNvPr>
          <p:cNvSpPr>
            <a:spLocks noGrp="1"/>
          </p:cNvSpPr>
          <p:nvPr>
            <p:ph type="sldNum" sz="quarter" idx="4"/>
          </p:nvPr>
        </p:nvSpPr>
        <p:spPr>
          <a:xfrm>
            <a:off x="9113445" y="6287771"/>
            <a:ext cx="2743200" cy="241300"/>
          </a:xfrm>
          <a:prstGeom prst="rect">
            <a:avLst/>
          </a:prstGeom>
        </p:spPr>
        <p:txBody>
          <a:bodyPr vert="horz" lIns="0" tIns="0" rIns="0" bIns="0" rtlCol="0" anchor="ctr"/>
          <a:lstStyle>
            <a:lvl1pPr marL="0" indent="0" algn="r">
              <a:buNone/>
              <a:defRPr sz="800">
                <a:solidFill>
                  <a:schemeClr val="bg1"/>
                </a:solidFill>
              </a:defRPr>
            </a:lvl1pPr>
          </a:lstStyle>
          <a:p>
            <a:r>
              <a:rPr lang="en-GB" kern="0"/>
              <a:t>© Akkodis </a:t>
            </a:r>
            <a:r>
              <a:rPr lang="en-US"/>
              <a:t>Slide </a:t>
            </a:r>
            <a:fld id="{E2096A8D-B357-6745-A8A0-EC47320F4EF7}" type="slidenum">
              <a:rPr lang="en-US" smtClean="0"/>
              <a:pPr/>
              <a:t>‹#›</a:t>
            </a:fld>
            <a:endParaRPr lang="en-US"/>
          </a:p>
        </p:txBody>
      </p:sp>
      <p:sp>
        <p:nvSpPr>
          <p:cNvPr id="8" name="Footer Placeholder 3">
            <a:extLst>
              <a:ext uri="{FF2B5EF4-FFF2-40B4-BE49-F238E27FC236}">
                <a16:creationId xmlns:a16="http://schemas.microsoft.com/office/drawing/2014/main" id="{76363D16-38B7-6D94-AED4-014B4D95E458}"/>
              </a:ext>
            </a:extLst>
          </p:cNvPr>
          <p:cNvSpPr txBox="1">
            <a:spLocks/>
          </p:cNvSpPr>
          <p:nvPr userDrawn="1"/>
        </p:nvSpPr>
        <p:spPr>
          <a:xfrm>
            <a:off x="10903036" y="6400800"/>
            <a:ext cx="965343" cy="241300"/>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schemeClr val="bg1">
                    <a:lumMod val="75000"/>
                  </a:schemeClr>
                </a:solidFill>
                <a:effectLst/>
                <a:uLnTx/>
                <a:uFillTx/>
                <a:latin typeface="Arial"/>
                <a:ea typeface="+mn-ea"/>
                <a:cs typeface="+mn-cs"/>
              </a:rPr>
              <a:t>CONFIDENTIAL</a:t>
            </a:r>
          </a:p>
        </p:txBody>
      </p:sp>
      <p:pic>
        <p:nvPicPr>
          <p:cNvPr id="12" name="Picture 11" descr="A picture containing text, clipart, gear&#10;&#10;Description automatically generated">
            <a:extLst>
              <a:ext uri="{FF2B5EF4-FFF2-40B4-BE49-F238E27FC236}">
                <a16:creationId xmlns:a16="http://schemas.microsoft.com/office/drawing/2014/main" id="{42637DF9-A67D-8826-6D1A-01CBFE965BF1}"/>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109960" y="457200"/>
            <a:ext cx="731520" cy="92213"/>
          </a:xfrm>
          <a:prstGeom prst="rect">
            <a:avLst/>
          </a:prstGeom>
        </p:spPr>
      </p:pic>
    </p:spTree>
    <p:custDataLst>
      <p:tags r:id="rId2"/>
    </p:custDataLst>
    <p:extLst>
      <p:ext uri="{BB962C8B-B14F-4D97-AF65-F5344CB8AC3E}">
        <p14:creationId xmlns:p14="http://schemas.microsoft.com/office/powerpoint/2010/main" val="4083516215"/>
      </p:ext>
    </p:extLst>
  </p:cSld>
  <p:clrMapOvr>
    <a:masterClrMapping/>
  </p:clrMapOvr>
  <p:transition/>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5_Cover">
    <p:bg>
      <p:bgPr>
        <a:solidFill>
          <a:srgbClr val="001F33"/>
        </a:solidFill>
        <a:effectLst/>
      </p:bgPr>
    </p:bg>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83738539-C447-43FC-ADD6-9CBC9882248B}"/>
              </a:ext>
            </a:extLst>
          </p:cNvPr>
          <p:cNvGraphicFramePr>
            <a:graphicFrameLocks noChangeAspect="1"/>
          </p:cNvGraphicFramePr>
          <p:nvPr userDrawn="1">
            <p:custDataLst>
              <p:tags r:id="rId3"/>
            </p:custDataLst>
            <p:extLst>
              <p:ext uri="{D42A27DB-BD31-4B8C-83A1-F6EECF244321}">
                <p14:modId xmlns:p14="http://schemas.microsoft.com/office/powerpoint/2010/main" val="41356004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91" name="think-cell Slide" r:id="rId5" imgW="395" imgH="394" progId="TCLayout.ActiveDocument.1">
                  <p:embed/>
                </p:oleObj>
              </mc:Choice>
              <mc:Fallback>
                <p:oleObj name="think-cell Slide" r:id="rId5" imgW="395" imgH="394" progId="TCLayout.ActiveDocument.1">
                  <p:embed/>
                  <p:pic>
                    <p:nvPicPr>
                      <p:cNvPr id="11" name="Object 10" hidden="1">
                        <a:extLst>
                          <a:ext uri="{FF2B5EF4-FFF2-40B4-BE49-F238E27FC236}">
                            <a16:creationId xmlns:a16="http://schemas.microsoft.com/office/drawing/2014/main" id="{83738539-C447-43FC-ADD6-9CBC9882248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Footer Placeholder 9">
            <a:extLst>
              <a:ext uri="{FF2B5EF4-FFF2-40B4-BE49-F238E27FC236}">
                <a16:creationId xmlns:a16="http://schemas.microsoft.com/office/drawing/2014/main" id="{04642130-6DAD-43AA-D82D-F0934F002DF0}"/>
              </a:ext>
            </a:extLst>
          </p:cNvPr>
          <p:cNvSpPr>
            <a:spLocks noGrp="1"/>
          </p:cNvSpPr>
          <p:nvPr>
            <p:ph type="ftr" sz="quarter" idx="3"/>
          </p:nvPr>
        </p:nvSpPr>
        <p:spPr>
          <a:xfrm>
            <a:off x="4038600" y="6287771"/>
            <a:ext cx="4114800" cy="241300"/>
          </a:xfrm>
          <a:prstGeom prst="rect">
            <a:avLst/>
          </a:prstGeom>
        </p:spPr>
        <p:txBody>
          <a:bodyPr vert="horz" lIns="0" tIns="0" rIns="0" bIns="0" rtlCol="0" anchor="ctr"/>
          <a:lstStyle>
            <a:lvl1pPr marL="0" indent="0" algn="ctr">
              <a:buNone/>
              <a:defRPr sz="1200">
                <a:solidFill>
                  <a:schemeClr val="bg1"/>
                </a:solidFill>
              </a:defRPr>
            </a:lvl1pPr>
          </a:lstStyle>
          <a:p>
            <a:endParaRPr lang="en-US"/>
          </a:p>
        </p:txBody>
      </p:sp>
      <p:sp>
        <p:nvSpPr>
          <p:cNvPr id="12" name="Text Placeholder 15">
            <a:extLst>
              <a:ext uri="{FF2B5EF4-FFF2-40B4-BE49-F238E27FC236}">
                <a16:creationId xmlns:a16="http://schemas.microsoft.com/office/drawing/2014/main" id="{71778C5F-63CF-2A41-AEE7-4A95609828C1}"/>
              </a:ext>
            </a:extLst>
          </p:cNvPr>
          <p:cNvSpPr>
            <a:spLocks noGrp="1"/>
          </p:cNvSpPr>
          <p:nvPr>
            <p:ph type="body" sz="quarter" idx="11" hasCustomPrompt="1"/>
          </p:nvPr>
        </p:nvSpPr>
        <p:spPr>
          <a:xfrm>
            <a:off x="244809" y="1630305"/>
            <a:ext cx="11611835" cy="4439419"/>
          </a:xfrm>
        </p:spPr>
        <p:txBody>
          <a:bodyPr>
            <a:normAutofit/>
          </a:bodyPr>
          <a:lstStyle>
            <a:lvl1pPr>
              <a:defRPr sz="1400" baseline="0">
                <a:solidFill>
                  <a:schemeClr val="bg1"/>
                </a:solidFill>
                <a:latin typeface="+mn-lt"/>
              </a:defRPr>
            </a:lvl1pPr>
          </a:lstStyle>
          <a:p>
            <a:pPr lvl="0"/>
            <a:r>
              <a:rPr lang="en-GB" dirty="0"/>
              <a:t>Click to add text</a:t>
            </a:r>
            <a:endParaRPr lang="en-US" dirty="0"/>
          </a:p>
        </p:txBody>
      </p:sp>
      <p:sp>
        <p:nvSpPr>
          <p:cNvPr id="13" name="Text Placeholder 11">
            <a:extLst>
              <a:ext uri="{FF2B5EF4-FFF2-40B4-BE49-F238E27FC236}">
                <a16:creationId xmlns:a16="http://schemas.microsoft.com/office/drawing/2014/main" id="{1BA93FEB-DE13-BC45-83E3-DCA6BAD4CE2E}"/>
              </a:ext>
            </a:extLst>
          </p:cNvPr>
          <p:cNvSpPr>
            <a:spLocks noGrp="1"/>
          </p:cNvSpPr>
          <p:nvPr>
            <p:ph type="body" sz="quarter" idx="22" hasCustomPrompt="1"/>
          </p:nvPr>
        </p:nvSpPr>
        <p:spPr>
          <a:xfrm>
            <a:off x="244809" y="298562"/>
            <a:ext cx="9766293" cy="659658"/>
          </a:xfrm>
        </p:spPr>
        <p:txBody>
          <a:bodyPr>
            <a:noAutofit/>
          </a:bodyPr>
          <a:lstStyle>
            <a:lvl1pPr>
              <a:lnSpc>
                <a:spcPct val="100000"/>
              </a:lnSpc>
              <a:spcBef>
                <a:spcPts val="0"/>
              </a:spcBef>
              <a:defRPr sz="2800" baseline="0">
                <a:solidFill>
                  <a:schemeClr val="tx2"/>
                </a:solidFill>
                <a:latin typeface="+mj-lt"/>
              </a:defRPr>
            </a:lvl1pPr>
          </a:lstStyle>
          <a:p>
            <a:pPr lvl="0"/>
            <a:r>
              <a:rPr lang="en-GB" dirty="0"/>
              <a:t>Click to add header</a:t>
            </a:r>
          </a:p>
        </p:txBody>
      </p:sp>
      <p:sp>
        <p:nvSpPr>
          <p:cNvPr id="10" name="Text Placeholder 11">
            <a:extLst>
              <a:ext uri="{FF2B5EF4-FFF2-40B4-BE49-F238E27FC236}">
                <a16:creationId xmlns:a16="http://schemas.microsoft.com/office/drawing/2014/main" id="{8BD400D2-3B95-4559-9CF9-68B88E02BAF7}"/>
              </a:ext>
            </a:extLst>
          </p:cNvPr>
          <p:cNvSpPr>
            <a:spLocks noGrp="1"/>
          </p:cNvSpPr>
          <p:nvPr>
            <p:ph type="body" sz="quarter" idx="23" hasCustomPrompt="1"/>
          </p:nvPr>
        </p:nvSpPr>
        <p:spPr>
          <a:xfrm>
            <a:off x="244809" y="958220"/>
            <a:ext cx="9766293" cy="555150"/>
          </a:xfrm>
        </p:spPr>
        <p:txBody>
          <a:bodyPr>
            <a:noAutofit/>
          </a:bodyPr>
          <a:lstStyle>
            <a:lvl1pPr>
              <a:lnSpc>
                <a:spcPct val="100000"/>
              </a:lnSpc>
              <a:spcBef>
                <a:spcPts val="0"/>
              </a:spcBef>
              <a:defRPr sz="2000" baseline="0">
                <a:solidFill>
                  <a:schemeClr val="bg1"/>
                </a:solidFill>
                <a:latin typeface="+mj-lt"/>
              </a:defRPr>
            </a:lvl1pPr>
          </a:lstStyle>
          <a:p>
            <a:pPr lvl="0"/>
            <a:r>
              <a:rPr lang="en-GB" dirty="0"/>
              <a:t>Subtitle</a:t>
            </a:r>
          </a:p>
        </p:txBody>
      </p:sp>
      <p:sp>
        <p:nvSpPr>
          <p:cNvPr id="3" name="TextBox 2">
            <a:extLst>
              <a:ext uri="{FF2B5EF4-FFF2-40B4-BE49-F238E27FC236}">
                <a16:creationId xmlns:a16="http://schemas.microsoft.com/office/drawing/2014/main" id="{37941718-3093-ECA7-943B-0134560ABCC2}"/>
              </a:ext>
            </a:extLst>
          </p:cNvPr>
          <p:cNvSpPr txBox="1"/>
          <p:nvPr userDrawn="1"/>
        </p:nvSpPr>
        <p:spPr bwMode="gray">
          <a:xfrm>
            <a:off x="0" y="6688723"/>
            <a:ext cx="1838965" cy="169277"/>
          </a:xfrm>
          <a:prstGeom prst="rect">
            <a:avLst/>
          </a:prstGeom>
          <a:noFill/>
        </p:spPr>
        <p:txBody>
          <a:bodyPr wrap="none" rtlCol="0">
            <a:spAutoFit/>
          </a:bodyPr>
          <a:lstStyle/>
          <a:p>
            <a:pPr marL="0" indent="0" algn="l">
              <a:buNone/>
            </a:pPr>
            <a:r>
              <a:rPr lang="en-US" sz="500">
                <a:solidFill>
                  <a:srgbClr val="004F85"/>
                </a:solidFill>
                <a:ea typeface="Roboto" panose="02000000000000000000" pitchFamily="2" charset="0"/>
              </a:rPr>
              <a:t>Enterprise Consulting: Technology &amp; Engineering Services</a:t>
            </a:r>
          </a:p>
        </p:txBody>
      </p:sp>
      <p:sp>
        <p:nvSpPr>
          <p:cNvPr id="5" name="Slide Number Placeholder 3">
            <a:extLst>
              <a:ext uri="{FF2B5EF4-FFF2-40B4-BE49-F238E27FC236}">
                <a16:creationId xmlns:a16="http://schemas.microsoft.com/office/drawing/2014/main" id="{25D6BC8D-D401-D087-7263-B73C0BD87BC8}"/>
              </a:ext>
            </a:extLst>
          </p:cNvPr>
          <p:cNvSpPr>
            <a:spLocks noGrp="1"/>
          </p:cNvSpPr>
          <p:nvPr>
            <p:ph type="sldNum" sz="quarter" idx="4"/>
          </p:nvPr>
        </p:nvSpPr>
        <p:spPr>
          <a:xfrm>
            <a:off x="9113445" y="6287771"/>
            <a:ext cx="2743200" cy="241300"/>
          </a:xfrm>
          <a:prstGeom prst="rect">
            <a:avLst/>
          </a:prstGeom>
        </p:spPr>
        <p:txBody>
          <a:bodyPr vert="horz" lIns="0" tIns="0" rIns="0" bIns="0" rtlCol="0" anchor="ctr"/>
          <a:lstStyle>
            <a:lvl1pPr marL="0" indent="0" algn="r">
              <a:buNone/>
              <a:defRPr sz="800">
                <a:solidFill>
                  <a:schemeClr val="bg1"/>
                </a:solidFill>
              </a:defRPr>
            </a:lvl1pPr>
          </a:lstStyle>
          <a:p>
            <a:r>
              <a:rPr lang="en-GB" kern="0"/>
              <a:t>© Akkodis </a:t>
            </a:r>
            <a:r>
              <a:rPr lang="en-US"/>
              <a:t>Slide </a:t>
            </a:r>
            <a:fld id="{E2096A8D-B357-6745-A8A0-EC47320F4EF7}" type="slidenum">
              <a:rPr lang="en-US" smtClean="0"/>
              <a:pPr/>
              <a:t>‹#›</a:t>
            </a:fld>
            <a:endParaRPr lang="en-US"/>
          </a:p>
        </p:txBody>
      </p:sp>
      <p:sp>
        <p:nvSpPr>
          <p:cNvPr id="6" name="Footer Placeholder 3">
            <a:extLst>
              <a:ext uri="{FF2B5EF4-FFF2-40B4-BE49-F238E27FC236}">
                <a16:creationId xmlns:a16="http://schemas.microsoft.com/office/drawing/2014/main" id="{05AF793E-6E49-9355-5306-3A05E0284A94}"/>
              </a:ext>
            </a:extLst>
          </p:cNvPr>
          <p:cNvSpPr txBox="1">
            <a:spLocks/>
          </p:cNvSpPr>
          <p:nvPr userDrawn="1"/>
        </p:nvSpPr>
        <p:spPr>
          <a:xfrm>
            <a:off x="10903036" y="6400800"/>
            <a:ext cx="965343" cy="241300"/>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schemeClr val="bg1">
                    <a:lumMod val="75000"/>
                  </a:schemeClr>
                </a:solidFill>
                <a:effectLst/>
                <a:uLnTx/>
                <a:uFillTx/>
                <a:latin typeface="Arial"/>
                <a:ea typeface="+mn-ea"/>
                <a:cs typeface="+mn-cs"/>
              </a:rPr>
              <a:t>CONFIDENTIAL</a:t>
            </a:r>
          </a:p>
        </p:txBody>
      </p:sp>
      <p:pic>
        <p:nvPicPr>
          <p:cNvPr id="7" name="Picture 6" descr="A picture containing text, clipart, gear&#10;&#10;Description automatically generated">
            <a:extLst>
              <a:ext uri="{FF2B5EF4-FFF2-40B4-BE49-F238E27FC236}">
                <a16:creationId xmlns:a16="http://schemas.microsoft.com/office/drawing/2014/main" id="{F59AF9BB-82F4-CFCA-48DD-368277202E64}"/>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11109960" y="457200"/>
            <a:ext cx="731520" cy="92213"/>
          </a:xfrm>
          <a:prstGeom prst="rect">
            <a:avLst/>
          </a:prstGeom>
        </p:spPr>
      </p:pic>
    </p:spTree>
    <p:custDataLst>
      <p:tags r:id="rId2"/>
    </p:custDataLst>
    <p:extLst>
      <p:ext uri="{BB962C8B-B14F-4D97-AF65-F5344CB8AC3E}">
        <p14:creationId xmlns:p14="http://schemas.microsoft.com/office/powerpoint/2010/main" val="179980754"/>
      </p:ext>
    </p:extLst>
  </p:cSld>
  <p:clrMapOvr>
    <a:masterClrMapping/>
  </p:clrMapOvr>
  <p:transition/>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ags" Target="../tags/tag2.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tags" Target="../tags/tag6.xml"/><Relationship Id="rId5" Type="http://schemas.openxmlformats.org/officeDocument/2006/relationships/theme" Target="../theme/theme1.xml"/><Relationship Id="rId10"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tags" Target="../tags/tag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vmlDrawing" Target="../drawings/vmlDrawing6.vml"/><Relationship Id="rId3" Type="http://schemas.openxmlformats.org/officeDocument/2006/relationships/slideLayout" Target="../slideLayouts/slideLayout7.xml"/><Relationship Id="rId21" Type="http://schemas.openxmlformats.org/officeDocument/2006/relationships/tags" Target="../tags/tag1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theme" Target="../theme/theme2.xml"/><Relationship Id="rId25" Type="http://schemas.openxmlformats.org/officeDocument/2006/relationships/image" Target="../media/image1.emf"/><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tags" Target="../tags/tag1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oleObject" Target="../embeddings/oleObject6.bin"/><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tags" Target="../tags/tag19.xml"/><Relationship Id="rId10" Type="http://schemas.openxmlformats.org/officeDocument/2006/relationships/slideLayout" Target="../slideLayouts/slideLayout14.xml"/><Relationship Id="rId19" Type="http://schemas.openxmlformats.org/officeDocument/2006/relationships/tags" Target="../tags/tag15.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tags" Target="../tags/tag18.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4.xml"/><Relationship Id="rId3" Type="http://schemas.openxmlformats.org/officeDocument/2006/relationships/slideLayout" Target="../slideLayouts/slideLayout23.xml"/><Relationship Id="rId7" Type="http://schemas.openxmlformats.org/officeDocument/2006/relationships/tags" Target="../tags/tag43.xml"/><Relationship Id="rId12" Type="http://schemas.openxmlformats.org/officeDocument/2006/relationships/image" Target="../media/image1.emf"/><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ags" Target="../tags/tag42.xml"/><Relationship Id="rId11" Type="http://schemas.openxmlformats.org/officeDocument/2006/relationships/oleObject" Target="../embeddings/oleObject18.bin"/><Relationship Id="rId5" Type="http://schemas.openxmlformats.org/officeDocument/2006/relationships/vmlDrawing" Target="../drawings/vmlDrawing18.vml"/><Relationship Id="rId10" Type="http://schemas.openxmlformats.org/officeDocument/2006/relationships/tags" Target="../tags/tag46.xml"/><Relationship Id="rId4" Type="http://schemas.openxmlformats.org/officeDocument/2006/relationships/theme" Target="../theme/theme3.xml"/><Relationship Id="rId9" Type="http://schemas.openxmlformats.org/officeDocument/2006/relationships/tags" Target="../tags/tag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8B59AD70-58C8-473B-BF92-3326255EE0B4}"/>
              </a:ext>
            </a:extLst>
          </p:cNvPr>
          <p:cNvGraphicFramePr>
            <a:graphicFrameLocks noChangeAspect="1"/>
          </p:cNvGraphicFramePr>
          <p:nvPr userDrawn="1">
            <p:custDataLst>
              <p:tags r:id="rId8"/>
            </p:custDataLst>
            <p:extLst>
              <p:ext uri="{D42A27DB-BD31-4B8C-83A1-F6EECF244321}">
                <p14:modId xmlns:p14="http://schemas.microsoft.com/office/powerpoint/2010/main" val="42361220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1" name="think-cell Slide" r:id="rId12" imgW="395" imgH="394" progId="TCLayout.ActiveDocument.1">
                  <p:embed/>
                </p:oleObj>
              </mc:Choice>
              <mc:Fallback>
                <p:oleObj name="think-cell Slide" r:id="rId12" imgW="395" imgH="394" progId="TCLayout.ActiveDocument.1">
                  <p:embed/>
                  <p:pic>
                    <p:nvPicPr>
                      <p:cNvPr id="6" name="Object 5" hidden="1">
                        <a:extLst>
                          <a:ext uri="{FF2B5EF4-FFF2-40B4-BE49-F238E27FC236}">
                            <a16:creationId xmlns:a16="http://schemas.microsoft.com/office/drawing/2014/main" id="{8B59AD70-58C8-473B-BF92-3326255EE0B4}"/>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5" name="BtfpConfiguration" hidden="1"/>
          <p:cNvSpPr txBox="1"/>
          <p:nvPr userDrawn="1">
            <p:custDataLst>
              <p:tags r:id="rId9"/>
            </p:custDataLst>
          </p:nvPr>
        </p:nvSpPr>
        <p:spPr bwMode="hidden">
          <a:xfrm>
            <a:off x="0" y="0"/>
            <a:ext cx="36000" cy="36000"/>
          </a:xfrm>
          <a:prstGeom prst="rect">
            <a:avLst/>
          </a:prstGeom>
          <a:noFill/>
        </p:spPr>
        <p:txBody>
          <a:bodyPr wrap="none" lIns="0" tIns="0" rIns="0" bIns="0" rtlCol="0">
            <a:noAutofit/>
          </a:bodyPr>
          <a:lstStyle/>
          <a:p>
            <a:pPr marL="0" indent="0">
              <a:buNone/>
            </a:pPr>
            <a:r>
              <a:rPr lang="en-GB" sz="100">
                <a:solidFill>
                  <a:schemeClr val="bg1">
                    <a:alpha val="0"/>
                  </a:schemeClr>
                </a:solidFill>
              </a:rPr>
              <a:t>&lt;BTFP&gt;&lt;!-- BTFPCONFIGURATION:3C627466703E0D0A20203C212D2D204372656174656420627920526567696F6E616C2067726170686963735F4F66666963653A20424F535F31322E32312E323032315F434F52453B2041435320757064617465733A204164646564206164646974696F6E616C20636C69656E7420636F6C6F72732E2041646A7573746564206D617267696E732E20416464656420646973636C61696D657220616E6420647261667420737469636B65722062757420736D616C6C2E204368616E67656420666F6E742073697A65206F66207461676C696E6520616E642073747265746368656420746F206D617267696E732E20202020202020496E737472756374696F6E7320666F7220746865203C74656D706C6174653E207461673A4B656570202276657273696F6E2220616E6420227479706522206F7074696F6E7320756E6368616E6765642E53657420226E616D6522206F7074696F6E20746F2074686520636C69656E74206E616D6520746861742073686F756C6420617070656172206F6E2074686520636C69656E7420636F6C6F722073656374696F6E2E2053657420227061676553697A652220746F207468652070617065722073697A6520796F75206172652073657474696E67207468697320736C696465206D6173746572207570206F6E2E2056616C69642076616C756573206172653A20227769646573637265656E222028776869636820657175616C732031363A39292C2022345F33222C202261342220616E6420226C6574746572222E204F627365727665206361706974616C697A6174696F6E21202D2D3E0D0A20203C74656D706C6174652076657273696F6E3D22322E332E342220747970653D22756E6272616E64656422206E616D653D225A3552455F31362E3922207061676553697A653D227769646573637265656E223E0D0A202020203C212D2D20496E737472756374696F6E7320666F72203C73657474696E67733E207461673A496E2065616368207375622D74616720736574207468652068657820636F6465206F66207468652052474220636F6C6F7220796F75207769736820746F2075736520666F7220746865207374616E6461726420656C656D656E7473207768656E2074686579206172652063726561746564206F6E207468697320736C696465206D61737465722E4966207468652076616C7565206973206D697373696E67206F7220696E76616C69642C2064656661756C7420636F6C6F72732077696C6C20626520757365642E202D2D3E0D0A202020203C73657474696E67733E0D0A2020202020203C72756E6E696E674167656E64614261636B436F6C6F724C6566743E233238343435363C2F72756E6E696E674167656E64614261636B436F6C6F724C6566743E0D0A2020202020203C72756E6E696E674167656E64614261636B436F6C6F7252696768743E233731383439303C2F72756E6E696E674167656E64614261636B436F6C6F7252696768743E0D0A2020202020203C72756E6E696E674167656E646154657874436F6C6F724C6566743E234646464646463C2F72756E6E696E674167656E646154657874436F6C6F724C6566743E0D0A2020202020203C72756E6E696E674167656E646154657874436F6C6F7252696768743E234646464646463C2F72756E6E696E674167656E646154657874436F6C6F7252696768743E0D0A2020202020203C636F6C756D6E4865616465724C696E65436F6C6F723E233030303030303C2F636F6C756D6E4865616465724C696E65436F6C6F723E0D0A2020202020203C636F6C756D6E48656164657254657874436F6C6F723E233030303030303C2F636F6C756D6E48656164657254657874436F6C6F723E0D0A2020202020203C726F774865616465724C696E65436F6C6F723E233030303030303C2F726F774865616465724C696E65436F6C6F723E0D0A2020202020203C726F7748656164657254657874436F6C6F723E233030303030303C2F726F7748656164657254657874436F6C6F723E0D0A2020202020203C636F6E636C7573696F6E4172726F774C696E65436F6C6F723E233239343435373C2F636F6E636C7573696F6E4172726F774C696E65436F6C6F723E0D0A2020202020203C636F6E636C7573696F6E4172726F7754657874436F6C6F723E233239343435373C2F636F6E636C7573696F6E4172726F7754657874436F6C6F723E0D0A2020202020203C70657263656E74616765436972636C6546756C6C436972636C65436F6C6F723E234234423741433C2F70657263656E74616765436972636C6546756C6C436972636C65436F6C6F723E0D0A2020202020203C70657263656E74616765436972636C6554657874486967686C69676874436F6C6F723E234639444130303C2F70657263656E74616765436972636C6554657874486967686C69676874436F6C6F723E0D0A2020202020203C737461747573537469636B6572436F6C6F723E233030303030303C2F737461747573537469636B6572436F6C6F723E0D0A2020202020203C63616C6C6F75744261636B436F6C6F723E234646464646463C2F63616C6C6F75744261636B436F6C6F723E0D0A2020202020203C63616C6C6F7574546578744C696E65436F6C6F723E233238343435363C2F63616C6C6F7574546578744C696E65436F6C6F723E0D0A2020202020203C6E756D626572427562626C654261636B436F6C6F723E234646464646463C2F6E756D626572427562626C654261636B436F6C6F723E0D0A2020202020203C6E756D626572427562626C65546578744C696E65436F6C6F723E233238343435363C2F6E756D626572427562626C65546578744C696E65436F6C6F723E0D0A2020202020203C76616C7565436861696E546578744C696E65436F6C6F723E233030303030303C2F76616C7565436861696E546578744C696E65436F6C6F723E0D0A2020202020203C6167656E6461486967686C69676874436F6C6F723E234639444130303C2F6167656E6461486967686C69676874436F6C6F723E0D0A2020202020203C73657175656E63654172726F7746696C6C436F6C6F723E234639444130303C2F73657175656E63654172726F7746696C6C436F6C6F723E0D0A2020202020203C212D2D20546865203C7461626C65416363656E744E756D6265723E20646566696E6573207768696368207461626C65206C61796F75742066726F6D2074686520224C69676874205374796C6520312220726F772073686F756C64206265206170706C69656420666F72206E65776C792063726561746564207461626C65732E2056616C69642076616C7565732061726520302C20312C20322C20332C20342C20352C20616E642036202D20726570726573656E74696E6720746865206C61796F757473206F6E20746865205461626C65204C61796F7574732064726F702D646F776E2066726F6D206C65667420746F2072696768742E2054686520686967686C6967687420636F6C6F7273207573656420696E2074686F7365207461626C65206C61796F757473206C696E6B20746F20746865205468656D6520636F6C6F722070616C657474652C20746865792063616E6E6F742062652073706563696669656420686572652E202D2D3E0D0A2020202020203C7461626C65416363656E744E756D6265723E313C2F7461626C65416363656E744E756D6265723E0D0A2020202020203C212D2D20546865203C6E6F746573466F6E7453697A653E207461672064657465726D696E6573207768617420666F6E742073697A652073686F756C64206265206170706C69656420746F206E65776C792063726561746564206E6F7465732F736F7572636520626F7865732E2056616C69642076616C7565732061726520696E7465676572206E756D626572732E20496620746865206F7074696F6E206973206E6F742070726573656E74206F72206E6F742076616C69642C207468652064656661756C7420697320757365642E202D2D3E0D0A2020202020203C6E6F746573466F6E7453697A653E383C2F6E6F746573466F6E7453697A653E0D0A2020202020203C6E6F74657354657874436F6C6F723E233030303030303C2F6E6F74657354657874436F6C6F723E0D0A2020202020203C212D2D20546865203C737461747573537469636B657252756E6E696E674167656E6461466F6E7453697A653E207461672064657465726D696E6573207768617420666F6E742073697A652073686F756C64206265206170706C69656420746F206E65776C7920637265617465642073746174757320737469636B65727320616E642072756E6E696E67206167656E6461732E2056616C69642076616C7565732061726520696E7465676572206E756D626572732E20496620746865206F7074696F6E206973206E6F742070726573656E74206F72206E6F742076616C69642C207468652064656661756C7420697320757365642E202D2D3E0D0A2020202020203C737461747573537469636B657252756E6E696E674167656E6461466F6E7453697A653E31323C2F737461747573537469636B657252756E6E696E674167656E6461466F6E7453697A653E0D0A2020202020203C212D2D20546865203C636F6C756D6E53706163696E673E207461672064657465726D696E657320746865207769647468206F66207468652073706163696E67206265747765656E20636F6C756D6E7320696E2070742E56616C69642076616C7565732061726520696E7465676572206E756D626572732C206D696E2E2032382C206D61782E20383520287E312D33636D292E20496620746865206F7074696F6E206973206E6F742070726573656E74206F72206E6F742076616C69642C207468652064656661756C7420697320757365642E202D2D3E0D0A2020202020203C636F6C756D6E53706163696E673E34323C2F636F6C756D6E53706163696E673E0D0A202020203C2F73657474696E67733E0D0A202020203C212D2D20496E737472756374696F6E7320666F72203C636F6C6F72733E207461673A55736520616E79206E756D626572206F66203C636F6C6F723E2E2E2E3C2F636F6C6F723E206C696E65732E2045616368206C696E652063726561746573206120636C69656E7420636F6C6F72206F6E2074686520636C69656E7420636F6C6F722070616C6574746520696E20746865206F7264657220746865792061707065617220686572652E54686520636C69656E7420636F6C6F722068657820636F646520676F6573206265747765656E20746865203C636F6C6F723E20616E64203C2F636F6C6F723E20746167732E546865203C636F6C6F723E20746167206D6179206861766520746865206F7074696F6E2022636F6E7472617374696E6754657874436F6C6F72222E2049662069742069732073657420746F20612076616C6964205247422068657820636F6465207468656E207468617420636F6C6F722077696C6C206265207573656420666F722074657874206966207468652075736572206170706C6965732074686520636C69656E7420636F6C6F7220746F2066696C6C20612073686170652E2048656E63652C20636F6E7472617374696E6754657874436F6C6F7220757375616C6C79206973207768697465202823464646464646292C20626C61636B20282330303030303029206F7220616E6F74686572206461726B20636F6C6F722E202D2D3E0D0A202020203C636F6C6F72733E0D0A2020202020203C636F6C6F7220636F6E7472617374696E6754657874436F6C6F723D2223303030303030223E234639444130303C2F636F6C6F723E0D0A2020202020203C636F6C6F7220636F6E7472617374696E6754657874436F6C6F723D2223464646464646223E233239343435373C2F636F6C6F723E0D0A2020202020203C636F6C6F7220636F6E7472617374696E6754657874436F6C6F723D2223464646464646223E233534364137383C2F636F6C6F723E0D0A2020202020203C636F6C6F7220636F6E7472617374696E6754657874436F6C6F723D2223464646464646223E233744384639393C2F636F6C6F723E0D0A2020202020203C636F6C6F7220636F6E7472617374696E6754657874436F6C6F723D2223303030303030223E234142423442443C2F636F6C6F723E0D0A2020202020203C636F6C6F7220636F6E7472617374696E6754657874436F6C6F723D2223303030303030223E234642423633353C2F636F6C6F723E0D0A2020202020203C636F6C6F7220636F6E7472617374696E6754657874436F6C6F723D2223303030303030223E234644433336303C2F636F6C6F723E0D0A2020202020203C636F6C6F7220636F6E7472617374696E6754657874436F6C6F723D2223303030303030223E234645434638373C2F636F6C6F723E0D0A2020202020203C636F6C6F7220636F6E7472617374696E6754657874436F6C6F723D2223303030303030223E234645444441383C2F636F6C6F723E0D0A2020202020203C636F6C6F7220636F6E7472617374696E6754657874436F6C6F723D2223464646464646223E233134313531373C2F636F6C6F723E0D0A2020202020203C636F6C6F7220636F6E7472617374696E6754657874436F6C6F723D2223303030303030223E234538453845383C2F636F6C6F723E0D0A2020202020203C636F6C6F7220636F6E7472617374696E6754657874436F6C6F723D2223464646464646223E233042313332423C2F636F6C6F723E0D0A2020202020203C636F6C6F7220636F6E7472617374696E6754657874436F6C6F723D2223464646464646223E233639314637343C2F636F6C6F723E0D0A2020202020203C636F6C6F7220636F6E7472617374696E6754657874436F6C6F723D2223464646464646223E233342324644383C2F636F6C6F723E0D0A2020202020203C636F6C6F7220636F6E7472617374696E6754657874436F6C6F723D2223303030303030223E234234423741433C2F636F6C6F723E0D0A2020202020203C636F6C6F7220636F6E7472617374696E6754657874436F6C6F723D2223464646464646223E233541423839313C2F636F6C6F723E0D0A2020202020203C636F6C6F7220636F6E7472617374696E6754657874436F6C6F723D2223464646464646223E233030363638313C2F636F6C6F723E0D0A2020202020203C636F6C6F7220636F6E7472617374696E6754657874436F6C6F723D2223464646464646223E234635394430463C2F636F6C6F723E0D0A2020202020203C636F6C6F7220636F6E7472617374696E6754657874436F6C6F723D2223464646464646223E234537343031313C2F636F6C6F723E0D0A2020202020203C636F6C6F7220636F6E7472617374696E6754657874436F6C6F723D2223464646464646223E234646354333343C2F636F6C6F723E0D0A2020202020203C636F6C6F7220636F6E7472617374696E6754657874436F6C6F723D2223464646464646223E233030353538463C2F636F6C6F723E0D0A2020202020203C636F6C6F7220636F6E7472617374696E6754657874436F6C6F723D2223464646464646223E233030353834453C2F636F6C6F723E0D0A2020202020203C636F6C6F7220636F6E7472617374696E6754657874436F6C6F723D2223464646464646223E234142324539323C2F636F6C6F723E0D0A2020202020203C636F6C6F7220636F6E7472617374696E6754657874436F6C6F723D2223464646464646223E234441303432433C2F636F6C6F723E0D0A2020202020203C636F6C6F7220636F6E7472617374696E6754657874436F6C6F723D2223464646464646223E233136314441463C2F636F6C6F723E0D0A2020202020203C636F6C6F7220636F6E7472617374696E6754657874436F6C6F723D2223303030303030223E234646423541433C2F636F6C6F723E0D0A2020202020203C636F6C6F7220636F6E7472617374696E6754657874436F6C6F723D2223464646464646223E233431423443423C2F636F6C6F723E0D0A2020202020203C636F6C6F7220636F6E7472617374696E6754657874436F6C6F723D2223464646464646223E233030443343413C2F636F6C6F723E0D0A2020202020203C636F6C6F7220636F6E7472617374696E6754657874436F6C6F723D2223303030303030223E234537394644413C2F636F6C6F723E0D0A2020202020203C636F6C6F7220636F6E7472617374696E6754657874436F6C6F723D2223303030303030223E234646413442373C2F636F6C6F723E0D0A2020202020203C636F6C6F7220636F6E7472617374696E6754657874436F6C6F723D2223303030303030223E233739414445363C2F636F6C6F723E0D0A202020203C2F636F6C6F72733E0D0A20203C2F74656D706C6174653E0D0A20203C4775696465733E0D0A202020203C4C656674477569646520786D6C6E733D22323122202F3E0D0A202020203C5269676874477569646520786D6C6E733D2239333922202F3E0D0A202020203C5570706572537469636B6572477569646520786D6C6E733D22363922202F3E0D0A202020203C4C6F776572537469636B6572477569646520786D6C6E733D22393622202F3E0D0A202020203C426F74746F6D477569646520786D6C6E733D2235303522202F3E0D0A20203C2F4775696465733E0D0A3C2F627466703E --&gt;&lt;/BTFP&gt;</a:t>
            </a:r>
          </a:p>
        </p:txBody>
      </p:sp>
      <p:sp>
        <p:nvSpPr>
          <p:cNvPr id="8" name="CreatedFooter" hidden="1"/>
          <p:cNvSpPr/>
          <p:nvPr userDrawn="1">
            <p:custDataLst>
              <p:tags r:id="rId10"/>
            </p:custDataLst>
          </p:nvPr>
        </p:nvSpPr>
        <p:spPr>
          <a:xfrm>
            <a:off x="8019472" y="6642000"/>
            <a:ext cx="2140528"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en-GB" sz="600">
                <a:solidFill>
                  <a:schemeClr val="tx1"/>
                </a:solidFill>
              </a:rPr>
              <a:t> </a:t>
            </a:r>
          </a:p>
        </p:txBody>
      </p:sp>
      <p:sp>
        <p:nvSpPr>
          <p:cNvPr id="7" name="OfficeCode" hidden="1"/>
          <p:cNvSpPr/>
          <p:nvPr userDrawn="1">
            <p:custDataLst>
              <p:tags r:id="rId11"/>
            </p:custDataLst>
          </p:nvPr>
        </p:nvSpPr>
        <p:spPr>
          <a:xfrm>
            <a:off x="7225145" y="6642000"/>
            <a:ext cx="540327"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en-GB" sz="600">
                <a:solidFill>
                  <a:schemeClr val="tx1"/>
                </a:solidFill>
              </a:rPr>
              <a:t>WSS</a:t>
            </a:r>
          </a:p>
        </p:txBody>
      </p:sp>
      <p:sp>
        <p:nvSpPr>
          <p:cNvPr id="2" name="Title Placeholder 8">
            <a:extLst>
              <a:ext uri="{FF2B5EF4-FFF2-40B4-BE49-F238E27FC236}">
                <a16:creationId xmlns:a16="http://schemas.microsoft.com/office/drawing/2014/main" id="{6842D362-C942-424E-0C41-F8297D52299D}"/>
              </a:ext>
            </a:extLst>
          </p:cNvPr>
          <p:cNvSpPr>
            <a:spLocks noGrp="1"/>
          </p:cNvSpPr>
          <p:nvPr>
            <p:ph type="title"/>
          </p:nvPr>
        </p:nvSpPr>
        <p:spPr>
          <a:xfrm>
            <a:off x="327022" y="295692"/>
            <a:ext cx="10515600" cy="478888"/>
          </a:xfrm>
          <a:prstGeom prst="rect">
            <a:avLst/>
          </a:prstGeom>
        </p:spPr>
        <p:txBody>
          <a:bodyPr vert="horz" lIns="91440" tIns="45720" rIns="91440" bIns="45720" rtlCol="0" anchor="ctr">
            <a:normAutofit/>
          </a:bodyPr>
          <a:lstStyle/>
          <a:p>
            <a:r>
              <a:rPr lang="en-US" dirty="0"/>
              <a:t>Click to add title</a:t>
            </a:r>
          </a:p>
        </p:txBody>
      </p:sp>
      <p:sp>
        <p:nvSpPr>
          <p:cNvPr id="3" name="Text Placeholder 37">
            <a:extLst>
              <a:ext uri="{FF2B5EF4-FFF2-40B4-BE49-F238E27FC236}">
                <a16:creationId xmlns:a16="http://schemas.microsoft.com/office/drawing/2014/main" id="{5B1D8199-2189-4041-FAE5-47369E4DA9DF}"/>
              </a:ext>
            </a:extLst>
          </p:cNvPr>
          <p:cNvSpPr>
            <a:spLocks noGrp="1"/>
          </p:cNvSpPr>
          <p:nvPr>
            <p:ph type="body" idx="1"/>
          </p:nvPr>
        </p:nvSpPr>
        <p:spPr>
          <a:xfrm>
            <a:off x="327022" y="813931"/>
            <a:ext cx="10515600" cy="431998"/>
          </a:xfrm>
          <a:prstGeom prst="rect">
            <a:avLst/>
          </a:prstGeom>
        </p:spPr>
        <p:txBody>
          <a:bodyPr vert="horz" lIns="91440" tIns="45720" rIns="91440" bIns="45720" rtlCol="0">
            <a:normAutofit/>
          </a:bodyPr>
          <a:lstStyle/>
          <a:p>
            <a:pPr lvl="0"/>
            <a:r>
              <a:rPr lang="en-US" dirty="0"/>
              <a:t>Click to add subtitle</a:t>
            </a:r>
          </a:p>
        </p:txBody>
      </p:sp>
      <p:sp>
        <p:nvSpPr>
          <p:cNvPr id="10" name="Slide Number Placeholder 3">
            <a:extLst>
              <a:ext uri="{FF2B5EF4-FFF2-40B4-BE49-F238E27FC236}">
                <a16:creationId xmlns:a16="http://schemas.microsoft.com/office/drawing/2014/main" id="{78AE5217-B7D9-804E-910B-B18FB1F7FEFD}"/>
              </a:ext>
            </a:extLst>
          </p:cNvPr>
          <p:cNvSpPr>
            <a:spLocks noGrp="1"/>
          </p:cNvSpPr>
          <p:nvPr>
            <p:ph type="sldNum" sz="quarter" idx="4"/>
          </p:nvPr>
        </p:nvSpPr>
        <p:spPr>
          <a:xfrm>
            <a:off x="9113445" y="6356350"/>
            <a:ext cx="2743200" cy="365125"/>
          </a:xfrm>
          <a:prstGeom prst="rect">
            <a:avLst/>
          </a:prstGeom>
        </p:spPr>
        <p:txBody>
          <a:bodyPr vert="horz" lIns="0" tIns="0" rIns="0" bIns="0" rtlCol="0" anchor="ctr"/>
          <a:lstStyle>
            <a:lvl1pPr marL="0" indent="0" algn="r">
              <a:buNone/>
              <a:defRPr sz="1000">
                <a:solidFill>
                  <a:schemeClr val="tx1"/>
                </a:solidFill>
              </a:defRPr>
            </a:lvl1pPr>
          </a:lstStyle>
          <a:p>
            <a:r>
              <a:rPr lang="en-GB" kern="0">
                <a:solidFill>
                  <a:prstClr val="black"/>
                </a:solidFill>
              </a:rPr>
              <a:t>© Akkodis </a:t>
            </a:r>
            <a:r>
              <a:rPr lang="en-US"/>
              <a:t>Slide </a:t>
            </a:r>
            <a:fld id="{E2096A8D-B357-6745-A8A0-EC47320F4EF7}" type="slidenum">
              <a:rPr lang="en-US" smtClean="0"/>
              <a:pPr/>
              <a:t>‹#›</a:t>
            </a:fld>
            <a:endParaRPr lang="en-US"/>
          </a:p>
        </p:txBody>
      </p:sp>
      <p:sp>
        <p:nvSpPr>
          <p:cNvPr id="11" name="Footer Placeholder 9">
            <a:extLst>
              <a:ext uri="{FF2B5EF4-FFF2-40B4-BE49-F238E27FC236}">
                <a16:creationId xmlns:a16="http://schemas.microsoft.com/office/drawing/2014/main" id="{0064D1DF-73B6-9524-78CC-1828F85EAC41}"/>
              </a:ext>
            </a:extLst>
          </p:cNvPr>
          <p:cNvSpPr>
            <a:spLocks noGrp="1"/>
          </p:cNvSpPr>
          <p:nvPr>
            <p:ph type="ftr" sz="quarter" idx="3"/>
          </p:nvPr>
        </p:nvSpPr>
        <p:spPr>
          <a:xfrm>
            <a:off x="4038600" y="6356350"/>
            <a:ext cx="4114800" cy="365125"/>
          </a:xfrm>
          <a:prstGeom prst="rect">
            <a:avLst/>
          </a:prstGeom>
        </p:spPr>
        <p:txBody>
          <a:bodyPr vert="horz" lIns="0" tIns="0" rIns="0" bIns="0" rtlCol="0" anchor="ctr"/>
          <a:lstStyle>
            <a:lvl1pPr marL="0" indent="0" algn="ctr">
              <a:buNone/>
              <a:defRPr sz="900">
                <a:solidFill>
                  <a:schemeClr val="tx1"/>
                </a:solidFill>
              </a:defRPr>
            </a:lvl1pPr>
          </a:lstStyle>
          <a:p>
            <a:endParaRPr lang="en-US"/>
          </a:p>
        </p:txBody>
      </p:sp>
      <p:sp>
        <p:nvSpPr>
          <p:cNvPr id="4" name="TextBox 3">
            <a:extLst>
              <a:ext uri="{FF2B5EF4-FFF2-40B4-BE49-F238E27FC236}">
                <a16:creationId xmlns:a16="http://schemas.microsoft.com/office/drawing/2014/main" id="{8DDCF78C-A483-BF98-1639-CDB21112FBEF}"/>
              </a:ext>
            </a:extLst>
          </p:cNvPr>
          <p:cNvSpPr txBox="1"/>
          <p:nvPr userDrawn="1"/>
        </p:nvSpPr>
        <p:spPr bwMode="gray">
          <a:xfrm>
            <a:off x="0" y="6688723"/>
            <a:ext cx="1838965" cy="169277"/>
          </a:xfrm>
          <a:prstGeom prst="rect">
            <a:avLst/>
          </a:prstGeom>
          <a:noFill/>
        </p:spPr>
        <p:txBody>
          <a:bodyPr wrap="none" rtlCol="0">
            <a:spAutoFit/>
          </a:bodyPr>
          <a:lstStyle/>
          <a:p>
            <a:pPr marL="0" indent="0" algn="l">
              <a:buNone/>
            </a:pPr>
            <a:r>
              <a:rPr lang="en-US" sz="500">
                <a:solidFill>
                  <a:srgbClr val="004F85"/>
                </a:solidFill>
                <a:ea typeface="Roboto" panose="02000000000000000000" pitchFamily="2" charset="0"/>
              </a:rPr>
              <a:t>Enterprise Consulting: Technology &amp; Engineering Services</a:t>
            </a:r>
          </a:p>
        </p:txBody>
      </p:sp>
    </p:spTree>
    <p:custDataLst>
      <p:tags r:id="rId7"/>
    </p:custDataLst>
    <p:extLst>
      <p:ext uri="{BB962C8B-B14F-4D97-AF65-F5344CB8AC3E}">
        <p14:creationId xmlns:p14="http://schemas.microsoft.com/office/powerpoint/2010/main" val="2211395557"/>
      </p:ext>
    </p:extLst>
  </p:cSld>
  <p:clrMap bg1="lt1" tx1="dk1" bg2="lt2" tx2="dk2" accent1="accent1" accent2="accent2" accent3="accent3" accent4="accent4" accent5="accent5" accent6="accent6" hlink="hlink" folHlink="folHlink"/>
  <p:sldLayoutIdLst>
    <p:sldLayoutId id="2147483941" r:id="rId1"/>
    <p:sldLayoutId id="2147483963" r:id="rId2"/>
    <p:sldLayoutId id="2147483962" r:id="rId3"/>
    <p:sldLayoutId id="2147483835" r:id="rId4"/>
  </p:sldLayoutIdLst>
  <p:transition/>
  <p:hf hdr="0" dt="0"/>
  <p:txStyles>
    <p:titleStyle>
      <a:lvl1pPr algn="l" defTabSz="711200" rtl="0" eaLnBrk="1" latinLnBrk="0" hangingPunct="1">
        <a:lnSpc>
          <a:spcPct val="100000"/>
        </a:lnSpc>
        <a:spcBef>
          <a:spcPct val="0"/>
        </a:spcBef>
        <a:buNone/>
        <a:defRPr sz="2400" b="1" kern="1200">
          <a:solidFill>
            <a:schemeClr val="tx1"/>
          </a:solidFill>
          <a:latin typeface="+mj-lt"/>
          <a:ea typeface="+mj-ea"/>
          <a:cs typeface="+mj-cs"/>
        </a:defRPr>
      </a:lvl1pPr>
    </p:titleStyle>
    <p:bodyStyle>
      <a:lvl1pPr marL="0" indent="0" algn="l" defTabSz="914354" rtl="0" eaLnBrk="1" latinLnBrk="0" hangingPunct="1">
        <a:lnSpc>
          <a:spcPct val="100000"/>
        </a:lnSpc>
        <a:spcBef>
          <a:spcPts val="1200"/>
        </a:spcBef>
        <a:buFont typeface="Arial" panose="020B0604020202020204" pitchFamily="34" charset="0"/>
        <a:buNone/>
        <a:defRPr sz="2000" kern="1200">
          <a:solidFill>
            <a:schemeClr val="tx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algn="l" defTabSz="711200" rtl="0" eaLnBrk="1" latinLnBrk="0" hangingPunct="1">
        <a:defRPr sz="1400" kern="1200">
          <a:solidFill>
            <a:schemeClr val="tx1"/>
          </a:solidFill>
          <a:latin typeface="+mn-lt"/>
          <a:ea typeface="+mn-ea"/>
          <a:cs typeface="+mn-cs"/>
        </a:defRPr>
      </a:lvl6pPr>
      <a:lvl7pPr marL="1244600" algn="l" defTabSz="711200" rtl="0" eaLnBrk="1" latinLnBrk="0" hangingPunct="1">
        <a:defRPr sz="1400" kern="1200">
          <a:solidFill>
            <a:schemeClr val="tx1"/>
          </a:solidFill>
          <a:latin typeface="+mn-lt"/>
          <a:ea typeface="+mn-ea"/>
          <a:cs typeface="+mn-cs"/>
        </a:defRPr>
      </a:lvl7pPr>
      <a:lvl8pPr marL="1422400" algn="l" defTabSz="711200" rtl="0" eaLnBrk="1" latinLnBrk="0" hangingPunct="1">
        <a:defRPr sz="1400" kern="1200">
          <a:solidFill>
            <a:schemeClr val="tx1"/>
          </a:solidFill>
          <a:latin typeface="+mn-lt"/>
          <a:ea typeface="+mn-ea"/>
          <a:cs typeface="+mn-cs"/>
        </a:defRPr>
      </a:lvl8pPr>
      <a:lvl9pPr marL="1600200" algn="l" defTabSz="7112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7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8B59AD70-58C8-473B-BF92-3326255EE0B4}"/>
              </a:ext>
            </a:extLst>
          </p:cNvPr>
          <p:cNvGraphicFramePr>
            <a:graphicFrameLocks noChangeAspect="1"/>
          </p:cNvGraphicFramePr>
          <p:nvPr userDrawn="1">
            <p:custDataLst>
              <p:tags r:id="rId20"/>
            </p:custDataLst>
            <p:extLst>
              <p:ext uri="{D42A27DB-BD31-4B8C-83A1-F6EECF244321}">
                <p14:modId xmlns:p14="http://schemas.microsoft.com/office/powerpoint/2010/main" val="42361220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71" name="think-cell Slide" r:id="rId24" imgW="395" imgH="394" progId="TCLayout.ActiveDocument.1">
                  <p:embed/>
                </p:oleObj>
              </mc:Choice>
              <mc:Fallback>
                <p:oleObj name="think-cell Slide" r:id="rId24" imgW="395" imgH="394" progId="TCLayout.ActiveDocument.1">
                  <p:embed/>
                  <p:pic>
                    <p:nvPicPr>
                      <p:cNvPr id="6" name="Object 5" hidden="1">
                        <a:extLst>
                          <a:ext uri="{FF2B5EF4-FFF2-40B4-BE49-F238E27FC236}">
                            <a16:creationId xmlns:a16="http://schemas.microsoft.com/office/drawing/2014/main" id="{8B59AD70-58C8-473B-BF92-3326255EE0B4}"/>
                          </a:ext>
                        </a:extLst>
                      </p:cNvPr>
                      <p:cNvPicPr/>
                      <p:nvPr/>
                    </p:nvPicPr>
                    <p:blipFill>
                      <a:blip r:embed="rId25"/>
                      <a:stretch>
                        <a:fillRect/>
                      </a:stretch>
                    </p:blipFill>
                    <p:spPr>
                      <a:xfrm>
                        <a:off x="1588" y="1588"/>
                        <a:ext cx="1588" cy="1588"/>
                      </a:xfrm>
                      <a:prstGeom prst="rect">
                        <a:avLst/>
                      </a:prstGeom>
                    </p:spPr>
                  </p:pic>
                </p:oleObj>
              </mc:Fallback>
            </mc:AlternateContent>
          </a:graphicData>
        </a:graphic>
      </p:graphicFrame>
      <p:sp>
        <p:nvSpPr>
          <p:cNvPr id="5" name="BtfpConfiguration" hidden="1"/>
          <p:cNvSpPr txBox="1"/>
          <p:nvPr userDrawn="1">
            <p:custDataLst>
              <p:tags r:id="rId21"/>
            </p:custDataLst>
          </p:nvPr>
        </p:nvSpPr>
        <p:spPr bwMode="hidden">
          <a:xfrm>
            <a:off x="0" y="0"/>
            <a:ext cx="36000" cy="36000"/>
          </a:xfrm>
          <a:prstGeom prst="rect">
            <a:avLst/>
          </a:prstGeom>
          <a:noFill/>
        </p:spPr>
        <p:txBody>
          <a:bodyPr wrap="none" lIns="0" tIns="0" rIns="0" bIns="0" rtlCol="0">
            <a:noAutofit/>
          </a:bodyPr>
          <a:lstStyle/>
          <a:p>
            <a:pPr marL="0" indent="0">
              <a:buNone/>
            </a:pPr>
            <a:r>
              <a:rPr lang="en-GB" sz="100">
                <a:solidFill>
                  <a:schemeClr val="bg1">
                    <a:alpha val="0"/>
                  </a:schemeClr>
                </a:solidFill>
              </a:rPr>
              <a:t>&lt;BTFP&gt;&lt;!-- BTFPCONFIGURATION:3C627466703E0D0A20203C212D2D204372656174656420627920526567696F6E616C2067726170686963735F4F66666963653A20424F535F31322E32312E323032315F434F52453B2041435320757064617465733A204164646564206164646974696F6E616C20636C69656E7420636F6C6F72732E2041646A7573746564206D617267696E732E20416464656420646973636C61696D657220616E6420647261667420737469636B65722062757420736D616C6C2E204368616E67656420666F6E742073697A65206F66207461676C696E6520616E642073747265746368656420746F206D617267696E732E20202020202020496E737472756374696F6E7320666F7220746865203C74656D706C6174653E207461673A4B656570202276657273696F6E2220616E6420227479706522206F7074696F6E7320756E6368616E6765642E53657420226E616D6522206F7074696F6E20746F2074686520636C69656E74206E616D6520746861742073686F756C6420617070656172206F6E2074686520636C69656E7420636F6C6F722073656374696F6E2E2053657420227061676553697A652220746F207468652070617065722073697A6520796F75206172652073657474696E67207468697320736C696465206D6173746572207570206F6E2E2056616C69642076616C756573206172653A20227769646573637265656E222028776869636820657175616C732031363A39292C2022345F33222C202261342220616E6420226C6574746572222E204F627365727665206361706974616C697A6174696F6E21202D2D3E0D0A20203C74656D706C6174652076657273696F6E3D22322E332E342220747970653D22756E6272616E64656422206E616D653D225A3552455F31362E3922207061676553697A653D227769646573637265656E223E0D0A202020203C212D2D20496E737472756374696F6E7320666F72203C73657474696E67733E207461673A496E2065616368207375622D74616720736574207468652068657820636F6465206F66207468652052474220636F6C6F7220796F75207769736820746F2075736520666F7220746865207374616E6461726420656C656D656E7473207768656E2074686579206172652063726561746564206F6E207468697320736C696465206D61737465722E4966207468652076616C7565206973206D697373696E67206F7220696E76616C69642C2064656661756C7420636F6C6F72732077696C6C20626520757365642E202D2D3E0D0A202020203C73657474696E67733E0D0A2020202020203C72756E6E696E674167656E64614261636B436F6C6F724C6566743E233238343435363C2F72756E6E696E674167656E64614261636B436F6C6F724C6566743E0D0A2020202020203C72756E6E696E674167656E64614261636B436F6C6F7252696768743E233731383439303C2F72756E6E696E674167656E64614261636B436F6C6F7252696768743E0D0A2020202020203C72756E6E696E674167656E646154657874436F6C6F724C6566743E234646464646463C2F72756E6E696E674167656E646154657874436F6C6F724C6566743E0D0A2020202020203C72756E6E696E674167656E646154657874436F6C6F7252696768743E234646464646463C2F72756E6E696E674167656E646154657874436F6C6F7252696768743E0D0A2020202020203C636F6C756D6E4865616465724C696E65436F6C6F723E233030303030303C2F636F6C756D6E4865616465724C696E65436F6C6F723E0D0A2020202020203C636F6C756D6E48656164657254657874436F6C6F723E233030303030303C2F636F6C756D6E48656164657254657874436F6C6F723E0D0A2020202020203C726F774865616465724C696E65436F6C6F723E233030303030303C2F726F774865616465724C696E65436F6C6F723E0D0A2020202020203C726F7748656164657254657874436F6C6F723E233030303030303C2F726F7748656164657254657874436F6C6F723E0D0A2020202020203C636F6E636C7573696F6E4172726F774C696E65436F6C6F723E233239343435373C2F636F6E636C7573696F6E4172726F774C696E65436F6C6F723E0D0A2020202020203C636F6E636C7573696F6E4172726F7754657874436F6C6F723E233239343435373C2F636F6E636C7573696F6E4172726F7754657874436F6C6F723E0D0A2020202020203C70657263656E74616765436972636C6546756C6C436972636C65436F6C6F723E234234423741433C2F70657263656E74616765436972636C6546756C6C436972636C65436F6C6F723E0D0A2020202020203C70657263656E74616765436972636C6554657874486967686C69676874436F6C6F723E234639444130303C2F70657263656E74616765436972636C6554657874486967686C69676874436F6C6F723E0D0A2020202020203C737461747573537469636B6572436F6C6F723E233030303030303C2F737461747573537469636B6572436F6C6F723E0D0A2020202020203C63616C6C6F75744261636B436F6C6F723E234646464646463C2F63616C6C6F75744261636B436F6C6F723E0D0A2020202020203C63616C6C6F7574546578744C696E65436F6C6F723E233238343435363C2F63616C6C6F7574546578744C696E65436F6C6F723E0D0A2020202020203C6E756D626572427562626C654261636B436F6C6F723E234646464646463C2F6E756D626572427562626C654261636B436F6C6F723E0D0A2020202020203C6E756D626572427562626C65546578744C696E65436F6C6F723E233238343435363C2F6E756D626572427562626C65546578744C696E65436F6C6F723E0D0A2020202020203C76616C7565436861696E546578744C696E65436F6C6F723E233030303030303C2F76616C7565436861696E546578744C696E65436F6C6F723E0D0A2020202020203C6167656E6461486967686C69676874436F6C6F723E234639444130303C2F6167656E6461486967686C69676874436F6C6F723E0D0A2020202020203C73657175656E63654172726F7746696C6C436F6C6F723E234639444130303C2F73657175656E63654172726F7746696C6C436F6C6F723E0D0A2020202020203C212D2D20546865203C7461626C65416363656E744E756D6265723E20646566696E6573207768696368207461626C65206C61796F75742066726F6D2074686520224C69676874205374796C6520312220726F772073686F756C64206265206170706C69656420666F72206E65776C792063726561746564207461626C65732E2056616C69642076616C7565732061726520302C20312C20322C20332C20342C20352C20616E642036202D20726570726573656E74696E6720746865206C61796F757473206F6E20746865205461626C65204C61796F7574732064726F702D646F776E2066726F6D206C65667420746F2072696768742E2054686520686967686C6967687420636F6C6F7273207573656420696E2074686F7365207461626C65206C61796F757473206C696E6B20746F20746865205468656D6520636F6C6F722070616C657474652C20746865792063616E6E6F742062652073706563696669656420686572652E202D2D3E0D0A2020202020203C7461626C65416363656E744E756D6265723E313C2F7461626C65416363656E744E756D6265723E0D0A2020202020203C212D2D20546865203C6E6F746573466F6E7453697A653E207461672064657465726D696E6573207768617420666F6E742073697A652073686F756C64206265206170706C69656420746F206E65776C792063726561746564206E6F7465732F736F7572636520626F7865732E2056616C69642076616C7565732061726520696E7465676572206E756D626572732E20496620746865206F7074696F6E206973206E6F742070726573656E74206F72206E6F742076616C69642C207468652064656661756C7420697320757365642E202D2D3E0D0A2020202020203C6E6F746573466F6E7453697A653E383C2F6E6F746573466F6E7453697A653E0D0A2020202020203C6E6F74657354657874436F6C6F723E233030303030303C2F6E6F74657354657874436F6C6F723E0D0A2020202020203C212D2D20546865203C737461747573537469636B657252756E6E696E674167656E6461466F6E7453697A653E207461672064657465726D696E6573207768617420666F6E742073697A652073686F756C64206265206170706C69656420746F206E65776C7920637265617465642073746174757320737469636B65727320616E642072756E6E696E67206167656E6461732E2056616C69642076616C7565732061726520696E7465676572206E756D626572732E20496620746865206F7074696F6E206973206E6F742070726573656E74206F72206E6F742076616C69642C207468652064656661756C7420697320757365642E202D2D3E0D0A2020202020203C737461747573537469636B657252756E6E696E674167656E6461466F6E7453697A653E31323C2F737461747573537469636B657252756E6E696E674167656E6461466F6E7453697A653E0D0A2020202020203C212D2D20546865203C636F6C756D6E53706163696E673E207461672064657465726D696E657320746865207769647468206F66207468652073706163696E67206265747765656E20636F6C756D6E7320696E2070742E56616C69642076616C7565732061726520696E7465676572206E756D626572732C206D696E2E2032382C206D61782E20383520287E312D33636D292E20496620746865206F7074696F6E206973206E6F742070726573656E74206F72206E6F742076616C69642C207468652064656661756C7420697320757365642E202D2D3E0D0A2020202020203C636F6C756D6E53706163696E673E34323C2F636F6C756D6E53706163696E673E0D0A202020203C2F73657474696E67733E0D0A202020203C212D2D20496E737472756374696F6E7320666F72203C636F6C6F72733E207461673A55736520616E79206E756D626572206F66203C636F6C6F723E2E2E2E3C2F636F6C6F723E206C696E65732E2045616368206C696E652063726561746573206120636C69656E7420636F6C6F72206F6E2074686520636C69656E7420636F6C6F722070616C6574746520696E20746865206F7264657220746865792061707065617220686572652E54686520636C69656E7420636F6C6F722068657820636F646520676F6573206265747765656E20746865203C636F6C6F723E20616E64203C2F636F6C6F723E20746167732E546865203C636F6C6F723E20746167206D6179206861766520746865206F7074696F6E2022636F6E7472617374696E6754657874436F6C6F72222E2049662069742069732073657420746F20612076616C6964205247422068657820636F6465207468656E207468617420636F6C6F722077696C6C206265207573656420666F722074657874206966207468652075736572206170706C6965732074686520636C69656E7420636F6C6F7220746F2066696C6C20612073686170652E2048656E63652C20636F6E7472617374696E6754657874436F6C6F7220757375616C6C79206973207768697465202823464646464646292C20626C61636B20282330303030303029206F7220616E6F74686572206461726B20636F6C6F722E202D2D3E0D0A202020203C636F6C6F72733E0D0A2020202020203C636F6C6F7220636F6E7472617374696E6754657874436F6C6F723D2223303030303030223E234639444130303C2F636F6C6F723E0D0A2020202020203C636F6C6F7220636F6E7472617374696E6754657874436F6C6F723D2223464646464646223E233239343435373C2F636F6C6F723E0D0A2020202020203C636F6C6F7220636F6E7472617374696E6754657874436F6C6F723D2223464646464646223E233534364137383C2F636F6C6F723E0D0A2020202020203C636F6C6F7220636F6E7472617374696E6754657874436F6C6F723D2223464646464646223E233744384639393C2F636F6C6F723E0D0A2020202020203C636F6C6F7220636F6E7472617374696E6754657874436F6C6F723D2223303030303030223E234142423442443C2F636F6C6F723E0D0A2020202020203C636F6C6F7220636F6E7472617374696E6754657874436F6C6F723D2223303030303030223E234642423633353C2F636F6C6F723E0D0A2020202020203C636F6C6F7220636F6E7472617374696E6754657874436F6C6F723D2223303030303030223E234644433336303C2F636F6C6F723E0D0A2020202020203C636F6C6F7220636F6E7472617374696E6754657874436F6C6F723D2223303030303030223E234645434638373C2F636F6C6F723E0D0A2020202020203C636F6C6F7220636F6E7472617374696E6754657874436F6C6F723D2223303030303030223E234645444441383C2F636F6C6F723E0D0A2020202020203C636F6C6F7220636F6E7472617374696E6754657874436F6C6F723D2223464646464646223E233134313531373C2F636F6C6F723E0D0A2020202020203C636F6C6F7220636F6E7472617374696E6754657874436F6C6F723D2223303030303030223E234538453845383C2F636F6C6F723E0D0A2020202020203C636F6C6F7220636F6E7472617374696E6754657874436F6C6F723D2223464646464646223E233042313332423C2F636F6C6F723E0D0A2020202020203C636F6C6F7220636F6E7472617374696E6754657874436F6C6F723D2223464646464646223E233639314637343C2F636F6C6F723E0D0A2020202020203C636F6C6F7220636F6E7472617374696E6754657874436F6C6F723D2223464646464646223E233342324644383C2F636F6C6F723E0D0A2020202020203C636F6C6F7220636F6E7472617374696E6754657874436F6C6F723D2223303030303030223E234234423741433C2F636F6C6F723E0D0A2020202020203C636F6C6F7220636F6E7472617374696E6754657874436F6C6F723D2223464646464646223E233541423839313C2F636F6C6F723E0D0A2020202020203C636F6C6F7220636F6E7472617374696E6754657874436F6C6F723D2223464646464646223E233030363638313C2F636F6C6F723E0D0A2020202020203C636F6C6F7220636F6E7472617374696E6754657874436F6C6F723D2223464646464646223E234635394430463C2F636F6C6F723E0D0A2020202020203C636F6C6F7220636F6E7472617374696E6754657874436F6C6F723D2223464646464646223E234537343031313C2F636F6C6F723E0D0A2020202020203C636F6C6F7220636F6E7472617374696E6754657874436F6C6F723D2223464646464646223E234646354333343C2F636F6C6F723E0D0A2020202020203C636F6C6F7220636F6E7472617374696E6754657874436F6C6F723D2223464646464646223E233030353538463C2F636F6C6F723E0D0A2020202020203C636F6C6F7220636F6E7472617374696E6754657874436F6C6F723D2223464646464646223E233030353834453C2F636F6C6F723E0D0A2020202020203C636F6C6F7220636F6E7472617374696E6754657874436F6C6F723D2223464646464646223E234142324539323C2F636F6C6F723E0D0A2020202020203C636F6C6F7220636F6E7472617374696E6754657874436F6C6F723D2223464646464646223E234441303432433C2F636F6C6F723E0D0A2020202020203C636F6C6F7220636F6E7472617374696E6754657874436F6C6F723D2223464646464646223E233136314441463C2F636F6C6F723E0D0A2020202020203C636F6C6F7220636F6E7472617374696E6754657874436F6C6F723D2223303030303030223E234646423541433C2F636F6C6F723E0D0A2020202020203C636F6C6F7220636F6E7472617374696E6754657874436F6C6F723D2223464646464646223E233431423443423C2F636F6C6F723E0D0A2020202020203C636F6C6F7220636F6E7472617374696E6754657874436F6C6F723D2223464646464646223E233030443343413C2F636F6C6F723E0D0A2020202020203C636F6C6F7220636F6E7472617374696E6754657874436F6C6F723D2223303030303030223E234537394644413C2F636F6C6F723E0D0A2020202020203C636F6C6F7220636F6E7472617374696E6754657874436F6C6F723D2223303030303030223E234646413442373C2F636F6C6F723E0D0A2020202020203C636F6C6F7220636F6E7472617374696E6754657874436F6C6F723D2223303030303030223E233739414445363C2F636F6C6F723E0D0A202020203C2F636F6C6F72733E0D0A20203C2F74656D706C6174653E0D0A20203C4775696465733E0D0A202020203C4C656674477569646520786D6C6E733D22323122202F3E0D0A202020203C5269676874477569646520786D6C6E733D2239333922202F3E0D0A202020203C5570706572537469636B6572477569646520786D6C6E733D22363922202F3E0D0A202020203C4C6F776572537469636B6572477569646520786D6C6E733D22393622202F3E0D0A202020203C426F74746F6D477569646520786D6C6E733D2235303522202F3E0D0A20203C2F4775696465733E0D0A3C2F627466703E --&gt;&lt;/BTFP&gt;</a:t>
            </a:r>
          </a:p>
        </p:txBody>
      </p:sp>
      <p:sp>
        <p:nvSpPr>
          <p:cNvPr id="8" name="CreatedFooter" hidden="1"/>
          <p:cNvSpPr/>
          <p:nvPr userDrawn="1">
            <p:custDataLst>
              <p:tags r:id="rId22"/>
            </p:custDataLst>
          </p:nvPr>
        </p:nvSpPr>
        <p:spPr>
          <a:xfrm>
            <a:off x="8019472" y="6642000"/>
            <a:ext cx="2140528"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en-GB" sz="600">
                <a:solidFill>
                  <a:schemeClr val="tx1"/>
                </a:solidFill>
              </a:rPr>
              <a:t> </a:t>
            </a:r>
          </a:p>
        </p:txBody>
      </p:sp>
      <p:sp>
        <p:nvSpPr>
          <p:cNvPr id="7" name="OfficeCode" hidden="1"/>
          <p:cNvSpPr/>
          <p:nvPr userDrawn="1">
            <p:custDataLst>
              <p:tags r:id="rId23"/>
            </p:custDataLst>
          </p:nvPr>
        </p:nvSpPr>
        <p:spPr>
          <a:xfrm>
            <a:off x="7225145" y="6642000"/>
            <a:ext cx="540327"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en-GB" sz="600">
                <a:solidFill>
                  <a:schemeClr val="tx1"/>
                </a:solidFill>
              </a:rPr>
              <a:t>WSS</a:t>
            </a:r>
          </a:p>
        </p:txBody>
      </p:sp>
      <p:sp>
        <p:nvSpPr>
          <p:cNvPr id="2" name="Title Placeholder 8">
            <a:extLst>
              <a:ext uri="{FF2B5EF4-FFF2-40B4-BE49-F238E27FC236}">
                <a16:creationId xmlns:a16="http://schemas.microsoft.com/office/drawing/2014/main" id="{6A4182B4-801D-C1B2-0C4B-63BB104B8A33}"/>
              </a:ext>
            </a:extLst>
          </p:cNvPr>
          <p:cNvSpPr>
            <a:spLocks noGrp="1"/>
          </p:cNvSpPr>
          <p:nvPr>
            <p:ph type="title"/>
          </p:nvPr>
        </p:nvSpPr>
        <p:spPr>
          <a:xfrm>
            <a:off x="327022" y="295692"/>
            <a:ext cx="10515600" cy="478888"/>
          </a:xfrm>
          <a:prstGeom prst="rect">
            <a:avLst/>
          </a:prstGeom>
        </p:spPr>
        <p:txBody>
          <a:bodyPr vert="horz" lIns="91440" tIns="45720" rIns="91440" bIns="45720" rtlCol="0" anchor="ctr">
            <a:normAutofit/>
          </a:bodyPr>
          <a:lstStyle/>
          <a:p>
            <a:r>
              <a:rPr lang="en-US" dirty="0"/>
              <a:t>Click to add title</a:t>
            </a:r>
          </a:p>
        </p:txBody>
      </p:sp>
      <p:sp>
        <p:nvSpPr>
          <p:cNvPr id="3" name="Text Placeholder 37">
            <a:extLst>
              <a:ext uri="{FF2B5EF4-FFF2-40B4-BE49-F238E27FC236}">
                <a16:creationId xmlns:a16="http://schemas.microsoft.com/office/drawing/2014/main" id="{BC6C7A5F-4CEE-37EA-00D6-799E6C8BA749}"/>
              </a:ext>
            </a:extLst>
          </p:cNvPr>
          <p:cNvSpPr>
            <a:spLocks noGrp="1"/>
          </p:cNvSpPr>
          <p:nvPr>
            <p:ph type="body" idx="1"/>
          </p:nvPr>
        </p:nvSpPr>
        <p:spPr>
          <a:xfrm>
            <a:off x="327022" y="813931"/>
            <a:ext cx="10515600" cy="431998"/>
          </a:xfrm>
          <a:prstGeom prst="rect">
            <a:avLst/>
          </a:prstGeom>
        </p:spPr>
        <p:txBody>
          <a:bodyPr vert="horz" lIns="91440" tIns="45720" rIns="91440" bIns="45720" rtlCol="0">
            <a:normAutofit/>
          </a:bodyPr>
          <a:lstStyle/>
          <a:p>
            <a:pPr lvl="0"/>
            <a:r>
              <a:rPr lang="en-US" dirty="0"/>
              <a:t>Click to add subtitle</a:t>
            </a:r>
          </a:p>
        </p:txBody>
      </p:sp>
      <p:sp>
        <p:nvSpPr>
          <p:cNvPr id="9" name="Slide Number Placeholder 3">
            <a:extLst>
              <a:ext uri="{FF2B5EF4-FFF2-40B4-BE49-F238E27FC236}">
                <a16:creationId xmlns:a16="http://schemas.microsoft.com/office/drawing/2014/main" id="{3BB09752-A5F3-B49E-5067-E6964E9A2C65}"/>
              </a:ext>
            </a:extLst>
          </p:cNvPr>
          <p:cNvSpPr>
            <a:spLocks noGrp="1"/>
          </p:cNvSpPr>
          <p:nvPr>
            <p:ph type="sldNum" sz="quarter" idx="4"/>
          </p:nvPr>
        </p:nvSpPr>
        <p:spPr>
          <a:xfrm>
            <a:off x="9113445" y="6287771"/>
            <a:ext cx="2743200" cy="241300"/>
          </a:xfrm>
          <a:prstGeom prst="rect">
            <a:avLst/>
          </a:prstGeom>
        </p:spPr>
        <p:txBody>
          <a:bodyPr vert="horz" lIns="0" tIns="0" rIns="0" bIns="0" rtlCol="0" anchor="ctr"/>
          <a:lstStyle>
            <a:lvl1pPr marL="0" indent="0" algn="r">
              <a:buNone/>
              <a:defRPr sz="800">
                <a:solidFill>
                  <a:schemeClr val="bg1"/>
                </a:solidFill>
              </a:defRPr>
            </a:lvl1pPr>
          </a:lstStyle>
          <a:p>
            <a:r>
              <a:rPr lang="en-GB" kern="0"/>
              <a:t>© Akkodis </a:t>
            </a:r>
            <a:r>
              <a:rPr lang="en-US"/>
              <a:t>Slide </a:t>
            </a:r>
            <a:fld id="{E2096A8D-B357-6745-A8A0-EC47320F4EF7}" type="slidenum">
              <a:rPr lang="en-US" smtClean="0"/>
              <a:pPr/>
              <a:t>‹#›</a:t>
            </a:fld>
            <a:endParaRPr lang="en-US"/>
          </a:p>
        </p:txBody>
      </p:sp>
      <p:sp>
        <p:nvSpPr>
          <p:cNvPr id="13" name="Footer Placeholder 9">
            <a:extLst>
              <a:ext uri="{FF2B5EF4-FFF2-40B4-BE49-F238E27FC236}">
                <a16:creationId xmlns:a16="http://schemas.microsoft.com/office/drawing/2014/main" id="{FE127DCB-2E48-B6BC-9DD4-A5E6AE31D753}"/>
              </a:ext>
            </a:extLst>
          </p:cNvPr>
          <p:cNvSpPr>
            <a:spLocks noGrp="1"/>
          </p:cNvSpPr>
          <p:nvPr>
            <p:ph type="ftr" sz="quarter" idx="3"/>
          </p:nvPr>
        </p:nvSpPr>
        <p:spPr>
          <a:xfrm>
            <a:off x="4038600" y="6287771"/>
            <a:ext cx="4114800" cy="241300"/>
          </a:xfrm>
          <a:prstGeom prst="rect">
            <a:avLst/>
          </a:prstGeom>
        </p:spPr>
        <p:txBody>
          <a:bodyPr vert="horz" lIns="0" tIns="0" rIns="0" bIns="0" rtlCol="0" anchor="ctr"/>
          <a:lstStyle>
            <a:lvl1pPr marL="0" indent="0" algn="ctr">
              <a:buNone/>
              <a:defRPr sz="1200">
                <a:solidFill>
                  <a:schemeClr val="bg1"/>
                </a:solidFill>
              </a:defRPr>
            </a:lvl1pPr>
          </a:lstStyle>
          <a:p>
            <a:endParaRPr lang="en-US"/>
          </a:p>
        </p:txBody>
      </p:sp>
      <p:sp>
        <p:nvSpPr>
          <p:cNvPr id="14" name="Footer Placeholder 3">
            <a:extLst>
              <a:ext uri="{FF2B5EF4-FFF2-40B4-BE49-F238E27FC236}">
                <a16:creationId xmlns:a16="http://schemas.microsoft.com/office/drawing/2014/main" id="{20AFEE4C-F2CB-40C7-901C-79B5AD28E40A}"/>
              </a:ext>
            </a:extLst>
          </p:cNvPr>
          <p:cNvSpPr txBox="1">
            <a:spLocks/>
          </p:cNvSpPr>
          <p:nvPr userDrawn="1"/>
        </p:nvSpPr>
        <p:spPr>
          <a:xfrm>
            <a:off x="10903036" y="6400800"/>
            <a:ext cx="965343" cy="241300"/>
          </a:xfrm>
          <a:prstGeom prst="rect">
            <a:avLst/>
          </a:prstGeom>
        </p:spPr>
        <p:txBody>
          <a:bodyPr vert="horz" lIns="0" tIns="0" rIns="0" bIns="0" rtlCol="0" anchor="ctr"/>
          <a:lstStyle>
            <a:defPPr>
              <a:defRPr lang="en-US"/>
            </a:defPPr>
            <a:lvl1pPr marL="0" algn="r"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600" b="0" i="0" u="none" strike="noStrike" kern="1200" cap="none" spc="0" normalizeH="0" baseline="0" noProof="0">
                <a:ln>
                  <a:noFill/>
                </a:ln>
                <a:solidFill>
                  <a:schemeClr val="bg1">
                    <a:lumMod val="75000"/>
                  </a:schemeClr>
                </a:solidFill>
                <a:effectLst/>
                <a:uLnTx/>
                <a:uFillTx/>
                <a:latin typeface="Arial"/>
                <a:ea typeface="+mn-ea"/>
                <a:cs typeface="+mn-cs"/>
              </a:rPr>
              <a:t>CONFIDENTIAL</a:t>
            </a:r>
          </a:p>
        </p:txBody>
      </p:sp>
      <p:sp>
        <p:nvSpPr>
          <p:cNvPr id="4" name="TextBox 3">
            <a:extLst>
              <a:ext uri="{FF2B5EF4-FFF2-40B4-BE49-F238E27FC236}">
                <a16:creationId xmlns:a16="http://schemas.microsoft.com/office/drawing/2014/main" id="{6BD03023-63C5-BB7F-48D4-C45D27D1AF4D}"/>
              </a:ext>
            </a:extLst>
          </p:cNvPr>
          <p:cNvSpPr txBox="1"/>
          <p:nvPr userDrawn="1"/>
        </p:nvSpPr>
        <p:spPr bwMode="gray">
          <a:xfrm>
            <a:off x="0" y="6688723"/>
            <a:ext cx="1838965" cy="169277"/>
          </a:xfrm>
          <a:prstGeom prst="rect">
            <a:avLst/>
          </a:prstGeom>
          <a:noFill/>
        </p:spPr>
        <p:txBody>
          <a:bodyPr wrap="none" rtlCol="0">
            <a:spAutoFit/>
          </a:bodyPr>
          <a:lstStyle/>
          <a:p>
            <a:pPr marL="0" indent="0" algn="l">
              <a:buNone/>
            </a:pPr>
            <a:r>
              <a:rPr lang="en-US" sz="500">
                <a:solidFill>
                  <a:srgbClr val="004F85"/>
                </a:solidFill>
                <a:ea typeface="Roboto" panose="02000000000000000000" pitchFamily="2" charset="0"/>
              </a:rPr>
              <a:t>Enterprise Consulting: Technology &amp; Engineering Services</a:t>
            </a:r>
          </a:p>
        </p:txBody>
      </p:sp>
    </p:spTree>
    <p:custDataLst>
      <p:tags r:id="rId19"/>
    </p:custDataLst>
    <p:extLst>
      <p:ext uri="{BB962C8B-B14F-4D97-AF65-F5344CB8AC3E}">
        <p14:creationId xmlns:p14="http://schemas.microsoft.com/office/powerpoint/2010/main" val="529200937"/>
      </p:ext>
    </p:extLst>
  </p:cSld>
  <p:clrMap bg1="lt1" tx1="dk1" bg2="lt2" tx2="dk2" accent1="accent1" accent2="accent2" accent3="accent3" accent4="accent4" accent5="accent5" accent6="accent6" hlink="hlink" folHlink="folHlink"/>
  <p:sldLayoutIdLst>
    <p:sldLayoutId id="2147483933" r:id="rId1"/>
    <p:sldLayoutId id="2147483960" r:id="rId2"/>
    <p:sldLayoutId id="2147483965" r:id="rId3"/>
    <p:sldLayoutId id="2147483959" r:id="rId4"/>
    <p:sldLayoutId id="2147483934" r:id="rId5"/>
    <p:sldLayoutId id="2147483935" r:id="rId6"/>
    <p:sldLayoutId id="2147483936" r:id="rId7"/>
    <p:sldLayoutId id="2147483966" r:id="rId8"/>
    <p:sldLayoutId id="2147483967" r:id="rId9"/>
    <p:sldLayoutId id="2147483968" r:id="rId10"/>
    <p:sldLayoutId id="2147483945" r:id="rId11"/>
    <p:sldLayoutId id="2147483946" r:id="rId12"/>
    <p:sldLayoutId id="2147483927" r:id="rId13"/>
    <p:sldLayoutId id="2147483969" r:id="rId14"/>
    <p:sldLayoutId id="2147483970" r:id="rId15"/>
    <p:sldLayoutId id="2147483974" r:id="rId16"/>
  </p:sldLayoutIdLst>
  <p:transition/>
  <p:hf hdr="0" dt="0"/>
  <p:txStyles>
    <p:titleStyle>
      <a:lvl1pPr algn="l" defTabSz="711200" rtl="0" eaLnBrk="1" latinLnBrk="0" hangingPunct="1">
        <a:lnSpc>
          <a:spcPct val="100000"/>
        </a:lnSpc>
        <a:spcBef>
          <a:spcPct val="0"/>
        </a:spcBef>
        <a:buNone/>
        <a:defRPr sz="2400" b="1" kern="1200">
          <a:solidFill>
            <a:schemeClr val="tx2"/>
          </a:solidFill>
          <a:latin typeface="+mj-lt"/>
          <a:ea typeface="+mj-ea"/>
          <a:cs typeface="+mj-cs"/>
        </a:defRPr>
      </a:lvl1pPr>
    </p:titleStyle>
    <p:bodyStyle>
      <a:lvl1pPr marL="0" indent="0" algn="l" defTabSz="914354" rtl="0" eaLnBrk="1" latinLnBrk="0" hangingPunct="1">
        <a:lnSpc>
          <a:spcPct val="100000"/>
        </a:lnSpc>
        <a:spcBef>
          <a:spcPts val="1200"/>
        </a:spcBef>
        <a:buFont typeface="Arial" panose="020B0604020202020204" pitchFamily="34" charset="0"/>
        <a:buNone/>
        <a:defRPr sz="2000" kern="1200">
          <a:solidFill>
            <a:schemeClr val="bg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algn="l" defTabSz="711200" rtl="0" eaLnBrk="1" latinLnBrk="0" hangingPunct="1">
        <a:defRPr sz="1400" kern="1200">
          <a:solidFill>
            <a:schemeClr val="tx1"/>
          </a:solidFill>
          <a:latin typeface="+mn-lt"/>
          <a:ea typeface="+mn-ea"/>
          <a:cs typeface="+mn-cs"/>
        </a:defRPr>
      </a:lvl6pPr>
      <a:lvl7pPr marL="1244600" algn="l" defTabSz="711200" rtl="0" eaLnBrk="1" latinLnBrk="0" hangingPunct="1">
        <a:defRPr sz="1400" kern="1200">
          <a:solidFill>
            <a:schemeClr val="tx1"/>
          </a:solidFill>
          <a:latin typeface="+mn-lt"/>
          <a:ea typeface="+mn-ea"/>
          <a:cs typeface="+mn-cs"/>
        </a:defRPr>
      </a:lvl7pPr>
      <a:lvl8pPr marL="1422400" algn="l" defTabSz="711200" rtl="0" eaLnBrk="1" latinLnBrk="0" hangingPunct="1">
        <a:defRPr sz="1400" kern="1200">
          <a:solidFill>
            <a:schemeClr val="tx1"/>
          </a:solidFill>
          <a:latin typeface="+mn-lt"/>
          <a:ea typeface="+mn-ea"/>
          <a:cs typeface="+mn-cs"/>
        </a:defRPr>
      </a:lvl8pPr>
      <a:lvl9pPr marL="1600200" algn="l" defTabSz="7112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7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8B59AD70-58C8-473B-BF92-3326255EE0B4}"/>
              </a:ext>
            </a:extLst>
          </p:cNvPr>
          <p:cNvGraphicFramePr>
            <a:graphicFrameLocks noChangeAspect="1"/>
          </p:cNvGraphicFramePr>
          <p:nvPr userDrawn="1">
            <p:custDataLst>
              <p:tags r:id="rId7"/>
            </p:custDataLst>
            <p:extLst>
              <p:ext uri="{D42A27DB-BD31-4B8C-83A1-F6EECF244321}">
                <p14:modId xmlns:p14="http://schemas.microsoft.com/office/powerpoint/2010/main" val="42361220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59" name="think-cell Slide" r:id="rId11" imgW="395" imgH="394" progId="TCLayout.ActiveDocument.1">
                  <p:embed/>
                </p:oleObj>
              </mc:Choice>
              <mc:Fallback>
                <p:oleObj name="think-cell Slide" r:id="rId11" imgW="395" imgH="394" progId="TCLayout.ActiveDocument.1">
                  <p:embed/>
                  <p:pic>
                    <p:nvPicPr>
                      <p:cNvPr id="6" name="Object 5" hidden="1">
                        <a:extLst>
                          <a:ext uri="{FF2B5EF4-FFF2-40B4-BE49-F238E27FC236}">
                            <a16:creationId xmlns:a16="http://schemas.microsoft.com/office/drawing/2014/main" id="{8B59AD70-58C8-473B-BF92-3326255EE0B4}"/>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5" name="BtfpConfiguration" hidden="1"/>
          <p:cNvSpPr txBox="1"/>
          <p:nvPr userDrawn="1">
            <p:custDataLst>
              <p:tags r:id="rId8"/>
            </p:custDataLst>
          </p:nvPr>
        </p:nvSpPr>
        <p:spPr bwMode="hidden">
          <a:xfrm>
            <a:off x="0" y="0"/>
            <a:ext cx="36000" cy="36000"/>
          </a:xfrm>
          <a:prstGeom prst="rect">
            <a:avLst/>
          </a:prstGeom>
          <a:noFill/>
        </p:spPr>
        <p:txBody>
          <a:bodyPr wrap="none" lIns="0" tIns="0" rIns="0" bIns="0" rtlCol="0">
            <a:noAutofit/>
          </a:bodyPr>
          <a:lstStyle/>
          <a:p>
            <a:pPr marL="0" indent="0">
              <a:buNone/>
            </a:pPr>
            <a:r>
              <a:rPr lang="en-GB" sz="100">
                <a:solidFill>
                  <a:schemeClr val="bg1">
                    <a:alpha val="0"/>
                  </a:schemeClr>
                </a:solidFill>
              </a:rPr>
              <a:t>&lt;BTFP&gt;&lt;!-- BTFPCONFIGURATION:3C627466703E0D0A20203C212D2D204372656174656420627920526567696F6E616C2067726170686963735F4F66666963653A20424F535F31322E32312E323032315F434F52453B2041435320757064617465733A204164646564206164646974696F6E616C20636C69656E7420636F6C6F72732E2041646A7573746564206D617267696E732E20416464656420646973636C61696D657220616E6420647261667420737469636B65722062757420736D616C6C2E204368616E67656420666F6E742073697A65206F66207461676C696E6520616E642073747265746368656420746F206D617267696E732E20202020202020496E737472756374696F6E7320666F7220746865203C74656D706C6174653E207461673A4B656570202276657273696F6E2220616E6420227479706522206F7074696F6E7320756E6368616E6765642E53657420226E616D6522206F7074696F6E20746F2074686520636C69656E74206E616D6520746861742073686F756C6420617070656172206F6E2074686520636C69656E7420636F6C6F722073656374696F6E2E2053657420227061676553697A652220746F207468652070617065722073697A6520796F75206172652073657474696E67207468697320736C696465206D6173746572207570206F6E2E2056616C69642076616C756573206172653A20227769646573637265656E222028776869636820657175616C732031363A39292C2022345F33222C202261342220616E6420226C6574746572222E204F627365727665206361706974616C697A6174696F6E21202D2D3E0D0A20203C74656D706C6174652076657273696F6E3D22322E332E342220747970653D22756E6272616E64656422206E616D653D225A3552455F31362E3922207061676553697A653D227769646573637265656E223E0D0A202020203C212D2D20496E737472756374696F6E7320666F72203C73657474696E67733E207461673A496E2065616368207375622D74616720736574207468652068657820636F6465206F66207468652052474220636F6C6F7220796F75207769736820746F2075736520666F7220746865207374616E6461726420656C656D656E7473207768656E2074686579206172652063726561746564206F6E207468697320736C696465206D61737465722E4966207468652076616C7565206973206D697373696E67206F7220696E76616C69642C2064656661756C7420636F6C6F72732077696C6C20626520757365642E202D2D3E0D0A202020203C73657474696E67733E0D0A2020202020203C72756E6E696E674167656E64614261636B436F6C6F724C6566743E233238343435363C2F72756E6E696E674167656E64614261636B436F6C6F724C6566743E0D0A2020202020203C72756E6E696E674167656E64614261636B436F6C6F7252696768743E233731383439303C2F72756E6E696E674167656E64614261636B436F6C6F7252696768743E0D0A2020202020203C72756E6E696E674167656E646154657874436F6C6F724C6566743E234646464646463C2F72756E6E696E674167656E646154657874436F6C6F724C6566743E0D0A2020202020203C72756E6E696E674167656E646154657874436F6C6F7252696768743E234646464646463C2F72756E6E696E674167656E646154657874436F6C6F7252696768743E0D0A2020202020203C636F6C756D6E4865616465724C696E65436F6C6F723E233030303030303C2F636F6C756D6E4865616465724C696E65436F6C6F723E0D0A2020202020203C636F6C756D6E48656164657254657874436F6C6F723E233030303030303C2F636F6C756D6E48656164657254657874436F6C6F723E0D0A2020202020203C726F774865616465724C696E65436F6C6F723E233030303030303C2F726F774865616465724C696E65436F6C6F723E0D0A2020202020203C726F7748656164657254657874436F6C6F723E233030303030303C2F726F7748656164657254657874436F6C6F723E0D0A2020202020203C636F6E636C7573696F6E4172726F774C696E65436F6C6F723E233239343435373C2F636F6E636C7573696F6E4172726F774C696E65436F6C6F723E0D0A2020202020203C636F6E636C7573696F6E4172726F7754657874436F6C6F723E233239343435373C2F636F6E636C7573696F6E4172726F7754657874436F6C6F723E0D0A2020202020203C70657263656E74616765436972636C6546756C6C436972636C65436F6C6F723E234234423741433C2F70657263656E74616765436972636C6546756C6C436972636C65436F6C6F723E0D0A2020202020203C70657263656E74616765436972636C6554657874486967686C69676874436F6C6F723E234639444130303C2F70657263656E74616765436972636C6554657874486967686C69676874436F6C6F723E0D0A2020202020203C737461747573537469636B6572436F6C6F723E233030303030303C2F737461747573537469636B6572436F6C6F723E0D0A2020202020203C63616C6C6F75744261636B436F6C6F723E234646464646463C2F63616C6C6F75744261636B436F6C6F723E0D0A2020202020203C63616C6C6F7574546578744C696E65436F6C6F723E233238343435363C2F63616C6C6F7574546578744C696E65436F6C6F723E0D0A2020202020203C6E756D626572427562626C654261636B436F6C6F723E234646464646463C2F6E756D626572427562626C654261636B436F6C6F723E0D0A2020202020203C6E756D626572427562626C65546578744C696E65436F6C6F723E233238343435363C2F6E756D626572427562626C65546578744C696E65436F6C6F723E0D0A2020202020203C76616C7565436861696E546578744C696E65436F6C6F723E233030303030303C2F76616C7565436861696E546578744C696E65436F6C6F723E0D0A2020202020203C6167656E6461486967686C69676874436F6C6F723E234639444130303C2F6167656E6461486967686C69676874436F6C6F723E0D0A2020202020203C73657175656E63654172726F7746696C6C436F6C6F723E234639444130303C2F73657175656E63654172726F7746696C6C436F6C6F723E0D0A2020202020203C212D2D20546865203C7461626C65416363656E744E756D6265723E20646566696E6573207768696368207461626C65206C61796F75742066726F6D2074686520224C69676874205374796C6520312220726F772073686F756C64206265206170706C69656420666F72206E65776C792063726561746564207461626C65732E2056616C69642076616C7565732061726520302C20312C20322C20332C20342C20352C20616E642036202D20726570726573656E74696E6720746865206C61796F757473206F6E20746865205461626C65204C61796F7574732064726F702D646F776E2066726F6D206C65667420746F2072696768742E2054686520686967686C6967687420636F6C6F7273207573656420696E2074686F7365207461626C65206C61796F757473206C696E6B20746F20746865205468656D6520636F6C6F722070616C657474652C20746865792063616E6E6F742062652073706563696669656420686572652E202D2D3E0D0A2020202020203C7461626C65416363656E744E756D6265723E313C2F7461626C65416363656E744E756D6265723E0D0A2020202020203C212D2D20546865203C6E6F746573466F6E7453697A653E207461672064657465726D696E6573207768617420666F6E742073697A652073686F756C64206265206170706C69656420746F206E65776C792063726561746564206E6F7465732F736F7572636520626F7865732E2056616C69642076616C7565732061726520696E7465676572206E756D626572732E20496620746865206F7074696F6E206973206E6F742070726573656E74206F72206E6F742076616C69642C207468652064656661756C7420697320757365642E202D2D3E0D0A2020202020203C6E6F746573466F6E7453697A653E383C2F6E6F746573466F6E7453697A653E0D0A2020202020203C6E6F74657354657874436F6C6F723E233030303030303C2F6E6F74657354657874436F6C6F723E0D0A2020202020203C212D2D20546865203C737461747573537469636B657252756E6E696E674167656E6461466F6E7453697A653E207461672064657465726D696E6573207768617420666F6E742073697A652073686F756C64206265206170706C69656420746F206E65776C7920637265617465642073746174757320737469636B65727320616E642072756E6E696E67206167656E6461732E2056616C69642076616C7565732061726520696E7465676572206E756D626572732E20496620746865206F7074696F6E206973206E6F742070726573656E74206F72206E6F742076616C69642C207468652064656661756C7420697320757365642E202D2D3E0D0A2020202020203C737461747573537469636B657252756E6E696E674167656E6461466F6E7453697A653E31323C2F737461747573537469636B657252756E6E696E674167656E6461466F6E7453697A653E0D0A2020202020203C212D2D20546865203C636F6C756D6E53706163696E673E207461672064657465726D696E657320746865207769647468206F66207468652073706163696E67206265747765656E20636F6C756D6E7320696E2070742E56616C69642076616C7565732061726520696E7465676572206E756D626572732C206D696E2E2032382C206D61782E20383520287E312D33636D292E20496620746865206F7074696F6E206973206E6F742070726573656E74206F72206E6F742076616C69642C207468652064656661756C7420697320757365642E202D2D3E0D0A2020202020203C636F6C756D6E53706163696E673E34323C2F636F6C756D6E53706163696E673E0D0A202020203C2F73657474696E67733E0D0A202020203C212D2D20496E737472756374696F6E7320666F72203C636F6C6F72733E207461673A55736520616E79206E756D626572206F66203C636F6C6F723E2E2E2E3C2F636F6C6F723E206C696E65732E2045616368206C696E652063726561746573206120636C69656E7420636F6C6F72206F6E2074686520636C69656E7420636F6C6F722070616C6574746520696E20746865206F7264657220746865792061707065617220686572652E54686520636C69656E7420636F6C6F722068657820636F646520676F6573206265747765656E20746865203C636F6C6F723E20616E64203C2F636F6C6F723E20746167732E546865203C636F6C6F723E20746167206D6179206861766520746865206F7074696F6E2022636F6E7472617374696E6754657874436F6C6F72222E2049662069742069732073657420746F20612076616C6964205247422068657820636F6465207468656E207468617420636F6C6F722077696C6C206265207573656420666F722074657874206966207468652075736572206170706C6965732074686520636C69656E7420636F6C6F7220746F2066696C6C20612073686170652E2048656E63652C20636F6E7472617374696E6754657874436F6C6F7220757375616C6C79206973207768697465202823464646464646292C20626C61636B20282330303030303029206F7220616E6F74686572206461726B20636F6C6F722E202D2D3E0D0A202020203C636F6C6F72733E0D0A2020202020203C636F6C6F7220636F6E7472617374696E6754657874436F6C6F723D2223303030303030223E234639444130303C2F636F6C6F723E0D0A2020202020203C636F6C6F7220636F6E7472617374696E6754657874436F6C6F723D2223464646464646223E233239343435373C2F636F6C6F723E0D0A2020202020203C636F6C6F7220636F6E7472617374696E6754657874436F6C6F723D2223464646464646223E233534364137383C2F636F6C6F723E0D0A2020202020203C636F6C6F7220636F6E7472617374696E6754657874436F6C6F723D2223464646464646223E233744384639393C2F636F6C6F723E0D0A2020202020203C636F6C6F7220636F6E7472617374696E6754657874436F6C6F723D2223303030303030223E234142423442443C2F636F6C6F723E0D0A2020202020203C636F6C6F7220636F6E7472617374696E6754657874436F6C6F723D2223303030303030223E234642423633353C2F636F6C6F723E0D0A2020202020203C636F6C6F7220636F6E7472617374696E6754657874436F6C6F723D2223303030303030223E234644433336303C2F636F6C6F723E0D0A2020202020203C636F6C6F7220636F6E7472617374696E6754657874436F6C6F723D2223303030303030223E234645434638373C2F636F6C6F723E0D0A2020202020203C636F6C6F7220636F6E7472617374696E6754657874436F6C6F723D2223303030303030223E234645444441383C2F636F6C6F723E0D0A2020202020203C636F6C6F7220636F6E7472617374696E6754657874436F6C6F723D2223464646464646223E233134313531373C2F636F6C6F723E0D0A2020202020203C636F6C6F7220636F6E7472617374696E6754657874436F6C6F723D2223303030303030223E234538453845383C2F636F6C6F723E0D0A2020202020203C636F6C6F7220636F6E7472617374696E6754657874436F6C6F723D2223464646464646223E233042313332423C2F636F6C6F723E0D0A2020202020203C636F6C6F7220636F6E7472617374696E6754657874436F6C6F723D2223464646464646223E233639314637343C2F636F6C6F723E0D0A2020202020203C636F6C6F7220636F6E7472617374696E6754657874436F6C6F723D2223464646464646223E233342324644383C2F636F6C6F723E0D0A2020202020203C636F6C6F7220636F6E7472617374696E6754657874436F6C6F723D2223303030303030223E234234423741433C2F636F6C6F723E0D0A2020202020203C636F6C6F7220636F6E7472617374696E6754657874436F6C6F723D2223464646464646223E233541423839313C2F636F6C6F723E0D0A2020202020203C636F6C6F7220636F6E7472617374696E6754657874436F6C6F723D2223464646464646223E233030363638313C2F636F6C6F723E0D0A2020202020203C636F6C6F7220636F6E7472617374696E6754657874436F6C6F723D2223464646464646223E234635394430463C2F636F6C6F723E0D0A2020202020203C636F6C6F7220636F6E7472617374696E6754657874436F6C6F723D2223464646464646223E234537343031313C2F636F6C6F723E0D0A2020202020203C636F6C6F7220636F6E7472617374696E6754657874436F6C6F723D2223464646464646223E234646354333343C2F636F6C6F723E0D0A2020202020203C636F6C6F7220636F6E7472617374696E6754657874436F6C6F723D2223464646464646223E233030353538463C2F636F6C6F723E0D0A2020202020203C636F6C6F7220636F6E7472617374696E6754657874436F6C6F723D2223464646464646223E233030353834453C2F636F6C6F723E0D0A2020202020203C636F6C6F7220636F6E7472617374696E6754657874436F6C6F723D2223464646464646223E234142324539323C2F636F6C6F723E0D0A2020202020203C636F6C6F7220636F6E7472617374696E6754657874436F6C6F723D2223464646464646223E234441303432433C2F636F6C6F723E0D0A2020202020203C636F6C6F7220636F6E7472617374696E6754657874436F6C6F723D2223464646464646223E233136314441463C2F636F6C6F723E0D0A2020202020203C636F6C6F7220636F6E7472617374696E6754657874436F6C6F723D2223303030303030223E234646423541433C2F636F6C6F723E0D0A2020202020203C636F6C6F7220636F6E7472617374696E6754657874436F6C6F723D2223464646464646223E233431423443423C2F636F6C6F723E0D0A2020202020203C636F6C6F7220636F6E7472617374696E6754657874436F6C6F723D2223464646464646223E233030443343413C2F636F6C6F723E0D0A2020202020203C636F6C6F7220636F6E7472617374696E6754657874436F6C6F723D2223303030303030223E234537394644413C2F636F6C6F723E0D0A2020202020203C636F6C6F7220636F6E7472617374696E6754657874436F6C6F723D2223303030303030223E234646413442373C2F636F6C6F723E0D0A2020202020203C636F6C6F7220636F6E7472617374696E6754657874436F6C6F723D2223303030303030223E233739414445363C2F636F6C6F723E0D0A202020203C2F636F6C6F72733E0D0A20203C2F74656D706C6174653E0D0A20203C4775696465733E0D0A202020203C4C656674477569646520786D6C6E733D22323122202F3E0D0A202020203C5269676874477569646520786D6C6E733D2239333922202F3E0D0A202020203C5570706572537469636B6572477569646520786D6C6E733D22363922202F3E0D0A202020203C4C6F776572537469636B6572477569646520786D6C6E733D22393622202F3E0D0A202020203C426F74746F6D477569646520786D6C6E733D2235303522202F3E0D0A20203C2F4775696465733E0D0A3C2F627466703E --&gt;&lt;/BTFP&gt;</a:t>
            </a:r>
          </a:p>
        </p:txBody>
      </p:sp>
      <p:sp>
        <p:nvSpPr>
          <p:cNvPr id="8" name="CreatedFooter" hidden="1"/>
          <p:cNvSpPr/>
          <p:nvPr userDrawn="1">
            <p:custDataLst>
              <p:tags r:id="rId9"/>
            </p:custDataLst>
          </p:nvPr>
        </p:nvSpPr>
        <p:spPr>
          <a:xfrm>
            <a:off x="8019472" y="6642000"/>
            <a:ext cx="2140528"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en-GB" sz="600">
                <a:solidFill>
                  <a:schemeClr val="tx1"/>
                </a:solidFill>
              </a:rPr>
              <a:t> </a:t>
            </a:r>
          </a:p>
        </p:txBody>
      </p:sp>
      <p:sp>
        <p:nvSpPr>
          <p:cNvPr id="7" name="OfficeCode" hidden="1"/>
          <p:cNvSpPr/>
          <p:nvPr userDrawn="1">
            <p:custDataLst>
              <p:tags r:id="rId10"/>
            </p:custDataLst>
          </p:nvPr>
        </p:nvSpPr>
        <p:spPr>
          <a:xfrm>
            <a:off x="7225145" y="6642000"/>
            <a:ext cx="540327"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en-GB" sz="600">
                <a:solidFill>
                  <a:schemeClr val="tx1"/>
                </a:solidFill>
              </a:rPr>
              <a:t>WSS</a:t>
            </a:r>
          </a:p>
        </p:txBody>
      </p:sp>
      <p:sp>
        <p:nvSpPr>
          <p:cNvPr id="9" name="Title Placeholder 8">
            <a:extLst>
              <a:ext uri="{FF2B5EF4-FFF2-40B4-BE49-F238E27FC236}">
                <a16:creationId xmlns:a16="http://schemas.microsoft.com/office/drawing/2014/main" id="{B904826B-A651-4767-8AD5-A2C228A35CFC}"/>
              </a:ext>
            </a:extLst>
          </p:cNvPr>
          <p:cNvSpPr>
            <a:spLocks noGrp="1"/>
          </p:cNvSpPr>
          <p:nvPr>
            <p:ph type="title"/>
          </p:nvPr>
        </p:nvSpPr>
        <p:spPr>
          <a:xfrm>
            <a:off x="327022" y="295692"/>
            <a:ext cx="10515600" cy="478888"/>
          </a:xfrm>
          <a:prstGeom prst="rect">
            <a:avLst/>
          </a:prstGeom>
        </p:spPr>
        <p:txBody>
          <a:bodyPr vert="horz" lIns="91440" tIns="45720" rIns="91440" bIns="45720" rtlCol="0" anchor="ctr">
            <a:noAutofit/>
          </a:bodyPr>
          <a:lstStyle/>
          <a:p>
            <a:r>
              <a:rPr lang="en-US" dirty="0"/>
              <a:t>Click to add title</a:t>
            </a:r>
          </a:p>
        </p:txBody>
      </p:sp>
      <p:sp>
        <p:nvSpPr>
          <p:cNvPr id="38" name="Text Placeholder 37">
            <a:extLst>
              <a:ext uri="{FF2B5EF4-FFF2-40B4-BE49-F238E27FC236}">
                <a16:creationId xmlns:a16="http://schemas.microsoft.com/office/drawing/2014/main" id="{3BD71D2C-45A3-4FE4-BE01-A917FABD76A5}"/>
              </a:ext>
            </a:extLst>
          </p:cNvPr>
          <p:cNvSpPr>
            <a:spLocks noGrp="1"/>
          </p:cNvSpPr>
          <p:nvPr>
            <p:ph type="body" idx="1"/>
          </p:nvPr>
        </p:nvSpPr>
        <p:spPr>
          <a:xfrm>
            <a:off x="327022" y="813931"/>
            <a:ext cx="10515600" cy="431998"/>
          </a:xfrm>
          <a:prstGeom prst="rect">
            <a:avLst/>
          </a:prstGeom>
        </p:spPr>
        <p:txBody>
          <a:bodyPr vert="horz" lIns="91440" tIns="45720" rIns="91440" bIns="45720" rtlCol="0">
            <a:normAutofit/>
          </a:bodyPr>
          <a:lstStyle/>
          <a:p>
            <a:pPr lvl="0"/>
            <a:r>
              <a:rPr lang="en-US" dirty="0"/>
              <a:t>Click to add subtitle</a:t>
            </a:r>
          </a:p>
        </p:txBody>
      </p:sp>
      <p:sp>
        <p:nvSpPr>
          <p:cNvPr id="2" name="TextBox 1">
            <a:extLst>
              <a:ext uri="{FF2B5EF4-FFF2-40B4-BE49-F238E27FC236}">
                <a16:creationId xmlns:a16="http://schemas.microsoft.com/office/drawing/2014/main" id="{7952FCCF-CE7A-F6D2-EF7B-9F788573D500}"/>
              </a:ext>
            </a:extLst>
          </p:cNvPr>
          <p:cNvSpPr txBox="1"/>
          <p:nvPr userDrawn="1"/>
        </p:nvSpPr>
        <p:spPr bwMode="gray">
          <a:xfrm>
            <a:off x="0" y="6688723"/>
            <a:ext cx="1838965" cy="169277"/>
          </a:xfrm>
          <a:prstGeom prst="rect">
            <a:avLst/>
          </a:prstGeom>
          <a:noFill/>
        </p:spPr>
        <p:txBody>
          <a:bodyPr wrap="none" rtlCol="0">
            <a:spAutoFit/>
          </a:bodyPr>
          <a:lstStyle/>
          <a:p>
            <a:pPr marL="0" indent="0" algn="l">
              <a:buNone/>
            </a:pPr>
            <a:r>
              <a:rPr lang="en-US" sz="500">
                <a:solidFill>
                  <a:srgbClr val="004F85"/>
                </a:solidFill>
                <a:ea typeface="Roboto" panose="02000000000000000000" pitchFamily="2" charset="0"/>
              </a:rPr>
              <a:t>Enterprise Consulting: Technology &amp; Engineering Services</a:t>
            </a:r>
          </a:p>
        </p:txBody>
      </p:sp>
    </p:spTree>
    <p:custDataLst>
      <p:tags r:id="rId6"/>
    </p:custDataLst>
    <p:extLst>
      <p:ext uri="{BB962C8B-B14F-4D97-AF65-F5344CB8AC3E}">
        <p14:creationId xmlns:p14="http://schemas.microsoft.com/office/powerpoint/2010/main" val="1176505813"/>
      </p:ext>
    </p:extLst>
  </p:cSld>
  <p:clrMap bg1="lt1" tx1="dk1" bg2="lt2" tx2="dk2" accent1="accent1" accent2="accent2" accent3="accent3" accent4="accent4" accent5="accent5" accent6="accent6" hlink="hlink" folHlink="folHlink"/>
  <p:sldLayoutIdLst>
    <p:sldLayoutId id="2147483860" r:id="rId1"/>
    <p:sldLayoutId id="2147483876" r:id="rId2"/>
    <p:sldLayoutId id="2147483950" r:id="rId3"/>
  </p:sldLayoutIdLst>
  <p:transition/>
  <p:hf hdr="0" dt="0"/>
  <p:txStyles>
    <p:titleStyle>
      <a:lvl1pPr algn="l" defTabSz="7112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0" indent="0" algn="l" defTabSz="914354" rtl="0" eaLnBrk="1" latinLnBrk="0" hangingPunct="1">
        <a:lnSpc>
          <a:spcPct val="100000"/>
        </a:lnSpc>
        <a:spcBef>
          <a:spcPts val="1200"/>
        </a:spcBef>
        <a:buFont typeface="Arial" panose="020B0604020202020204" pitchFamily="34" charset="0"/>
        <a:buNone/>
        <a:defRPr sz="2000" kern="1200">
          <a:solidFill>
            <a:schemeClr val="tx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algn="l" defTabSz="711200" rtl="0" eaLnBrk="1" latinLnBrk="0" hangingPunct="1">
        <a:defRPr sz="1400" kern="1200">
          <a:solidFill>
            <a:schemeClr val="tx1"/>
          </a:solidFill>
          <a:latin typeface="+mn-lt"/>
          <a:ea typeface="+mn-ea"/>
          <a:cs typeface="+mn-cs"/>
        </a:defRPr>
      </a:lvl6pPr>
      <a:lvl7pPr marL="1244600" algn="l" defTabSz="711200" rtl="0" eaLnBrk="1" latinLnBrk="0" hangingPunct="1">
        <a:defRPr sz="1400" kern="1200">
          <a:solidFill>
            <a:schemeClr val="tx1"/>
          </a:solidFill>
          <a:latin typeface="+mn-lt"/>
          <a:ea typeface="+mn-ea"/>
          <a:cs typeface="+mn-cs"/>
        </a:defRPr>
      </a:lvl7pPr>
      <a:lvl8pPr marL="1422400" algn="l" defTabSz="711200" rtl="0" eaLnBrk="1" latinLnBrk="0" hangingPunct="1">
        <a:defRPr sz="1400" kern="1200">
          <a:solidFill>
            <a:schemeClr val="tx1"/>
          </a:solidFill>
          <a:latin typeface="+mn-lt"/>
          <a:ea typeface="+mn-ea"/>
          <a:cs typeface="+mn-cs"/>
        </a:defRPr>
      </a:lvl8pPr>
      <a:lvl9pPr marL="1600200" algn="l" defTabSz="7112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70" userDrawn="1">
          <p15:clr>
            <a:srgbClr val="F26B43"/>
          </p15:clr>
        </p15:guide>
        <p15:guide id="3" orient="horz" pos="96" userDrawn="1">
          <p15:clr>
            <a:srgbClr val="F26B43"/>
          </p15:clr>
        </p15:guide>
        <p15:guide id="4" orient="horz" pos="3997" userDrawn="1">
          <p15:clr>
            <a:srgbClr val="F26B43"/>
          </p15:clr>
        </p15:guide>
        <p15:guide id="5" pos="9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AMPAT-Arch/1736699777_musicplayersongrecommendationmain/blob/main/Index.html" TargetMode="External"/><Relationship Id="rId2" Type="http://schemas.openxmlformats.org/officeDocument/2006/relationships/notesSlide" Target="../notesSlides/notesSlide3.xml"/><Relationship Id="rId1" Type="http://schemas.openxmlformats.org/officeDocument/2006/relationships/slideLayout" Target="../slideLayouts/slideLayout20.xml"/><Relationship Id="rId5" Type="http://schemas.openxmlformats.org/officeDocument/2006/relationships/hyperlink" Target="https://github.com/SAMPAT-Arch/1736699777_musicplayersongrecommendationmain/blob/main/style.css" TargetMode="External"/><Relationship Id="rId4" Type="http://schemas.openxmlformats.org/officeDocument/2006/relationships/hyperlink" Target="https://github.com/SAMPAT-Arch/1736699777_musicplayersongrecommendationmain/blob/main/Script.j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AMPAT-Arch/Correct_1736699777_musicplayersongrecommendationmain/blob/main/Index.html" TargetMode="External"/><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hyperlink" Target="https://github.com/SAMPAT-Arch/Correct_1736699777_musicplayersongrecommendationmain/blob/main/mockup2.png" TargetMode="External"/><Relationship Id="rId5" Type="http://schemas.openxmlformats.org/officeDocument/2006/relationships/hyperlink" Target="https://github.com/SAMPAT-Arch/Correct_1736699777_musicplayersongrecommendationmain/blob/main/style.css" TargetMode="External"/><Relationship Id="rId4" Type="http://schemas.openxmlformats.org/officeDocument/2006/relationships/hyperlink" Target="https://github.com/SAMPAT-Arch/Correct_1736699777_musicplayersongrecommendationmain/blob/main/Script.j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9189" y="1661736"/>
            <a:ext cx="11701211" cy="1384995"/>
          </a:xfrm>
          <a:prstGeom prst="rect">
            <a:avLst/>
          </a:prstGeom>
        </p:spPr>
        <p:txBody>
          <a:bodyPr wrap="square">
            <a:spAutoFit/>
          </a:bodyPr>
          <a:lstStyle/>
          <a:p>
            <a:r>
              <a:rPr lang="en-US" sz="4200" dirty="0">
                <a:solidFill>
                  <a:schemeClr val="bg1"/>
                </a:solidFill>
                <a:latin typeface="+mj-lt"/>
              </a:rPr>
              <a:t>Debugging Music Application Using LLM - Personalized Song Recommendations Feature</a:t>
            </a:r>
          </a:p>
        </p:txBody>
      </p:sp>
      <p:sp>
        <p:nvSpPr>
          <p:cNvPr id="7" name="Rectangle 6"/>
          <p:cNvSpPr/>
          <p:nvPr/>
        </p:nvSpPr>
        <p:spPr>
          <a:xfrm>
            <a:off x="389189" y="4564244"/>
            <a:ext cx="3689325" cy="338554"/>
          </a:xfrm>
          <a:prstGeom prst="rect">
            <a:avLst/>
          </a:prstGeom>
        </p:spPr>
        <p:txBody>
          <a:bodyPr wrap="square">
            <a:spAutoFit/>
          </a:bodyPr>
          <a:lstStyle/>
          <a:p>
            <a:pPr>
              <a:buFont typeface="Wingdings" panose="05000000000000000000" pitchFamily="2" charset="2"/>
              <a:buChar char="§"/>
            </a:pPr>
            <a:r>
              <a:rPr lang="en-US" i="1" dirty="0" smtClean="0">
                <a:solidFill>
                  <a:schemeClr val="bg1"/>
                </a:solidFill>
              </a:rPr>
              <a:t>Presented by: SAMPAT LAL LOHAR</a:t>
            </a:r>
            <a:endParaRPr lang="en-US" i="1" dirty="0">
              <a:solidFill>
                <a:schemeClr val="bg1"/>
              </a:solidFill>
            </a:endParaRPr>
          </a:p>
        </p:txBody>
      </p:sp>
    </p:spTree>
    <p:extLst>
      <p:ext uri="{BB962C8B-B14F-4D97-AF65-F5344CB8AC3E}">
        <p14:creationId xmlns:p14="http://schemas.microsoft.com/office/powerpoint/2010/main" val="179361056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74" y="239335"/>
            <a:ext cx="4858507" cy="584775"/>
          </a:xfrm>
          <a:prstGeom prst="rect">
            <a:avLst/>
          </a:prstGeom>
        </p:spPr>
        <p:txBody>
          <a:bodyPr wrap="square">
            <a:spAutoFit/>
          </a:bodyPr>
          <a:lstStyle/>
          <a:p>
            <a:pPr marL="0" lvl="0" indent="0" defTabSz="914400" eaLnBrk="0" fontAlgn="base" hangingPunct="0">
              <a:spcBef>
                <a:spcPct val="0"/>
              </a:spcBef>
              <a:spcAft>
                <a:spcPct val="0"/>
              </a:spcAft>
              <a:buNone/>
            </a:pPr>
            <a:r>
              <a:rPr lang="en-US" altLang="en-US" sz="3200" b="1" dirty="0">
                <a:solidFill>
                  <a:schemeClr val="tx2"/>
                </a:solidFill>
                <a:latin typeface="+mj-lt"/>
              </a:rPr>
              <a:t>Evaluation Process:</a:t>
            </a:r>
          </a:p>
        </p:txBody>
      </p:sp>
      <p:sp>
        <p:nvSpPr>
          <p:cNvPr id="3" name="Rectangle 1"/>
          <p:cNvSpPr>
            <a:spLocks noChangeArrowheads="1"/>
          </p:cNvSpPr>
          <p:nvPr/>
        </p:nvSpPr>
        <p:spPr bwMode="auto">
          <a:xfrm>
            <a:off x="641962" y="1121379"/>
            <a:ext cx="9852536"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bg1"/>
                </a:solidFill>
                <a:effectLst/>
              </a:rPr>
              <a:t>1. Prompt Evaluation: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bg1"/>
                </a:solidFill>
                <a:effectLst/>
              </a:rPr>
              <a:t>Prompt:</a:t>
            </a:r>
            <a:r>
              <a:rPr kumimoji="0" lang="en-US" altLang="en-US" sz="1400" b="0" i="0" u="none" strike="noStrike" cap="none" normalizeH="0" baseline="0" dirty="0" smtClean="0">
                <a:ln>
                  <a:noFill/>
                </a:ln>
                <a:solidFill>
                  <a:schemeClr val="bg1"/>
                </a:solidFill>
                <a:effectLst/>
              </a:rPr>
              <a:t> </a:t>
            </a:r>
            <a:r>
              <a:rPr kumimoji="0" lang="en-US" altLang="en-US" sz="1400" b="0" i="1" u="none" strike="noStrike" cap="none" normalizeH="0" baseline="0" dirty="0" err="1" smtClean="0">
                <a:ln>
                  <a:noFill/>
                </a:ln>
                <a:solidFill>
                  <a:schemeClr val="bg1"/>
                </a:solidFill>
                <a:effectLst/>
              </a:rPr>
              <a:t>MusicPlayer</a:t>
            </a:r>
            <a:r>
              <a:rPr kumimoji="0" lang="en-US" altLang="en-US" sz="1400" b="0" i="1" u="none" strike="noStrike" cap="none" normalizeH="0" baseline="0" dirty="0" smtClean="0">
                <a:ln>
                  <a:noFill/>
                </a:ln>
                <a:solidFill>
                  <a:schemeClr val="bg1"/>
                </a:solidFill>
                <a:effectLst/>
              </a:rPr>
              <a:t>-song Recommendation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bg1"/>
                </a:solidFill>
                <a:effectLst/>
              </a:rPr>
              <a:t>Relevance to Task:</a:t>
            </a:r>
            <a:r>
              <a:rPr kumimoji="0" lang="en-US" altLang="en-US" sz="1400" b="0" i="0" u="none" strike="noStrike" cap="none" normalizeH="0" baseline="0" dirty="0" smtClean="0">
                <a:ln>
                  <a:noFill/>
                </a:ln>
                <a:solidFill>
                  <a:schemeClr val="bg1"/>
                </a:solidFill>
                <a:effectLst/>
              </a:rPr>
              <a:t> Yes.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bg1"/>
                </a:solidFill>
                <a:effectLst/>
              </a:rPr>
              <a:t>Reason:</a:t>
            </a:r>
            <a:r>
              <a:rPr kumimoji="0" lang="en-US" altLang="en-US" sz="1400" b="0" i="0" u="none" strike="noStrike" cap="none" normalizeH="0" baseline="0" dirty="0" smtClean="0">
                <a:ln>
                  <a:noFill/>
                </a:ln>
                <a:solidFill>
                  <a:schemeClr val="bg1"/>
                </a:solidFill>
                <a:effectLst/>
              </a:rPr>
              <a:t> The prompt aligns with the task requirements, which are to implement a personalized song recommendation feature based on the genre selected by the user.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bg1"/>
                </a:solidFill>
                <a:effectLst/>
              </a:rPr>
              <a:t>2. Code Evaluation: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bg1"/>
                </a:solidFill>
                <a:effectLst/>
              </a:rPr>
              <a:t>Files provided: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bg1"/>
                </a:solidFill>
                <a:effectLst/>
              </a:rPr>
              <a:t>index.html (HTML 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bg1"/>
                </a:solidFill>
                <a:effectLst/>
              </a:rPr>
              <a:t>script.js (JavaScript logic)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smtClean="0">
                <a:ln>
                  <a:noFill/>
                </a:ln>
                <a:solidFill>
                  <a:schemeClr val="bg1"/>
                </a:solidFill>
                <a:effectLst/>
              </a:rPr>
              <a:t>style.css (CSS for styling)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smtClean="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bg1"/>
                </a:solidFill>
                <a:effectLst/>
              </a:rPr>
              <a:t>Relevance to Task:</a:t>
            </a:r>
            <a:r>
              <a:rPr kumimoji="0" lang="en-US" altLang="en-US" sz="1400" b="0" i="0" u="none" strike="noStrike" cap="none" normalizeH="0" baseline="0" dirty="0" smtClean="0">
                <a:ln>
                  <a:noFill/>
                </a:ln>
                <a:solidFill>
                  <a:schemeClr val="bg1"/>
                </a:solidFill>
                <a:effectLst/>
              </a:rPr>
              <a:t> Yes.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bg1"/>
                </a:solidFill>
                <a:effectLst/>
              </a:rPr>
              <a:t>Reason:</a:t>
            </a:r>
            <a:r>
              <a:rPr kumimoji="0" lang="en-US" altLang="en-US" sz="1400" b="0" i="0" u="none" strike="noStrike" cap="none" normalizeH="0" baseline="0" dirty="0" smtClean="0">
                <a:ln>
                  <a:noFill/>
                </a:ln>
                <a:solidFill>
                  <a:schemeClr val="bg1"/>
                </a:solidFill>
                <a:effectLst/>
              </a:rPr>
              <a:t> The code is relevant to the task and implements the song recommendation feature based on genre selection. The HTML provides the user interface, the JavaScript handles the functionality, and the CSS offers a simple layout.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75853562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795" y="97868"/>
            <a:ext cx="10021350" cy="584775"/>
          </a:xfrm>
          <a:prstGeom prst="rect">
            <a:avLst/>
          </a:prstGeom>
        </p:spPr>
        <p:txBody>
          <a:bodyPr wrap="square">
            <a:spAutoFit/>
          </a:bodyPr>
          <a:lstStyle/>
          <a:p>
            <a:pPr marL="0" indent="0">
              <a:buNone/>
            </a:pPr>
            <a:r>
              <a:rPr lang="en-US" sz="3200" dirty="0">
                <a:solidFill>
                  <a:schemeClr val="tx2"/>
                </a:solidFill>
                <a:latin typeface="+mj-lt"/>
              </a:rPr>
              <a:t>Code Breakdown &amp; </a:t>
            </a:r>
            <a:r>
              <a:rPr lang="en-US" sz="3200" dirty="0" smtClean="0">
                <a:solidFill>
                  <a:schemeClr val="tx2"/>
                </a:solidFill>
                <a:latin typeface="+mj-lt"/>
              </a:rPr>
              <a:t>Suggested Improvements</a:t>
            </a:r>
            <a:endParaRPr lang="en-US" sz="3200" b="1" dirty="0">
              <a:solidFill>
                <a:schemeClr val="tx2"/>
              </a:solidFill>
              <a:latin typeface="+mj-lt"/>
            </a:endParaRPr>
          </a:p>
        </p:txBody>
      </p:sp>
      <p:sp>
        <p:nvSpPr>
          <p:cNvPr id="7" name="Rectangle 6"/>
          <p:cNvSpPr/>
          <p:nvPr/>
        </p:nvSpPr>
        <p:spPr>
          <a:xfrm>
            <a:off x="290269" y="1079474"/>
            <a:ext cx="11338557" cy="276999"/>
          </a:xfrm>
          <a:prstGeom prst="rect">
            <a:avLst/>
          </a:prstGeom>
        </p:spPr>
        <p:txBody>
          <a:bodyPr wrap="square">
            <a:spAutoFit/>
          </a:bodyPr>
          <a:lstStyle/>
          <a:p>
            <a:r>
              <a:rPr lang="en-US" sz="1200" b="1" dirty="0">
                <a:solidFill>
                  <a:schemeClr val="bg1"/>
                </a:solidFill>
              </a:rPr>
              <a:t>1. index.html</a:t>
            </a:r>
            <a:r>
              <a:rPr lang="en-US" sz="1200" b="1" dirty="0" smtClean="0">
                <a:solidFill>
                  <a:schemeClr val="bg1"/>
                </a:solidFill>
              </a:rPr>
              <a:t>: </a:t>
            </a:r>
            <a:r>
              <a:rPr lang="en-US" sz="1200" dirty="0" smtClean="0">
                <a:solidFill>
                  <a:schemeClr val="bg1"/>
                </a:solidFill>
              </a:rPr>
              <a:t>The </a:t>
            </a:r>
            <a:r>
              <a:rPr lang="en-US" sz="1200" dirty="0">
                <a:solidFill>
                  <a:schemeClr val="bg1"/>
                </a:solidFill>
              </a:rPr>
              <a:t>HTML file creates the structure of the page, including a dropdown for selecting genres and a section to display song recommendations.</a:t>
            </a:r>
          </a:p>
        </p:txBody>
      </p:sp>
      <p:sp>
        <p:nvSpPr>
          <p:cNvPr id="5" name="Rectangle 4"/>
          <p:cNvSpPr/>
          <p:nvPr/>
        </p:nvSpPr>
        <p:spPr>
          <a:xfrm>
            <a:off x="527073" y="1451380"/>
            <a:ext cx="11141532" cy="276999"/>
          </a:xfrm>
          <a:prstGeom prst="rect">
            <a:avLst/>
          </a:prstGeom>
        </p:spPr>
        <p:txBody>
          <a:bodyPr wrap="square">
            <a:spAutoFit/>
          </a:bodyPr>
          <a:lstStyle/>
          <a:p>
            <a:pPr marL="0" indent="0">
              <a:buNone/>
            </a:pPr>
            <a:r>
              <a:rPr lang="en-US" sz="1200" b="1" dirty="0">
                <a:solidFill>
                  <a:schemeClr val="bg1"/>
                </a:solidFill>
              </a:rPr>
              <a:t>1.1 </a:t>
            </a:r>
            <a:r>
              <a:rPr lang="en-US" sz="1200" b="1" dirty="0" smtClean="0">
                <a:solidFill>
                  <a:schemeClr val="bg1"/>
                </a:solidFill>
              </a:rPr>
              <a:t>code </a:t>
            </a:r>
            <a:r>
              <a:rPr lang="en-US" sz="1200" b="1" dirty="0">
                <a:solidFill>
                  <a:schemeClr val="bg1"/>
                </a:solidFill>
              </a:rPr>
              <a:t>for </a:t>
            </a:r>
            <a:r>
              <a:rPr lang="en-US" sz="1200" b="1" dirty="0" smtClean="0">
                <a:solidFill>
                  <a:schemeClr val="bg1"/>
                </a:solidFill>
              </a:rPr>
              <a:t>index.html: </a:t>
            </a:r>
            <a:r>
              <a:rPr lang="en-US" sz="1200" dirty="0" smtClean="0">
                <a:solidFill>
                  <a:schemeClr val="bg1"/>
                </a:solidFill>
                <a:hlinkClick r:id="rId3"/>
              </a:rPr>
              <a:t>https</a:t>
            </a:r>
            <a:r>
              <a:rPr lang="en-US" sz="1200" dirty="0">
                <a:solidFill>
                  <a:schemeClr val="bg1"/>
                </a:solidFill>
                <a:hlinkClick r:id="rId3"/>
              </a:rPr>
              <a:t>://</a:t>
            </a:r>
            <a:r>
              <a:rPr lang="en-US" sz="1200" dirty="0" smtClean="0">
                <a:solidFill>
                  <a:schemeClr val="bg1"/>
                </a:solidFill>
                <a:hlinkClick r:id="rId3"/>
              </a:rPr>
              <a:t>github.com/SAMPAT-Arch/1736699777_musicplayersongrecommendationmain/blob/main/Index.html</a:t>
            </a:r>
            <a:r>
              <a:rPr lang="en-US" sz="1200" dirty="0" smtClean="0">
                <a:solidFill>
                  <a:schemeClr val="bg1"/>
                </a:solidFill>
              </a:rPr>
              <a:t> </a:t>
            </a:r>
            <a:endParaRPr lang="en-US" sz="1200" dirty="0">
              <a:solidFill>
                <a:schemeClr val="bg1"/>
              </a:solidFill>
            </a:endParaRPr>
          </a:p>
        </p:txBody>
      </p:sp>
      <p:sp>
        <p:nvSpPr>
          <p:cNvPr id="8" name="Rectangle 7"/>
          <p:cNvSpPr/>
          <p:nvPr/>
        </p:nvSpPr>
        <p:spPr>
          <a:xfrm>
            <a:off x="290269" y="3077843"/>
            <a:ext cx="11323839" cy="276999"/>
          </a:xfrm>
          <a:prstGeom prst="rect">
            <a:avLst/>
          </a:prstGeom>
        </p:spPr>
        <p:txBody>
          <a:bodyPr wrap="square">
            <a:spAutoFit/>
          </a:bodyPr>
          <a:lstStyle/>
          <a:p>
            <a:r>
              <a:rPr lang="en-US" sz="1200" b="1" dirty="0">
                <a:solidFill>
                  <a:schemeClr val="bg1"/>
                </a:solidFill>
              </a:rPr>
              <a:t>2</a:t>
            </a:r>
            <a:r>
              <a:rPr lang="en-US" sz="1200" b="1" dirty="0" smtClean="0">
                <a:solidFill>
                  <a:schemeClr val="bg1"/>
                </a:solidFill>
              </a:rPr>
              <a:t>. </a:t>
            </a:r>
            <a:r>
              <a:rPr lang="en-US" sz="1200" b="1" dirty="0">
                <a:solidFill>
                  <a:schemeClr val="bg1"/>
                </a:solidFill>
              </a:rPr>
              <a:t>script.js</a:t>
            </a:r>
            <a:r>
              <a:rPr lang="en-US" sz="1200" b="1" dirty="0" smtClean="0">
                <a:solidFill>
                  <a:schemeClr val="bg1"/>
                </a:solidFill>
              </a:rPr>
              <a:t>: </a:t>
            </a:r>
            <a:r>
              <a:rPr lang="en-US" sz="1200" dirty="0" smtClean="0">
                <a:solidFill>
                  <a:schemeClr val="bg1"/>
                </a:solidFill>
              </a:rPr>
              <a:t>This </a:t>
            </a:r>
            <a:r>
              <a:rPr lang="en-US" sz="1200" dirty="0">
                <a:solidFill>
                  <a:schemeClr val="bg1"/>
                </a:solidFill>
              </a:rPr>
              <a:t>JavaScript file is the core functionality, handling the interaction between the user and the genre selection to generate recommendations.</a:t>
            </a:r>
          </a:p>
        </p:txBody>
      </p:sp>
      <p:sp>
        <p:nvSpPr>
          <p:cNvPr id="9" name="Rectangle 8"/>
          <p:cNvSpPr/>
          <p:nvPr/>
        </p:nvSpPr>
        <p:spPr>
          <a:xfrm>
            <a:off x="527073" y="3450142"/>
            <a:ext cx="11036933" cy="276999"/>
          </a:xfrm>
          <a:prstGeom prst="rect">
            <a:avLst/>
          </a:prstGeom>
        </p:spPr>
        <p:txBody>
          <a:bodyPr wrap="square">
            <a:spAutoFit/>
          </a:bodyPr>
          <a:lstStyle/>
          <a:p>
            <a:pPr marL="0" indent="0">
              <a:buNone/>
            </a:pPr>
            <a:r>
              <a:rPr lang="en-US" sz="1200" b="1" dirty="0">
                <a:solidFill>
                  <a:schemeClr val="bg1"/>
                </a:solidFill>
              </a:rPr>
              <a:t>2.1 </a:t>
            </a:r>
            <a:r>
              <a:rPr lang="en-US" sz="1200" b="1" dirty="0" smtClean="0">
                <a:solidFill>
                  <a:schemeClr val="bg1"/>
                </a:solidFill>
              </a:rPr>
              <a:t>code </a:t>
            </a:r>
            <a:r>
              <a:rPr lang="en-US" sz="1200" b="1" dirty="0">
                <a:solidFill>
                  <a:schemeClr val="bg1"/>
                </a:solidFill>
              </a:rPr>
              <a:t>for </a:t>
            </a:r>
            <a:r>
              <a:rPr lang="en-US" sz="1200" b="1" dirty="0" smtClean="0">
                <a:solidFill>
                  <a:schemeClr val="bg1"/>
                </a:solidFill>
              </a:rPr>
              <a:t>script.js:</a:t>
            </a:r>
            <a:r>
              <a:rPr lang="en-US" sz="1200" dirty="0" smtClean="0">
                <a:solidFill>
                  <a:schemeClr val="bg1"/>
                </a:solidFill>
                <a:hlinkClick r:id="rId4"/>
              </a:rPr>
              <a:t> https</a:t>
            </a:r>
            <a:r>
              <a:rPr lang="en-US" sz="1200" dirty="0">
                <a:solidFill>
                  <a:schemeClr val="bg1"/>
                </a:solidFill>
                <a:hlinkClick r:id="rId4"/>
              </a:rPr>
              <a:t>://</a:t>
            </a:r>
            <a:r>
              <a:rPr lang="en-US" sz="1200" dirty="0" smtClean="0">
                <a:solidFill>
                  <a:schemeClr val="bg1"/>
                </a:solidFill>
                <a:hlinkClick r:id="rId4"/>
              </a:rPr>
              <a:t>github.com/SAMPAT-Arch/1736699777_musicplayersongrecommendationmain/blob/main/Script.js</a:t>
            </a:r>
            <a:r>
              <a:rPr lang="en-US" sz="1200" dirty="0" smtClean="0">
                <a:solidFill>
                  <a:schemeClr val="bg1"/>
                </a:solidFill>
              </a:rPr>
              <a:t> </a:t>
            </a:r>
            <a:endParaRPr lang="en-US" sz="1200" dirty="0">
              <a:solidFill>
                <a:schemeClr val="bg1"/>
              </a:solidFill>
            </a:endParaRPr>
          </a:p>
        </p:txBody>
      </p:sp>
      <p:sp>
        <p:nvSpPr>
          <p:cNvPr id="10" name="Rectangle 9"/>
          <p:cNvSpPr/>
          <p:nvPr/>
        </p:nvSpPr>
        <p:spPr>
          <a:xfrm>
            <a:off x="493731" y="3713898"/>
            <a:ext cx="11120377" cy="461665"/>
          </a:xfrm>
          <a:prstGeom prst="rect">
            <a:avLst/>
          </a:prstGeom>
        </p:spPr>
        <p:txBody>
          <a:bodyPr wrap="square">
            <a:spAutoFit/>
          </a:bodyPr>
          <a:lstStyle/>
          <a:p>
            <a:pPr marL="0" indent="0">
              <a:buNone/>
            </a:pPr>
            <a:r>
              <a:rPr lang="en-US" sz="1200" b="1" dirty="0">
                <a:solidFill>
                  <a:schemeClr val="bg1"/>
                </a:solidFill>
              </a:rPr>
              <a:t>Improvements</a:t>
            </a:r>
            <a:r>
              <a:rPr lang="en-US" sz="1200" b="1" dirty="0" smtClean="0">
                <a:solidFill>
                  <a:schemeClr val="bg1"/>
                </a:solidFill>
              </a:rPr>
              <a:t>: </a:t>
            </a:r>
            <a:r>
              <a:rPr lang="en-US" sz="1200" dirty="0" smtClean="0">
                <a:solidFill>
                  <a:schemeClr val="bg1"/>
                </a:solidFill>
              </a:rPr>
              <a:t>The </a:t>
            </a:r>
            <a:r>
              <a:rPr lang="en-US" sz="1200" dirty="0">
                <a:solidFill>
                  <a:schemeClr val="bg1"/>
                </a:solidFill>
              </a:rPr>
              <a:t>functionality works as expected, but consider adding more dynamic or personalized features like song rating, play history, or user preferences for a more advanced recommendation system.</a:t>
            </a:r>
          </a:p>
        </p:txBody>
      </p:sp>
      <p:sp>
        <p:nvSpPr>
          <p:cNvPr id="12" name="Rectangle 11"/>
          <p:cNvSpPr/>
          <p:nvPr/>
        </p:nvSpPr>
        <p:spPr>
          <a:xfrm>
            <a:off x="290269" y="4922323"/>
            <a:ext cx="10864948" cy="276999"/>
          </a:xfrm>
          <a:prstGeom prst="rect">
            <a:avLst/>
          </a:prstGeom>
        </p:spPr>
        <p:txBody>
          <a:bodyPr wrap="square">
            <a:spAutoFit/>
          </a:bodyPr>
          <a:lstStyle/>
          <a:p>
            <a:r>
              <a:rPr lang="en-US" sz="1200" b="1" dirty="0">
                <a:solidFill>
                  <a:schemeClr val="bg1"/>
                </a:solidFill>
              </a:rPr>
              <a:t>3. style.css</a:t>
            </a:r>
            <a:r>
              <a:rPr lang="en-US" sz="1200" b="1" dirty="0" smtClean="0">
                <a:solidFill>
                  <a:schemeClr val="bg1"/>
                </a:solidFill>
              </a:rPr>
              <a:t>: </a:t>
            </a:r>
            <a:r>
              <a:rPr lang="en-US" sz="1200" dirty="0" smtClean="0">
                <a:solidFill>
                  <a:schemeClr val="bg1"/>
                </a:solidFill>
              </a:rPr>
              <a:t>The </a:t>
            </a:r>
            <a:r>
              <a:rPr lang="en-US" sz="1200" dirty="0">
                <a:solidFill>
                  <a:schemeClr val="bg1"/>
                </a:solidFill>
              </a:rPr>
              <a:t>CSS file styles the page and ensures a user-friendly interface for displaying the recommendations.</a:t>
            </a:r>
          </a:p>
        </p:txBody>
      </p:sp>
      <p:sp>
        <p:nvSpPr>
          <p:cNvPr id="14" name="Rectangle 13"/>
          <p:cNvSpPr/>
          <p:nvPr/>
        </p:nvSpPr>
        <p:spPr>
          <a:xfrm>
            <a:off x="527073" y="5283041"/>
            <a:ext cx="10655881" cy="276999"/>
          </a:xfrm>
          <a:prstGeom prst="rect">
            <a:avLst/>
          </a:prstGeom>
        </p:spPr>
        <p:txBody>
          <a:bodyPr wrap="square">
            <a:spAutoFit/>
          </a:bodyPr>
          <a:lstStyle/>
          <a:p>
            <a:pPr marL="0" indent="0">
              <a:buNone/>
            </a:pPr>
            <a:r>
              <a:rPr lang="en-US" sz="1200" b="1" dirty="0">
                <a:solidFill>
                  <a:schemeClr val="bg1"/>
                </a:solidFill>
              </a:rPr>
              <a:t>3.1 </a:t>
            </a:r>
            <a:r>
              <a:rPr lang="en-US" sz="1200" b="1" dirty="0" smtClean="0">
                <a:solidFill>
                  <a:schemeClr val="bg1"/>
                </a:solidFill>
              </a:rPr>
              <a:t>code </a:t>
            </a:r>
            <a:r>
              <a:rPr lang="en-US" sz="1200" b="1" dirty="0">
                <a:solidFill>
                  <a:schemeClr val="bg1"/>
                </a:solidFill>
              </a:rPr>
              <a:t>for </a:t>
            </a:r>
            <a:r>
              <a:rPr lang="en-US" sz="1200" b="1" dirty="0" smtClean="0">
                <a:solidFill>
                  <a:schemeClr val="bg1"/>
                </a:solidFill>
              </a:rPr>
              <a:t>style.css:</a:t>
            </a:r>
            <a:r>
              <a:rPr lang="en-US" sz="1200" dirty="0" smtClean="0">
                <a:solidFill>
                  <a:schemeClr val="bg1"/>
                </a:solidFill>
                <a:hlinkClick r:id="rId5"/>
              </a:rPr>
              <a:t>: https</a:t>
            </a:r>
            <a:r>
              <a:rPr lang="en-US" sz="1200" dirty="0">
                <a:solidFill>
                  <a:schemeClr val="bg1"/>
                </a:solidFill>
                <a:hlinkClick r:id="rId5"/>
              </a:rPr>
              <a:t>://</a:t>
            </a:r>
            <a:r>
              <a:rPr lang="en-US" sz="1200" dirty="0" smtClean="0">
                <a:solidFill>
                  <a:schemeClr val="bg1"/>
                </a:solidFill>
                <a:hlinkClick r:id="rId5"/>
              </a:rPr>
              <a:t>github.com/SAMPAT-Arch/1736699777_musicplayersongrecommendationmain/blob/main/style.css</a:t>
            </a:r>
            <a:r>
              <a:rPr lang="en-US" sz="1200" dirty="0" smtClean="0">
                <a:solidFill>
                  <a:schemeClr val="bg1"/>
                </a:solidFill>
              </a:rPr>
              <a:t> </a:t>
            </a:r>
            <a:endParaRPr lang="en-US" sz="1200" dirty="0">
              <a:solidFill>
                <a:schemeClr val="bg1"/>
              </a:solidFill>
            </a:endParaRPr>
          </a:p>
        </p:txBody>
      </p:sp>
      <p:sp>
        <p:nvSpPr>
          <p:cNvPr id="15" name="Rectangle 14"/>
          <p:cNvSpPr/>
          <p:nvPr/>
        </p:nvSpPr>
        <p:spPr>
          <a:xfrm>
            <a:off x="493731" y="5643759"/>
            <a:ext cx="10785940" cy="276999"/>
          </a:xfrm>
          <a:prstGeom prst="rect">
            <a:avLst/>
          </a:prstGeom>
        </p:spPr>
        <p:txBody>
          <a:bodyPr wrap="square">
            <a:spAutoFit/>
          </a:bodyPr>
          <a:lstStyle/>
          <a:p>
            <a:pPr marL="0" indent="0">
              <a:buNone/>
            </a:pPr>
            <a:r>
              <a:rPr lang="en-US" sz="1200" b="1" dirty="0">
                <a:solidFill>
                  <a:schemeClr val="bg1"/>
                </a:solidFill>
              </a:rPr>
              <a:t>Improvements</a:t>
            </a:r>
            <a:r>
              <a:rPr lang="en-US" sz="1200" b="1" dirty="0" smtClean="0">
                <a:solidFill>
                  <a:schemeClr val="bg1"/>
                </a:solidFill>
              </a:rPr>
              <a:t>: </a:t>
            </a:r>
            <a:r>
              <a:rPr lang="en-US" sz="1200" dirty="0" smtClean="0">
                <a:solidFill>
                  <a:schemeClr val="bg1"/>
                </a:solidFill>
              </a:rPr>
              <a:t>To </a:t>
            </a:r>
            <a:r>
              <a:rPr lang="en-US" sz="1200" dirty="0">
                <a:solidFill>
                  <a:schemeClr val="bg1"/>
                </a:solidFill>
              </a:rPr>
              <a:t>enhance the user experience, you can consider adding more styling such as hover effects, animations, or better layout choices.</a:t>
            </a:r>
          </a:p>
        </p:txBody>
      </p:sp>
      <p:sp>
        <p:nvSpPr>
          <p:cNvPr id="16" name="Rectangle 1"/>
          <p:cNvSpPr>
            <a:spLocks noChangeArrowheads="1"/>
          </p:cNvSpPr>
          <p:nvPr/>
        </p:nvSpPr>
        <p:spPr bwMode="auto">
          <a:xfrm>
            <a:off x="527073" y="1766645"/>
            <a:ext cx="105932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bg1"/>
                </a:solidFill>
                <a:effectLst/>
              </a:rPr>
              <a:t>Improvements: </a:t>
            </a:r>
            <a:r>
              <a:rPr kumimoji="0" lang="en-US" altLang="en-US" sz="1200" b="0" i="0" u="none" strike="noStrike" cap="none" normalizeH="0" baseline="0" dirty="0" smtClean="0">
                <a:ln>
                  <a:noFill/>
                </a:ln>
                <a:solidFill>
                  <a:schemeClr val="bg1"/>
                </a:solidFill>
                <a:effectLst/>
              </a:rPr>
              <a:t>Ensure the &lt;title&gt; accurately reflects the application ("Song Recommendations"). The “movie and TV collection” text seems irrelevant to a music app. Update it to be more focused on music recommendations.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bg1"/>
              </a:solidFill>
              <a:effectLst/>
            </a:endParaRPr>
          </a:p>
        </p:txBody>
      </p:sp>
    </p:spTree>
    <p:extLst>
      <p:ext uri="{BB962C8B-B14F-4D97-AF65-F5344CB8AC3E}">
        <p14:creationId xmlns:p14="http://schemas.microsoft.com/office/powerpoint/2010/main" val="338455646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4675" y="239335"/>
            <a:ext cx="8375430" cy="584775"/>
          </a:xfrm>
          <a:prstGeom prst="rect">
            <a:avLst/>
          </a:prstGeom>
        </p:spPr>
        <p:txBody>
          <a:bodyPr wrap="square">
            <a:spAutoFit/>
          </a:bodyPr>
          <a:lstStyle/>
          <a:p>
            <a:pPr marL="0" indent="0">
              <a:buNone/>
            </a:pPr>
            <a:r>
              <a:rPr lang="en-US" sz="3200" b="1" dirty="0">
                <a:solidFill>
                  <a:schemeClr val="tx2"/>
                </a:solidFill>
                <a:latin typeface="+mj-lt"/>
              </a:rPr>
              <a:t>Correct </a:t>
            </a:r>
            <a:r>
              <a:rPr lang="en-US" sz="3200" b="1" dirty="0" smtClean="0">
                <a:solidFill>
                  <a:schemeClr val="tx2"/>
                </a:solidFill>
                <a:latin typeface="+mj-lt"/>
              </a:rPr>
              <a:t>Solution and Code Repository:</a:t>
            </a:r>
            <a:endParaRPr lang="en-US" sz="3200" b="1" dirty="0">
              <a:solidFill>
                <a:schemeClr val="tx2"/>
              </a:solidFill>
              <a:latin typeface="+mj-lt"/>
            </a:endParaRPr>
          </a:p>
        </p:txBody>
      </p:sp>
      <p:sp>
        <p:nvSpPr>
          <p:cNvPr id="3" name="Rectangle 2"/>
          <p:cNvSpPr/>
          <p:nvPr/>
        </p:nvSpPr>
        <p:spPr>
          <a:xfrm>
            <a:off x="514250" y="1250259"/>
            <a:ext cx="10485119" cy="1538883"/>
          </a:xfrm>
          <a:prstGeom prst="rect">
            <a:avLst/>
          </a:prstGeom>
        </p:spPr>
        <p:txBody>
          <a:bodyPr wrap="square">
            <a:spAutoFit/>
          </a:bodyPr>
          <a:lstStyle/>
          <a:p>
            <a:r>
              <a:rPr lang="en-US" b="1" dirty="0">
                <a:solidFill>
                  <a:schemeClr val="bg2"/>
                </a:solidFill>
              </a:rPr>
              <a:t>Prompt:</a:t>
            </a:r>
          </a:p>
          <a:p>
            <a:r>
              <a:rPr lang="en-US" dirty="0">
                <a:solidFill>
                  <a:schemeClr val="bg1"/>
                </a:solidFill>
              </a:rPr>
              <a:t>The prompt remains as is: </a:t>
            </a:r>
            <a:r>
              <a:rPr lang="en-US" i="1" dirty="0">
                <a:solidFill>
                  <a:schemeClr val="bg1"/>
                </a:solidFill>
              </a:rPr>
              <a:t>"Recommend songs to the user based on the song listening history."</a:t>
            </a:r>
            <a:endParaRPr lang="en-US" dirty="0">
              <a:solidFill>
                <a:schemeClr val="bg1"/>
              </a:solidFill>
            </a:endParaRPr>
          </a:p>
          <a:p>
            <a:r>
              <a:rPr lang="en-US" b="1" dirty="0">
                <a:solidFill>
                  <a:schemeClr val="bg1"/>
                </a:solidFill>
              </a:rPr>
              <a:t>Generated Code:</a:t>
            </a:r>
          </a:p>
          <a:p>
            <a:r>
              <a:rPr lang="en-US" b="1" dirty="0">
                <a:solidFill>
                  <a:schemeClr val="bg1"/>
                </a:solidFill>
              </a:rPr>
              <a:t>index.html:</a:t>
            </a:r>
            <a:r>
              <a:rPr lang="en-US" dirty="0">
                <a:solidFill>
                  <a:schemeClr val="bg1"/>
                </a:solidFill>
              </a:rPr>
              <a:t> Updated text to focus on music recommendations:</a:t>
            </a:r>
          </a:p>
        </p:txBody>
      </p:sp>
      <p:sp>
        <p:nvSpPr>
          <p:cNvPr id="5" name="Rectangle 4"/>
          <p:cNvSpPr/>
          <p:nvPr/>
        </p:nvSpPr>
        <p:spPr>
          <a:xfrm>
            <a:off x="514250" y="2930253"/>
            <a:ext cx="11576148" cy="307777"/>
          </a:xfrm>
          <a:prstGeom prst="rect">
            <a:avLst/>
          </a:prstGeom>
        </p:spPr>
        <p:txBody>
          <a:bodyPr wrap="square">
            <a:spAutoFit/>
          </a:bodyPr>
          <a:lstStyle/>
          <a:p>
            <a:r>
              <a:rPr lang="en-US" sz="1400" b="1" dirty="0">
                <a:solidFill>
                  <a:schemeClr val="bg1"/>
                </a:solidFill>
                <a:hlinkClick r:id="rId3"/>
              </a:rPr>
              <a:t>https://</a:t>
            </a:r>
            <a:r>
              <a:rPr lang="en-US" sz="1400" b="1" dirty="0" smtClean="0">
                <a:solidFill>
                  <a:schemeClr val="bg1"/>
                </a:solidFill>
                <a:hlinkClick r:id="rId3"/>
              </a:rPr>
              <a:t>github.com/SAMPAT-Arch/Correct_1736699777_musicplayersongrecommendationmain/blob/main/Index.html</a:t>
            </a:r>
            <a:r>
              <a:rPr lang="en-US" sz="1400" b="1" dirty="0" smtClean="0">
                <a:solidFill>
                  <a:schemeClr val="bg1"/>
                </a:solidFill>
              </a:rPr>
              <a:t> </a:t>
            </a:r>
            <a:endParaRPr lang="en-US" sz="1400" b="1" dirty="0">
              <a:solidFill>
                <a:schemeClr val="bg1"/>
              </a:solidFill>
            </a:endParaRPr>
          </a:p>
        </p:txBody>
      </p:sp>
      <p:sp>
        <p:nvSpPr>
          <p:cNvPr id="7" name="Rectangle 6"/>
          <p:cNvSpPr/>
          <p:nvPr/>
        </p:nvSpPr>
        <p:spPr>
          <a:xfrm>
            <a:off x="514250" y="3697260"/>
            <a:ext cx="10217834" cy="738664"/>
          </a:xfrm>
          <a:prstGeom prst="rect">
            <a:avLst/>
          </a:prstGeom>
        </p:spPr>
        <p:txBody>
          <a:bodyPr wrap="square">
            <a:spAutoFit/>
          </a:bodyPr>
          <a:lstStyle/>
          <a:p>
            <a:r>
              <a:rPr lang="en-US" b="1" dirty="0">
                <a:solidFill>
                  <a:schemeClr val="bg1"/>
                </a:solidFill>
              </a:rPr>
              <a:t>script.js:</a:t>
            </a:r>
            <a:r>
              <a:rPr lang="en-US" dirty="0">
                <a:solidFill>
                  <a:schemeClr val="bg1"/>
                </a:solidFill>
              </a:rPr>
              <a:t> No changes needed, as it correctly handles genre-based recommendations.</a:t>
            </a:r>
          </a:p>
          <a:p>
            <a:r>
              <a:rPr lang="en-US" b="1" dirty="0">
                <a:solidFill>
                  <a:schemeClr val="bg1"/>
                </a:solidFill>
              </a:rPr>
              <a:t>style.css:</a:t>
            </a:r>
            <a:r>
              <a:rPr lang="en-US" dirty="0">
                <a:solidFill>
                  <a:schemeClr val="bg1"/>
                </a:solidFill>
              </a:rPr>
              <a:t> No changes needed, the styling is minimal and functional.</a:t>
            </a:r>
          </a:p>
        </p:txBody>
      </p:sp>
      <p:sp>
        <p:nvSpPr>
          <p:cNvPr id="8" name="Rectangle 7"/>
          <p:cNvSpPr/>
          <p:nvPr/>
        </p:nvSpPr>
        <p:spPr>
          <a:xfrm>
            <a:off x="514250" y="4569358"/>
            <a:ext cx="11069711" cy="276999"/>
          </a:xfrm>
          <a:prstGeom prst="rect">
            <a:avLst/>
          </a:prstGeom>
        </p:spPr>
        <p:txBody>
          <a:bodyPr wrap="square">
            <a:spAutoFit/>
          </a:bodyPr>
          <a:lstStyle/>
          <a:p>
            <a:r>
              <a:rPr lang="en-US" sz="1200" b="1" dirty="0">
                <a:solidFill>
                  <a:schemeClr val="bg1"/>
                </a:solidFill>
                <a:hlinkClick r:id="rId4"/>
              </a:rPr>
              <a:t>https://</a:t>
            </a:r>
            <a:r>
              <a:rPr lang="en-US" sz="1200" b="1" dirty="0" smtClean="0">
                <a:solidFill>
                  <a:schemeClr val="bg1"/>
                </a:solidFill>
                <a:hlinkClick r:id="rId4"/>
              </a:rPr>
              <a:t>github.com/SAMPAT-Arch/Correct_1736699777_musicplayersongrecommendationmain/blob/main/Script.js</a:t>
            </a:r>
            <a:r>
              <a:rPr lang="en-US" sz="1200" b="1" dirty="0" smtClean="0">
                <a:solidFill>
                  <a:schemeClr val="bg1"/>
                </a:solidFill>
              </a:rPr>
              <a:t> </a:t>
            </a:r>
            <a:endParaRPr lang="en-US" sz="1200" b="1" dirty="0">
              <a:solidFill>
                <a:schemeClr val="bg1"/>
              </a:solidFill>
            </a:endParaRPr>
          </a:p>
        </p:txBody>
      </p:sp>
      <p:sp>
        <p:nvSpPr>
          <p:cNvPr id="9" name="Rectangle 8"/>
          <p:cNvSpPr/>
          <p:nvPr/>
        </p:nvSpPr>
        <p:spPr>
          <a:xfrm>
            <a:off x="514250" y="4968365"/>
            <a:ext cx="9599319" cy="276999"/>
          </a:xfrm>
          <a:prstGeom prst="rect">
            <a:avLst/>
          </a:prstGeom>
        </p:spPr>
        <p:txBody>
          <a:bodyPr wrap="square">
            <a:spAutoFit/>
          </a:bodyPr>
          <a:lstStyle/>
          <a:p>
            <a:r>
              <a:rPr lang="en-US" sz="1200" dirty="0">
                <a:solidFill>
                  <a:schemeClr val="bg1"/>
                </a:solidFill>
                <a:hlinkClick r:id="rId5"/>
              </a:rPr>
              <a:t>https://</a:t>
            </a:r>
            <a:r>
              <a:rPr lang="en-US" sz="1200" dirty="0" smtClean="0">
                <a:solidFill>
                  <a:schemeClr val="bg1"/>
                </a:solidFill>
                <a:hlinkClick r:id="rId5"/>
              </a:rPr>
              <a:t>github.com/SAMPAT-Arch/Correct_1736699777_musicplayersongrecommendationmain/blob/main/style.css</a:t>
            </a:r>
            <a:r>
              <a:rPr lang="en-US" sz="1200" dirty="0" smtClean="0">
                <a:solidFill>
                  <a:schemeClr val="bg1"/>
                </a:solidFill>
              </a:rPr>
              <a:t> </a:t>
            </a:r>
            <a:endParaRPr lang="en-US" sz="1200" dirty="0">
              <a:solidFill>
                <a:schemeClr val="bg1"/>
              </a:solidFill>
            </a:endParaRPr>
          </a:p>
        </p:txBody>
      </p:sp>
      <p:sp>
        <p:nvSpPr>
          <p:cNvPr id="10" name="Rectangle 9"/>
          <p:cNvSpPr/>
          <p:nvPr/>
        </p:nvSpPr>
        <p:spPr>
          <a:xfrm>
            <a:off x="514250" y="5397211"/>
            <a:ext cx="10822744" cy="276999"/>
          </a:xfrm>
          <a:prstGeom prst="rect">
            <a:avLst/>
          </a:prstGeom>
        </p:spPr>
        <p:txBody>
          <a:bodyPr wrap="square">
            <a:spAutoFit/>
          </a:bodyPr>
          <a:lstStyle/>
          <a:p>
            <a:r>
              <a:rPr lang="en-US" sz="1200" dirty="0">
                <a:solidFill>
                  <a:schemeClr val="bg1"/>
                </a:solidFill>
                <a:hlinkClick r:id="rId6"/>
              </a:rPr>
              <a:t>https://</a:t>
            </a:r>
            <a:r>
              <a:rPr lang="en-US" sz="1200" dirty="0" smtClean="0">
                <a:solidFill>
                  <a:schemeClr val="bg1"/>
                </a:solidFill>
                <a:hlinkClick r:id="rId6"/>
              </a:rPr>
              <a:t>github.com/SAMPAT-Arch/Correct_1736699777_musicplayersongrecommendationmain/blob/main/mockup2.png</a:t>
            </a:r>
            <a:r>
              <a:rPr lang="en-US" sz="1200" dirty="0" smtClean="0">
                <a:solidFill>
                  <a:schemeClr val="bg1"/>
                </a:solidFill>
              </a:rPr>
              <a:t> </a:t>
            </a:r>
            <a:endParaRPr lang="en-US" sz="1200" dirty="0">
              <a:solidFill>
                <a:schemeClr val="bg1"/>
              </a:solidFill>
            </a:endParaRPr>
          </a:p>
        </p:txBody>
      </p:sp>
    </p:spTree>
    <p:extLst>
      <p:ext uri="{BB962C8B-B14F-4D97-AF65-F5344CB8AC3E}">
        <p14:creationId xmlns:p14="http://schemas.microsoft.com/office/powerpoint/2010/main" val="2005723830"/>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8363.0"/>
  <p:tag name="AS_RELEASE_DATE" val="2018.09.12"/>
  <p:tag name="AS_TITLE" val="Aspose.Slides for .NET 4.0"/>
  <p:tag name="AS_VERSION" val="18.9"/>
  <p:tag name="BTFPCOLUMNGUIDE" val="Bain"/>
  <p:tag name="MEKKOFORMATS" val="&lt;MekkoFormats&gt;&lt;NumberFormat DecimalSeparator=&quot;,&quot; ThousandSeparator=&quot;.&quot; NegativeNumberFormat=&quot;1&quot; /&gt;&lt;Font&gt;&lt;Output_Font_Name Default=&quot;Arial&quot; UsePPTTheme=&quot;True&quot; /&gt;&lt;/Font&gt;&lt;DateFormat CultureID=&quot;2057&quot; FormatString=&quot;M/d/yyyy&quot; /&gt;&lt;/MekkoFormats&gt;"/>
  <p:tag name="OFFICE" val="Zurich"/>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AS_UNIQUEID" val="59351"/>
</p:tagLst>
</file>

<file path=ppt/tags/tag18.xml><?xml version="1.0" encoding="utf-8"?>
<p:tagLst xmlns:a="http://schemas.openxmlformats.org/drawingml/2006/main" xmlns:r="http://schemas.openxmlformats.org/officeDocument/2006/relationships" xmlns:p="http://schemas.openxmlformats.org/presentationml/2006/main">
  <p:tag name="AS_UNIQUEID" val="59353"/>
</p:tagLst>
</file>

<file path=ppt/tags/tag19.xml><?xml version="1.0" encoding="utf-8"?>
<p:tagLst xmlns:a="http://schemas.openxmlformats.org/drawingml/2006/main" xmlns:r="http://schemas.openxmlformats.org/officeDocument/2006/relationships" xmlns:p="http://schemas.openxmlformats.org/presentationml/2006/main">
  <p:tag name="AS_UNIQUEID" val="59354"/>
</p:tagLst>
</file>

<file path=ppt/tags/tag2.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20.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AS_UNIQUEID" val="59351"/>
</p:tagLst>
</file>

<file path=ppt/tags/tag40.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AS_UNIQUEID" val="59351"/>
</p:tagLst>
</file>

<file path=ppt/tags/tag45.xml><?xml version="1.0" encoding="utf-8"?>
<p:tagLst xmlns:a="http://schemas.openxmlformats.org/drawingml/2006/main" xmlns:r="http://schemas.openxmlformats.org/officeDocument/2006/relationships" xmlns:p="http://schemas.openxmlformats.org/presentationml/2006/main">
  <p:tag name="AS_UNIQUEID" val="59353"/>
</p:tagLst>
</file>

<file path=ppt/tags/tag46.xml><?xml version="1.0" encoding="utf-8"?>
<p:tagLst xmlns:a="http://schemas.openxmlformats.org/drawingml/2006/main" xmlns:r="http://schemas.openxmlformats.org/officeDocument/2006/relationships" xmlns:p="http://schemas.openxmlformats.org/presentationml/2006/main">
  <p:tag name="AS_UNIQUEID" val="59354"/>
</p:tagLst>
</file>

<file path=ppt/tags/tag47.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5.xml><?xml version="1.0" encoding="utf-8"?>
<p:tagLst xmlns:a="http://schemas.openxmlformats.org/drawingml/2006/main" xmlns:r="http://schemas.openxmlformats.org/officeDocument/2006/relationships" xmlns:p="http://schemas.openxmlformats.org/presentationml/2006/main">
  <p:tag name="AS_UNIQUEID" val="59353"/>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AS_UNIQUEID" val="59362"/>
</p:tagLst>
</file>

<file path=ppt/tags/tag52.xml><?xml version="1.0" encoding="utf-8"?>
<p:tagLst xmlns:a="http://schemas.openxmlformats.org/drawingml/2006/main" xmlns:r="http://schemas.openxmlformats.org/officeDocument/2006/relationships" xmlns:p="http://schemas.openxmlformats.org/presentationml/2006/main">
  <p:tag name="AS_UNIQUEID" val="59363"/>
</p:tagLst>
</file>

<file path=ppt/tags/tag53.xml><?xml version="1.0" encoding="utf-8"?>
<p:tagLst xmlns:a="http://schemas.openxmlformats.org/drawingml/2006/main" xmlns:r="http://schemas.openxmlformats.org/officeDocument/2006/relationships" xmlns:p="http://schemas.openxmlformats.org/presentationml/2006/main">
  <p:tag name="AS_UNIQUEID" val="59364"/>
</p:tagLst>
</file>

<file path=ppt/tags/tag54.xml><?xml version="1.0" encoding="utf-8"?>
<p:tagLst xmlns:a="http://schemas.openxmlformats.org/drawingml/2006/main" xmlns:r="http://schemas.openxmlformats.org/officeDocument/2006/relationships" xmlns:p="http://schemas.openxmlformats.org/presentationml/2006/main">
  <p:tag name="AS_UNIQUEID" val="59365"/>
</p:tagLst>
</file>

<file path=ppt/tags/tag55.xml><?xml version="1.0" encoding="utf-8"?>
<p:tagLst xmlns:a="http://schemas.openxmlformats.org/drawingml/2006/main" xmlns:r="http://schemas.openxmlformats.org/officeDocument/2006/relationships" xmlns:p="http://schemas.openxmlformats.org/presentationml/2006/main">
  <p:tag name="AS_UNIQUEID" val="59366"/>
</p:tagLst>
</file>

<file path=ppt/tags/tag56.xml><?xml version="1.0" encoding="utf-8"?>
<p:tagLst xmlns:a="http://schemas.openxmlformats.org/drawingml/2006/main" xmlns:r="http://schemas.openxmlformats.org/officeDocument/2006/relationships" xmlns:p="http://schemas.openxmlformats.org/presentationml/2006/main">
  <p:tag name="AS_UNIQUEID" val="59367"/>
</p:tagLst>
</file>

<file path=ppt/tags/tag6.xml><?xml version="1.0" encoding="utf-8"?>
<p:tagLst xmlns:a="http://schemas.openxmlformats.org/drawingml/2006/main" xmlns:r="http://schemas.openxmlformats.org/officeDocument/2006/relationships" xmlns:p="http://schemas.openxmlformats.org/presentationml/2006/main">
  <p:tag name="AS_UNIQUEID" val="59354"/>
</p:tagLst>
</file>

<file path=ppt/tags/tag7.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heme/theme1.xml><?xml version="1.0" encoding="utf-8"?>
<a:theme xmlns:a="http://schemas.openxmlformats.org/drawingml/2006/main" name="Akkodis Title Slides">
  <a:themeElements>
    <a:clrScheme name="Akkodis 3">
      <a:dk1>
        <a:srgbClr val="001F33"/>
      </a:dk1>
      <a:lt1>
        <a:srgbClr val="FFFFFF"/>
      </a:lt1>
      <a:dk2>
        <a:srgbClr val="FFB81C"/>
      </a:dk2>
      <a:lt2>
        <a:srgbClr val="00FFFF"/>
      </a:lt2>
      <a:accent1>
        <a:srgbClr val="001F33"/>
      </a:accent1>
      <a:accent2>
        <a:srgbClr val="FFB81C"/>
      </a:accent2>
      <a:accent3>
        <a:srgbClr val="FFFFFF"/>
      </a:accent3>
      <a:accent4>
        <a:srgbClr val="001F32"/>
      </a:accent4>
      <a:accent5>
        <a:srgbClr val="00FFFF"/>
      </a:accent5>
      <a:accent6>
        <a:srgbClr val="FBB800"/>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tx1"/>
        </a:solidFill>
        <a:ln w="9525">
          <a:no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indent="0" algn="ctr">
          <a:buNone/>
          <a:defRPr sz="1600" dirty="0" err="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cap="flat">
          <a:solidFill>
            <a:schemeClr val="tx1"/>
          </a:solidFill>
          <a:miter lim="800000"/>
          <a:tailEnd type="none" w="med" len="lg"/>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36000" tIns="36000" rIns="36000" bIns="36000" rtlCol="0">
        <a:spAutoFit/>
      </a:bodyPr>
      <a:lstStyle>
        <a:defPPr marL="0" indent="0">
          <a:buNone/>
          <a:defRPr sz="1600" dirty="0" err="1" smtClean="0"/>
        </a:defPPr>
      </a:lstStyle>
    </a:txDef>
  </a:objectDefaults>
  <a:extraClrSchemeLst/>
  <a:extLst>
    <a:ext uri="{05A4C25C-085E-4340-85A3-A5531E510DB2}">
      <thm15:themeFamily xmlns:thm15="http://schemas.microsoft.com/office/thememl/2012/main" name="Re DARK" id="{C096374C-B817-E749-861F-545243C39195}" vid="{4A5CDEBA-4A7C-014D-BD4F-64C298F4115D}"/>
    </a:ext>
  </a:extLst>
</a:theme>
</file>

<file path=ppt/theme/theme2.xml><?xml version="1.0" encoding="utf-8"?>
<a:theme xmlns:a="http://schemas.openxmlformats.org/drawingml/2006/main" name="1_Akkodis Content Slides">
  <a:themeElements>
    <a:clrScheme name="Akkodis 3">
      <a:dk1>
        <a:srgbClr val="001F33"/>
      </a:dk1>
      <a:lt1>
        <a:srgbClr val="FFFFFF"/>
      </a:lt1>
      <a:dk2>
        <a:srgbClr val="FFB81C"/>
      </a:dk2>
      <a:lt2>
        <a:srgbClr val="00FFFF"/>
      </a:lt2>
      <a:accent1>
        <a:srgbClr val="001F33"/>
      </a:accent1>
      <a:accent2>
        <a:srgbClr val="FFB81C"/>
      </a:accent2>
      <a:accent3>
        <a:srgbClr val="FFFFFF"/>
      </a:accent3>
      <a:accent4>
        <a:srgbClr val="001F32"/>
      </a:accent4>
      <a:accent5>
        <a:srgbClr val="00FFFF"/>
      </a:accent5>
      <a:accent6>
        <a:srgbClr val="FBB800"/>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9525">
          <a:solidFill>
            <a:schemeClr val="tx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indent="0" algn="ctr">
          <a:buNone/>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cap="flat">
          <a:solidFill>
            <a:schemeClr val="tx1"/>
          </a:solidFill>
          <a:miter lim="800000"/>
          <a:tailEnd type="none" w="med" len="lg"/>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36000" tIns="36000" rIns="36000" bIns="36000" rtlCol="0">
        <a:spAutoFit/>
      </a:bodyPr>
      <a:lstStyle>
        <a:defPPr marL="0" indent="0">
          <a:buNone/>
          <a:defRPr sz="1600" dirty="0" err="1" smtClean="0"/>
        </a:defPPr>
      </a:lstStyle>
    </a:txDef>
  </a:objectDefaults>
  <a:extraClrSchemeLst/>
  <a:extLst>
    <a:ext uri="{05A4C25C-085E-4340-85A3-A5531E510DB2}">
      <thm15:themeFamily xmlns:thm15="http://schemas.microsoft.com/office/thememl/2012/main" name="Re DARK" id="{C096374C-B817-E749-861F-545243C39195}" vid="{CB3EDCF9-3B30-2C40-94FC-2305397A6173}"/>
    </a:ext>
  </a:extLst>
</a:theme>
</file>

<file path=ppt/theme/theme3.xml><?xml version="1.0" encoding="utf-8"?>
<a:theme xmlns:a="http://schemas.openxmlformats.org/drawingml/2006/main" name="Akkodis Thank you">
  <a:themeElements>
    <a:clrScheme name="Akkodis 3">
      <a:dk1>
        <a:srgbClr val="001F33"/>
      </a:dk1>
      <a:lt1>
        <a:srgbClr val="FFFFFF"/>
      </a:lt1>
      <a:dk2>
        <a:srgbClr val="FFB81C"/>
      </a:dk2>
      <a:lt2>
        <a:srgbClr val="00FFFF"/>
      </a:lt2>
      <a:accent1>
        <a:srgbClr val="001F33"/>
      </a:accent1>
      <a:accent2>
        <a:srgbClr val="FFB81C"/>
      </a:accent2>
      <a:accent3>
        <a:srgbClr val="FFFFFF"/>
      </a:accent3>
      <a:accent4>
        <a:srgbClr val="001F32"/>
      </a:accent4>
      <a:accent5>
        <a:srgbClr val="00FFFF"/>
      </a:accent5>
      <a:accent6>
        <a:srgbClr val="FBB800"/>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9525">
          <a:solidFill>
            <a:schemeClr val="tx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indent="0" algn="ctr">
          <a:buNone/>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cap="flat">
          <a:solidFill>
            <a:schemeClr val="tx1"/>
          </a:solidFill>
          <a:miter lim="800000"/>
          <a:tailEnd type="none" w="med" len="lg"/>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36000" tIns="36000" rIns="36000" bIns="36000" rtlCol="0">
        <a:spAutoFit/>
      </a:bodyPr>
      <a:lstStyle>
        <a:defPPr marL="0" indent="0">
          <a:buNone/>
          <a:defRPr sz="1600" dirty="0" err="1" smtClean="0"/>
        </a:defPPr>
      </a:lstStyle>
    </a:txDef>
  </a:objectDefaults>
  <a:extraClrSchemeLst/>
  <a:extLst>
    <a:ext uri="{05A4C25C-085E-4340-85A3-A5531E510DB2}">
      <thm15:themeFamily xmlns:thm15="http://schemas.microsoft.com/office/thememl/2012/main" name="Re DARK" id="{C096374C-B817-E749-861F-545243C39195}" vid="{9C9EE1D5-F3B0-B64F-A26B-26DB30D507A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223e397b-44ce-45a2-82b0-553aa0fa4c45">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16D88751A6E3E4DA96733A585F5836A" ma:contentTypeVersion="13" ma:contentTypeDescription="Create a new document." ma:contentTypeScope="" ma:versionID="66abf879feb05d560f04371b49a307f1">
  <xsd:schema xmlns:xsd="http://www.w3.org/2001/XMLSchema" xmlns:xs="http://www.w3.org/2001/XMLSchema" xmlns:p="http://schemas.microsoft.com/office/2006/metadata/properties" xmlns:ns2="223e397b-44ce-45a2-82b0-553aa0fa4c45" xmlns:ns3="000eada1-beea-408f-85fc-f8cf03a21c60" targetNamespace="http://schemas.microsoft.com/office/2006/metadata/properties" ma:root="true" ma:fieldsID="5a148f75ee99a7048755978d64324ef2" ns2:_="" ns3:_="">
    <xsd:import namespace="223e397b-44ce-45a2-82b0-553aa0fa4c45"/>
    <xsd:import namespace="000eada1-beea-408f-85fc-f8cf03a21c6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3e397b-44ce-45a2-82b0-553aa0fa4c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25a26606-5c73-4822-bc95-38ee462397af"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00eada1-beea-408f-85fc-f8cf03a21c6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C5364E-35E5-40DC-8DBA-4B5389050B44}">
  <ds:schemaRefs>
    <ds:schemaRef ds:uri="http://schemas.microsoft.com/sharepoint/v3/contenttype/forms"/>
  </ds:schemaRefs>
</ds:datastoreItem>
</file>

<file path=customXml/itemProps2.xml><?xml version="1.0" encoding="utf-8"?>
<ds:datastoreItem xmlns:ds="http://schemas.openxmlformats.org/officeDocument/2006/customXml" ds:itemID="{7C721018-8EAC-4CFC-85DA-36590C7951A4}">
  <ds:schemaRefs>
    <ds:schemaRef ds:uri="e727091f-ed20-4b40-8d6a-cab46845c8df"/>
    <ds:schemaRef ds:uri="http://schemas.microsoft.com/office/2006/documentManagement/types"/>
    <ds:schemaRef ds:uri="http://schemas.openxmlformats.org/package/2006/metadata/core-properties"/>
    <ds:schemaRef ds:uri="http://schemas.microsoft.com/office/infopath/2007/PartnerControls"/>
    <ds:schemaRef ds:uri="http://purl.org/dc/elements/1.1/"/>
    <ds:schemaRef ds:uri="deb3b785-5388-4780-8b9e-0c5cc14a4d61"/>
    <ds:schemaRef ds:uri="http://purl.org/dc/terms/"/>
    <ds:schemaRef ds:uri="http://purl.org/dc/dcmitype/"/>
    <ds:schemaRef ds:uri="http://schemas.microsoft.com/office/2006/metadata/properties"/>
    <ds:schemaRef ds:uri="http://www.w3.org/XML/1998/namespace"/>
    <ds:schemaRef ds:uri="223e397b-44ce-45a2-82b0-553aa0fa4c45"/>
  </ds:schemaRefs>
</ds:datastoreItem>
</file>

<file path=customXml/itemProps3.xml><?xml version="1.0" encoding="utf-8"?>
<ds:datastoreItem xmlns:ds="http://schemas.openxmlformats.org/officeDocument/2006/customXml" ds:itemID="{BA0AFA42-6622-4291-84C9-87626BD627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3e397b-44ce-45a2-82b0-553aa0fa4c45"/>
    <ds:schemaRef ds:uri="000eada1-beea-408f-85fc-f8cf03a21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Akkodis Title Slides</Template>
  <TotalTime>2159</TotalTime>
  <Words>417</Words>
  <Application>Microsoft Office PowerPoint</Application>
  <PresentationFormat>Widescreen</PresentationFormat>
  <Paragraphs>46</Paragraphs>
  <Slides>4</Slides>
  <Notes>4</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4</vt:i4>
      </vt:variant>
    </vt:vector>
  </HeadingPairs>
  <TitlesOfParts>
    <vt:vector size="13" baseType="lpstr">
      <vt:lpstr>Arial</vt:lpstr>
      <vt:lpstr>Calibri</vt:lpstr>
      <vt:lpstr>Roboto</vt:lpstr>
      <vt:lpstr>Times New Roman</vt:lpstr>
      <vt:lpstr>Wingdings</vt:lpstr>
      <vt:lpstr>Akkodis Title Slides</vt:lpstr>
      <vt:lpstr>1_Akkodis Content Slides</vt:lpstr>
      <vt:lpstr>Akkodis Thank you</vt:lpstr>
      <vt:lpstr>think-cell Slide</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Risk Management</dc:title>
  <dc:subject>Capability Presentation</dc:subject>
  <dc:creator>Kishore.Raj@akkodis.com</dc:creator>
  <cp:keywords/>
  <dc:description/>
  <cp:lastModifiedBy>rakesh lohar</cp:lastModifiedBy>
  <cp:revision>227</cp:revision>
  <dcterms:created xsi:type="dcterms:W3CDTF">2023-06-07T19:46:35Z</dcterms:created>
  <dcterms:modified xsi:type="dcterms:W3CDTF">2025-01-21T06:10:27Z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0x010100116D88751A6E3E4DA96733A585F5836A</vt:lpwstr>
  </property>
  <property fmtid="{D5CDD505-2E9C-101B-9397-08002B2CF9AE}" pid="3" name="MediaServiceImageTags">
    <vt:lpwstr/>
  </property>
</Properties>
</file>