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19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B6CB-F70E-4B6B-AE09-3520B59C4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01AAC-A5BC-4E59-BCD4-73486F037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F11A-69D5-42A5-A9D3-0DA2AEF5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5222-629D-4DF4-9A22-38BE5BE0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B77D-0A59-4010-8BB2-81C11913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C6A5-F2BD-4851-8CC3-7B2E3DB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5FA95-96BE-4F69-A2D4-69329B46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7018-C2B9-49B9-A0F4-AA1D40C5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2C59-2C76-4B34-8C44-5CE831A3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D12D-AFD0-4D0C-9173-171F8B86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3E2FC-EB87-4B77-A396-8F9BFC04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C0F75-BA66-42C0-8B72-CF6F921F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BE89-7C97-4667-98EF-8AB4252F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7F1D-EF5F-4F08-8202-D9D155F7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7BF6-E911-4F97-BFF8-3F0C84EB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735B-FE80-439C-89D3-706CE6E3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A33A-E6EF-4E6D-A1A9-EF8BF9B8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C941-8DB8-42BA-BAE2-F636B44B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A1E8-2DED-4333-9D81-FF3F3BD5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74D5-6231-43E3-B764-6F327BAE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EF72-E9A4-438D-8223-531316F1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AA3AF-3599-491A-9A05-3AA2C3816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103A-0BE0-490C-B720-7D09BAEA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9EDF-5CCD-474D-B5F3-550B5955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851C-6A9D-4049-A5EA-BFADCCC4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5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96F6-752E-44D5-AC88-1C8C5938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4435-72D3-49D3-A21B-8386A07E5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2C646-EA27-4791-80E0-D5BAEA90B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453D-8EF6-40B1-9B2F-947CE72E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F9837-1BC8-4EB1-AA97-F65FF936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1C5DB-168F-4F64-B555-C35DBFB3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0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5032-FA1E-43C6-9938-9DB1F4CD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E44D-E2BF-4BDE-9425-D037AF94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DBC69-FDB0-4C2C-8683-5B43793E9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9AF01-B466-463D-A866-A39C6B74D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B7924-2E58-4A2F-981C-C75BCD8AC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3B2BB-F1F1-4264-8278-D5D7EA86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C897A-0220-4355-B75E-8ACBB8C1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1477A-E1B0-4EAC-B297-6F170189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F95D-3893-46E8-96CA-698D1C55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0BB55-8E7D-4EA9-B25B-ED58C8C1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1BCFA-D349-4DBA-B193-8F80108E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03B4A-8115-41D9-AD8C-F62B060C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2087A-AB5A-43BE-8CCD-CA6BF19C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DF564-E34B-493F-B9E7-FFC898D9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686A0-162B-4ED9-AA68-48A69B79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0F4F-A4A7-4C54-9351-B71F2AE7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2208-42FA-4D13-849E-B7EB8443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A1C7C-8FF2-453D-8C09-A2BDE0FA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79A09-EEE3-4AE7-A086-0559A64D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71D26-8642-4208-9688-62291EC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0CC5-98C9-47BE-9259-8F5F6101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CF7A-10F6-4589-9FBF-A8F6A841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8A6AD-AC79-4DE7-9244-145EA6039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3FE24-41B0-4123-B185-AFA9A9B8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141BE-5C55-4725-8154-67AE3CB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FB7E-9815-4126-A4CE-C3A7CE93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7C50-BB7C-4045-866F-3B1B37F4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2A52C-8461-4C49-8EBA-7488F6B0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99779-AC30-463F-AB38-0B4370BA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574B-B261-40EA-B8F0-EB9E91AD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932F-1C99-447E-95F3-773EBA18C860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4AE5-D2E1-44F1-A658-AF9BB236C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781E-B2D2-402D-9A4E-C6249636B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11FC94-137D-4459-A404-58D67DF47E40}"/>
              </a:ext>
            </a:extLst>
          </p:cNvPr>
          <p:cNvGrpSpPr/>
          <p:nvPr/>
        </p:nvGrpSpPr>
        <p:grpSpPr>
          <a:xfrm>
            <a:off x="404746" y="149667"/>
            <a:ext cx="11471456" cy="6558666"/>
            <a:chOff x="720544" y="112263"/>
            <a:chExt cx="11471456" cy="65586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DDC64BD-8508-452A-AEB2-D69F8A0B982D}"/>
                </a:ext>
              </a:extLst>
            </p:cNvPr>
            <p:cNvSpPr/>
            <p:nvPr/>
          </p:nvSpPr>
          <p:spPr>
            <a:xfrm>
              <a:off x="3827479" y="112263"/>
              <a:ext cx="4288389" cy="2254216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Phenomena in Aqueous Systems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A89D17F-2F5B-4D52-A6E6-BF73C0E7748B}"/>
                </a:ext>
              </a:extLst>
            </p:cNvPr>
            <p:cNvSpPr/>
            <p:nvPr/>
          </p:nvSpPr>
          <p:spPr>
            <a:xfrm>
              <a:off x="720544" y="3974475"/>
              <a:ext cx="4288389" cy="2254216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Simulations &amp; Machine Learning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D43A14-59FA-41AE-86C5-18F6F4355354}"/>
                </a:ext>
              </a:extLst>
            </p:cNvPr>
            <p:cNvSpPr/>
            <p:nvPr/>
          </p:nvSpPr>
          <p:spPr>
            <a:xfrm>
              <a:off x="7225617" y="3942391"/>
              <a:ext cx="4288389" cy="2254216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Methods &amp; Software to Study Mechanisms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F81367-D731-43AB-8913-54CC4B515938}"/>
                </a:ext>
              </a:extLst>
            </p:cNvPr>
            <p:cNvSpPr/>
            <p:nvPr/>
          </p:nvSpPr>
          <p:spPr>
            <a:xfrm>
              <a:off x="4796434" y="2720567"/>
              <a:ext cx="2613426" cy="898314"/>
            </a:xfrm>
            <a:prstGeom prst="rect">
              <a:avLst/>
            </a:prstGeom>
            <a:solidFill>
              <a:srgbClr val="780019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CC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SAMPEL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490DF72-05C5-4870-9D2A-BB66D0BE1410}"/>
                </a:ext>
              </a:extLst>
            </p:cNvPr>
            <p:cNvGrpSpPr/>
            <p:nvPr/>
          </p:nvGrpSpPr>
          <p:grpSpPr>
            <a:xfrm>
              <a:off x="4727843" y="5708916"/>
              <a:ext cx="974558" cy="962013"/>
              <a:chOff x="4358875" y="3634049"/>
              <a:chExt cx="974558" cy="962013"/>
            </a:xfrm>
          </p:grpSpPr>
          <p:sp>
            <p:nvSpPr>
              <p:cNvPr id="18" name="Graphic 13" descr="Wrench with solid fill">
                <a:extLst>
                  <a:ext uri="{FF2B5EF4-FFF2-40B4-BE49-F238E27FC236}">
                    <a16:creationId xmlns:a16="http://schemas.microsoft.com/office/drawing/2014/main" id="{F9BB96D2-F97A-46A3-9398-19B18ADDA3E1}"/>
                  </a:ext>
                </a:extLst>
              </p:cNvPr>
              <p:cNvSpPr/>
              <p:nvPr/>
            </p:nvSpPr>
            <p:spPr>
              <a:xfrm>
                <a:off x="4427466" y="3707031"/>
                <a:ext cx="837374" cy="839686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rgbClr val="78001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041E9E-8ACE-48AE-B4A8-A833BA179C80}"/>
                  </a:ext>
                </a:extLst>
              </p:cNvPr>
              <p:cNvSpPr/>
              <p:nvPr/>
            </p:nvSpPr>
            <p:spPr>
              <a:xfrm>
                <a:off x="4358875" y="3634049"/>
                <a:ext cx="974558" cy="962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49B988-0202-4671-8109-F45D4F7BAAFD}"/>
                </a:ext>
              </a:extLst>
            </p:cNvPr>
            <p:cNvSpPr/>
            <p:nvPr/>
          </p:nvSpPr>
          <p:spPr>
            <a:xfrm>
              <a:off x="11217442" y="5700338"/>
              <a:ext cx="974558" cy="962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9629430-B553-45A5-90BC-9550C43D53E6}"/>
                </a:ext>
              </a:extLst>
            </p:cNvPr>
            <p:cNvGrpSpPr/>
            <p:nvPr/>
          </p:nvGrpSpPr>
          <p:grpSpPr>
            <a:xfrm>
              <a:off x="7693905" y="2004212"/>
              <a:ext cx="974558" cy="962013"/>
              <a:chOff x="7715395" y="2064875"/>
              <a:chExt cx="974558" cy="962013"/>
            </a:xfrm>
          </p:grpSpPr>
          <p:pic>
            <p:nvPicPr>
              <p:cNvPr id="12" name="Graphic 11" descr="Search Inventory with solid fill">
                <a:extLst>
                  <a:ext uri="{FF2B5EF4-FFF2-40B4-BE49-F238E27FC236}">
                    <a16:creationId xmlns:a16="http://schemas.microsoft.com/office/drawing/2014/main" id="{98FCCB3A-2319-4271-B6AE-E9B1F4AF5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42500" y="2085707"/>
                <a:ext cx="920347" cy="920347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C227C38-F164-4E77-B726-65E40DACBB8B}"/>
                  </a:ext>
                </a:extLst>
              </p:cNvPr>
              <p:cNvSpPr/>
              <p:nvPr/>
            </p:nvSpPr>
            <p:spPr>
              <a:xfrm>
                <a:off x="7715395" y="2064875"/>
                <a:ext cx="974558" cy="962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Graphic 25" descr="Lightbulb and gear with solid fill">
              <a:extLst>
                <a:ext uri="{FF2B5EF4-FFF2-40B4-BE49-F238E27FC236}">
                  <a16:creationId xmlns:a16="http://schemas.microsoft.com/office/drawing/2014/main" id="{0DBB2E0F-D9E7-4497-8B64-FD61226F8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77600" y="570891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629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Bin Kashif</dc:creator>
  <cp:lastModifiedBy>Porhouy Minh</cp:lastModifiedBy>
  <cp:revision>6</cp:revision>
  <dcterms:created xsi:type="dcterms:W3CDTF">2022-03-17T18:24:10Z</dcterms:created>
  <dcterms:modified xsi:type="dcterms:W3CDTF">2022-03-21T15:16:42Z</dcterms:modified>
</cp:coreProperties>
</file>