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F012-015D-4CE6-A9EA-605E75AEB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D738B-2065-42EB-9B48-EB4C3704A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32D0-A15A-49F9-BACB-8E1D75DA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D918F-CEA8-4F06-AEFB-1E55A28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715B-94F9-4500-91FF-E79F38C2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332D-49D4-4A05-86F6-3D3E8435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AF458-EB38-4202-A21C-21BD0D45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AFD0-56FE-4C48-BBD3-F802059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9C5D-7601-40B0-8BA1-24D38262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C1B6-1051-48AA-B006-A7EF1884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6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CD3C1-386E-40A9-8475-1733EEF8C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76956-246B-4C63-A190-C15862B0F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7F5B4-69D7-45A6-88D5-7066E784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F740-87E7-4A48-A847-2BFD8EFB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2B9F-7A0F-4670-903D-BA77F3F2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66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0A13-5D81-4828-A971-D2242AD4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B6A2-BFEA-499F-A098-2EE1B3E2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C73F-A143-44E6-9A8E-2053B269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084F-A737-4842-8F79-29AA794B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623E1-10F4-4DAB-A580-B75DA8A0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9EF7-BB23-43A2-9E8C-3691D0F5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19FF-A882-493E-BD2C-4D8E20453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8314-9F8C-4BC7-B5ED-91A773A6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47E8-630B-4F5A-83B0-757BD30D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1704-629B-421F-B1A6-78141FF4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E347-ACB1-4AB6-A6EB-E458E4AD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A964-6BE0-4ABC-92E8-C66BBF87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C3495-370B-4437-9AB7-BDDCA3ED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1EC42-C8E1-4C1D-A11D-E8E89254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0F85D-3226-45EC-9937-B6E89C60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AA60F-A0C7-417B-9012-F11534F3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5ED8-BDEF-48E1-A065-C6B5E04D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30CC-2F50-4E78-8978-0DD635B5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5B42C-0165-4335-9DBF-4B6D53121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99ED-452E-4F2F-B184-F7903EF0C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E2BF8-49D4-4C88-8A92-9DD3686A3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CBB0C-9194-438F-B5CC-97AC5E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0A78C-2427-4FBF-A1F3-BC63AD3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56856-2027-4CD8-88F2-39317EE7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CF6B-36F8-4053-9207-9868582A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0F47A-FB0F-4AA0-93CC-67F4D118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68404-CF93-48AA-8DD5-BA36BCBC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E434B-9AD6-45F9-B1C3-55608C61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51DC4-ECE1-4749-8CA5-5C506332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B9584-1595-4052-96E7-D527C197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456C5-349D-4BDD-94AB-A6A1FA5C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8318-6E95-430F-B34F-600548F0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F08F-CAB0-408D-AAF4-032AC68E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7B822-9510-4B9E-B28B-1604BF7AA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D789-2072-4640-BB9D-2079C45B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9CE94-34A3-404C-9199-6B55F42C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D009-C2F7-4E60-B981-B574059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C3EC-E0B2-40CA-AC6C-AEAE99CD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F10F4-9801-4714-87FB-92118A7C1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5C2AE-481D-4CCE-A5EA-3A2A0B12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F833D-7161-4A58-8196-43096C34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527C-A3A9-441B-9E27-57C3D3AF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FB46-9DC1-4E89-B024-101C7081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F08E-E64C-4DF2-BCC4-4152088E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7B336-3B39-42CB-AED7-55AE352D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AB7F-330E-46EB-9391-3352502C5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1EEA-C887-4955-989E-62BC841DF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2468-C2DD-484F-A705-80B4E64A8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3D70-C7D0-4EF9-869B-930FE552D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C01C-A1A1-4771-B758-C7178B4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2F416898-6665-4710-ADA4-D3868ACD915E}"/>
              </a:ext>
            </a:extLst>
          </p:cNvPr>
          <p:cNvSpPr txBox="1"/>
          <p:nvPr/>
        </p:nvSpPr>
        <p:spPr>
          <a:xfrm>
            <a:off x="2043092" y="559751"/>
            <a:ext cx="81058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History timeline template ppt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8A8BB-BA1F-426F-95B0-DC933B63D1D4}"/>
              </a:ext>
            </a:extLst>
          </p:cNvPr>
          <p:cNvSpPr/>
          <p:nvPr/>
        </p:nvSpPr>
        <p:spPr>
          <a:xfrm>
            <a:off x="2676525" y="1031055"/>
            <a:ext cx="6838950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>
            <a:off x="2056944" y="3460106"/>
            <a:ext cx="1905803" cy="349759"/>
          </a:xfrm>
          <a:prstGeom prst="round2SameRect">
            <a:avLst>
              <a:gd name="adj1" fmla="val 27188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pPr marL="257176" marR="0" lvl="0" indent="-25717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2010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62683" y="3141808"/>
            <a:ext cx="0" cy="318296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89651" y="4159627"/>
            <a:ext cx="0" cy="318296"/>
          </a:xfrm>
          <a:prstGeom prst="line">
            <a:avLst/>
          </a:prstGeom>
          <a:solidFill>
            <a:schemeClr val="accent2"/>
          </a:solidFill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>
          <a:xfrm>
            <a:off x="4918896" y="3460106"/>
            <a:ext cx="1905803" cy="349759"/>
          </a:xfrm>
          <a:prstGeom prst="round2SameRect">
            <a:avLst>
              <a:gd name="adj1" fmla="val 27188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pPr marL="257176" marR="0" lvl="0" indent="-25717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2014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24635" y="3141808"/>
            <a:ext cx="0" cy="318296"/>
          </a:xfrm>
          <a:prstGeom prst="line">
            <a:avLst/>
          </a:prstGeom>
          <a:solidFill>
            <a:schemeClr val="accent3"/>
          </a:solidFill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51603" y="4159627"/>
            <a:ext cx="0" cy="318296"/>
          </a:xfrm>
          <a:prstGeom prst="line">
            <a:avLst/>
          </a:prstGeom>
          <a:solidFill>
            <a:schemeClr val="accent4"/>
          </a:solidFill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 Same Side Corner Rectangle 33"/>
          <p:cNvSpPr/>
          <p:nvPr/>
        </p:nvSpPr>
        <p:spPr>
          <a:xfrm>
            <a:off x="7771057" y="3460106"/>
            <a:ext cx="1905803" cy="349759"/>
          </a:xfrm>
          <a:prstGeom prst="round2SameRect">
            <a:avLst>
              <a:gd name="adj1" fmla="val 27188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pPr marL="257176" marR="0" lvl="0" indent="-25717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2018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976796" y="3141808"/>
            <a:ext cx="0" cy="318296"/>
          </a:xfrm>
          <a:prstGeom prst="line">
            <a:avLst/>
          </a:prstGeom>
          <a:solidFill>
            <a:schemeClr val="accent5"/>
          </a:solidFill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3486296" y="3809865"/>
            <a:ext cx="1905803" cy="349759"/>
          </a:xfrm>
          <a:custGeom>
            <a:avLst/>
            <a:gdLst>
              <a:gd name="connsiteX0" fmla="*/ 0 w 2117558"/>
              <a:gd name="connsiteY0" fmla="*/ 0 h 388621"/>
              <a:gd name="connsiteX1" fmla="*/ 2117558 w 2117558"/>
              <a:gd name="connsiteY1" fmla="*/ 0 h 388621"/>
              <a:gd name="connsiteX2" fmla="*/ 2117558 w 2117558"/>
              <a:gd name="connsiteY2" fmla="*/ 282963 h 388621"/>
              <a:gd name="connsiteX3" fmla="*/ 2011900 w 2117558"/>
              <a:gd name="connsiteY3" fmla="*/ 388621 h 388621"/>
              <a:gd name="connsiteX4" fmla="*/ 105658 w 2117558"/>
              <a:gd name="connsiteY4" fmla="*/ 388621 h 388621"/>
              <a:gd name="connsiteX5" fmla="*/ 0 w 2117558"/>
              <a:gd name="connsiteY5" fmla="*/ 282963 h 3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558" h="388621">
                <a:moveTo>
                  <a:pt x="0" y="0"/>
                </a:moveTo>
                <a:lnTo>
                  <a:pt x="2117558" y="0"/>
                </a:lnTo>
                <a:lnTo>
                  <a:pt x="2117558" y="282963"/>
                </a:lnTo>
                <a:cubicBezTo>
                  <a:pt x="2117558" y="341316"/>
                  <a:pt x="2070253" y="388621"/>
                  <a:pt x="2011900" y="388621"/>
                </a:cubicBezTo>
                <a:lnTo>
                  <a:pt x="105658" y="388621"/>
                </a:lnTo>
                <a:cubicBezTo>
                  <a:pt x="47305" y="388621"/>
                  <a:pt x="0" y="341316"/>
                  <a:pt x="0" y="2829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pPr marL="257176" marR="0" lvl="0" indent="-25717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2012</a:t>
            </a:r>
          </a:p>
        </p:txBody>
      </p:sp>
      <p:sp>
        <p:nvSpPr>
          <p:cNvPr id="59" name="Freeform 58"/>
          <p:cNvSpPr/>
          <p:nvPr/>
        </p:nvSpPr>
        <p:spPr>
          <a:xfrm>
            <a:off x="6348248" y="3809865"/>
            <a:ext cx="1905803" cy="349759"/>
          </a:xfrm>
          <a:custGeom>
            <a:avLst/>
            <a:gdLst>
              <a:gd name="connsiteX0" fmla="*/ 0 w 2117558"/>
              <a:gd name="connsiteY0" fmla="*/ 0 h 388621"/>
              <a:gd name="connsiteX1" fmla="*/ 2117558 w 2117558"/>
              <a:gd name="connsiteY1" fmla="*/ 0 h 388621"/>
              <a:gd name="connsiteX2" fmla="*/ 2117558 w 2117558"/>
              <a:gd name="connsiteY2" fmla="*/ 282963 h 388621"/>
              <a:gd name="connsiteX3" fmla="*/ 2011900 w 2117558"/>
              <a:gd name="connsiteY3" fmla="*/ 388621 h 388621"/>
              <a:gd name="connsiteX4" fmla="*/ 105658 w 2117558"/>
              <a:gd name="connsiteY4" fmla="*/ 388621 h 388621"/>
              <a:gd name="connsiteX5" fmla="*/ 0 w 2117558"/>
              <a:gd name="connsiteY5" fmla="*/ 282963 h 3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558" h="388621">
                <a:moveTo>
                  <a:pt x="0" y="0"/>
                </a:moveTo>
                <a:lnTo>
                  <a:pt x="2117558" y="0"/>
                </a:lnTo>
                <a:lnTo>
                  <a:pt x="2117558" y="282963"/>
                </a:lnTo>
                <a:cubicBezTo>
                  <a:pt x="2117558" y="341316"/>
                  <a:pt x="2070253" y="388621"/>
                  <a:pt x="2011900" y="388621"/>
                </a:cubicBezTo>
                <a:lnTo>
                  <a:pt x="105658" y="388621"/>
                </a:lnTo>
                <a:cubicBezTo>
                  <a:pt x="47305" y="388621"/>
                  <a:pt x="0" y="341316"/>
                  <a:pt x="0" y="2829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pPr marL="257176" marR="0" lvl="0" indent="-25717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2016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155" y="2170880"/>
            <a:ext cx="822960" cy="822960"/>
            <a:chOff x="4018147" y="2060538"/>
            <a:chExt cx="914400" cy="914400"/>
          </a:xfrm>
        </p:grpSpPr>
        <p:sp>
          <p:nvSpPr>
            <p:cNvPr id="27" name="Oval 26"/>
            <p:cNvSpPr/>
            <p:nvPr/>
          </p:nvSpPr>
          <p:spPr>
            <a:xfrm>
              <a:off x="4018147" y="2060538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6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4269772" y="2329903"/>
              <a:ext cx="411152" cy="375670"/>
            </a:xfrm>
            <a:custGeom>
              <a:avLst/>
              <a:gdLst>
                <a:gd name="T0" fmla="*/ 32 w 485"/>
                <a:gd name="T1" fmla="*/ 440 h 440"/>
                <a:gd name="T2" fmla="*/ 453 w 485"/>
                <a:gd name="T3" fmla="*/ 440 h 440"/>
                <a:gd name="T4" fmla="*/ 485 w 485"/>
                <a:gd name="T5" fmla="*/ 409 h 440"/>
                <a:gd name="T6" fmla="*/ 485 w 485"/>
                <a:gd name="T7" fmla="*/ 113 h 440"/>
                <a:gd name="T8" fmla="*/ 453 w 485"/>
                <a:gd name="T9" fmla="*/ 81 h 440"/>
                <a:gd name="T10" fmla="*/ 346 w 485"/>
                <a:gd name="T11" fmla="*/ 81 h 440"/>
                <a:gd name="T12" fmla="*/ 346 w 485"/>
                <a:gd name="T13" fmla="*/ 44 h 440"/>
                <a:gd name="T14" fmla="*/ 302 w 485"/>
                <a:gd name="T15" fmla="*/ 0 h 440"/>
                <a:gd name="T16" fmla="*/ 189 w 485"/>
                <a:gd name="T17" fmla="*/ 0 h 440"/>
                <a:gd name="T18" fmla="*/ 145 w 485"/>
                <a:gd name="T19" fmla="*/ 44 h 440"/>
                <a:gd name="T20" fmla="*/ 145 w 485"/>
                <a:gd name="T21" fmla="*/ 81 h 440"/>
                <a:gd name="T22" fmla="*/ 32 w 485"/>
                <a:gd name="T23" fmla="*/ 81 h 440"/>
                <a:gd name="T24" fmla="*/ 0 w 485"/>
                <a:gd name="T25" fmla="*/ 113 h 440"/>
                <a:gd name="T26" fmla="*/ 0 w 485"/>
                <a:gd name="T27" fmla="*/ 409 h 440"/>
                <a:gd name="T28" fmla="*/ 32 w 485"/>
                <a:gd name="T29" fmla="*/ 440 h 440"/>
                <a:gd name="T30" fmla="*/ 38 w 485"/>
                <a:gd name="T31" fmla="*/ 402 h 440"/>
                <a:gd name="T32" fmla="*/ 38 w 485"/>
                <a:gd name="T33" fmla="*/ 226 h 440"/>
                <a:gd name="T34" fmla="*/ 447 w 485"/>
                <a:gd name="T35" fmla="*/ 226 h 440"/>
                <a:gd name="T36" fmla="*/ 447 w 485"/>
                <a:gd name="T37" fmla="*/ 402 h 440"/>
                <a:gd name="T38" fmla="*/ 38 w 485"/>
                <a:gd name="T39" fmla="*/ 402 h 440"/>
                <a:gd name="T40" fmla="*/ 183 w 485"/>
                <a:gd name="T41" fmla="*/ 44 h 440"/>
                <a:gd name="T42" fmla="*/ 189 w 485"/>
                <a:gd name="T43" fmla="*/ 37 h 440"/>
                <a:gd name="T44" fmla="*/ 302 w 485"/>
                <a:gd name="T45" fmla="*/ 37 h 440"/>
                <a:gd name="T46" fmla="*/ 309 w 485"/>
                <a:gd name="T47" fmla="*/ 44 h 440"/>
                <a:gd name="T48" fmla="*/ 309 w 485"/>
                <a:gd name="T49" fmla="*/ 81 h 440"/>
                <a:gd name="T50" fmla="*/ 183 w 485"/>
                <a:gd name="T51" fmla="*/ 81 h 440"/>
                <a:gd name="T52" fmla="*/ 183 w 485"/>
                <a:gd name="T53" fmla="*/ 44 h 440"/>
                <a:gd name="T54" fmla="*/ 447 w 485"/>
                <a:gd name="T55" fmla="*/ 119 h 440"/>
                <a:gd name="T56" fmla="*/ 447 w 485"/>
                <a:gd name="T57" fmla="*/ 188 h 440"/>
                <a:gd name="T58" fmla="*/ 38 w 485"/>
                <a:gd name="T59" fmla="*/ 188 h 440"/>
                <a:gd name="T60" fmla="*/ 38 w 485"/>
                <a:gd name="T61" fmla="*/ 119 h 440"/>
                <a:gd name="T62" fmla="*/ 447 w 485"/>
                <a:gd name="T63" fmla="*/ 11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440">
                  <a:moveTo>
                    <a:pt x="32" y="440"/>
                  </a:moveTo>
                  <a:cubicBezTo>
                    <a:pt x="453" y="440"/>
                    <a:pt x="453" y="440"/>
                    <a:pt x="453" y="440"/>
                  </a:cubicBezTo>
                  <a:cubicBezTo>
                    <a:pt x="471" y="440"/>
                    <a:pt x="485" y="426"/>
                    <a:pt x="485" y="409"/>
                  </a:cubicBezTo>
                  <a:cubicBezTo>
                    <a:pt x="485" y="113"/>
                    <a:pt x="485" y="113"/>
                    <a:pt x="485" y="113"/>
                  </a:cubicBezTo>
                  <a:cubicBezTo>
                    <a:pt x="485" y="96"/>
                    <a:pt x="471" y="81"/>
                    <a:pt x="453" y="81"/>
                  </a:cubicBezTo>
                  <a:cubicBezTo>
                    <a:pt x="346" y="81"/>
                    <a:pt x="346" y="81"/>
                    <a:pt x="346" y="81"/>
                  </a:cubicBezTo>
                  <a:cubicBezTo>
                    <a:pt x="346" y="44"/>
                    <a:pt x="346" y="44"/>
                    <a:pt x="346" y="44"/>
                  </a:cubicBezTo>
                  <a:cubicBezTo>
                    <a:pt x="346" y="19"/>
                    <a:pt x="327" y="0"/>
                    <a:pt x="302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65" y="0"/>
                    <a:pt x="145" y="19"/>
                    <a:pt x="145" y="44"/>
                  </a:cubicBezTo>
                  <a:cubicBezTo>
                    <a:pt x="145" y="81"/>
                    <a:pt x="145" y="81"/>
                    <a:pt x="145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14" y="81"/>
                    <a:pt x="0" y="96"/>
                    <a:pt x="0" y="113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426"/>
                    <a:pt x="14" y="440"/>
                    <a:pt x="32" y="440"/>
                  </a:cubicBezTo>
                  <a:close/>
                  <a:moveTo>
                    <a:pt x="38" y="402"/>
                  </a:moveTo>
                  <a:cubicBezTo>
                    <a:pt x="38" y="226"/>
                    <a:pt x="38" y="226"/>
                    <a:pt x="38" y="226"/>
                  </a:cubicBezTo>
                  <a:cubicBezTo>
                    <a:pt x="447" y="226"/>
                    <a:pt x="447" y="226"/>
                    <a:pt x="447" y="226"/>
                  </a:cubicBezTo>
                  <a:cubicBezTo>
                    <a:pt x="447" y="402"/>
                    <a:pt x="447" y="402"/>
                    <a:pt x="447" y="402"/>
                  </a:cubicBezTo>
                  <a:lnTo>
                    <a:pt x="38" y="402"/>
                  </a:lnTo>
                  <a:close/>
                  <a:moveTo>
                    <a:pt x="183" y="44"/>
                  </a:moveTo>
                  <a:cubicBezTo>
                    <a:pt x="183" y="40"/>
                    <a:pt x="186" y="37"/>
                    <a:pt x="189" y="37"/>
                  </a:cubicBezTo>
                  <a:cubicBezTo>
                    <a:pt x="302" y="37"/>
                    <a:pt x="302" y="37"/>
                    <a:pt x="302" y="37"/>
                  </a:cubicBezTo>
                  <a:cubicBezTo>
                    <a:pt x="306" y="37"/>
                    <a:pt x="309" y="40"/>
                    <a:pt x="309" y="44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183" y="81"/>
                    <a:pt x="183" y="81"/>
                    <a:pt x="183" y="81"/>
                  </a:cubicBezTo>
                  <a:lnTo>
                    <a:pt x="183" y="44"/>
                  </a:lnTo>
                  <a:close/>
                  <a:moveTo>
                    <a:pt x="447" y="119"/>
                  </a:moveTo>
                  <a:cubicBezTo>
                    <a:pt x="447" y="188"/>
                    <a:pt x="447" y="188"/>
                    <a:pt x="447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19"/>
                    <a:pt x="38" y="119"/>
                    <a:pt x="38" y="119"/>
                  </a:cubicBezTo>
                  <a:lnTo>
                    <a:pt x="447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78171" y="4625890"/>
            <a:ext cx="822960" cy="822960"/>
            <a:chOff x="4090386" y="4788328"/>
            <a:chExt cx="914400" cy="914400"/>
          </a:xfrm>
        </p:grpSpPr>
        <p:sp>
          <p:nvSpPr>
            <p:cNvPr id="23" name="Oval 22"/>
            <p:cNvSpPr/>
            <p:nvPr/>
          </p:nvSpPr>
          <p:spPr>
            <a:xfrm flipV="1">
              <a:off x="4090386" y="4788328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6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4340966" y="5039954"/>
              <a:ext cx="413240" cy="411150"/>
            </a:xfrm>
            <a:custGeom>
              <a:avLst/>
              <a:gdLst>
                <a:gd name="T0" fmla="*/ 214 w 487"/>
                <a:gd name="T1" fmla="*/ 426 h 484"/>
                <a:gd name="T2" fmla="*/ 352 w 487"/>
                <a:gd name="T3" fmla="*/ 376 h 484"/>
                <a:gd name="T4" fmla="*/ 455 w 487"/>
                <a:gd name="T5" fmla="*/ 478 h 484"/>
                <a:gd name="T6" fmla="*/ 468 w 487"/>
                <a:gd name="T7" fmla="*/ 484 h 484"/>
                <a:gd name="T8" fmla="*/ 480 w 487"/>
                <a:gd name="T9" fmla="*/ 478 h 484"/>
                <a:gd name="T10" fmla="*/ 480 w 487"/>
                <a:gd name="T11" fmla="*/ 454 h 484"/>
                <a:gd name="T12" fmla="*/ 377 w 487"/>
                <a:gd name="T13" fmla="*/ 351 h 484"/>
                <a:gd name="T14" fmla="*/ 428 w 487"/>
                <a:gd name="T15" fmla="*/ 213 h 484"/>
                <a:gd name="T16" fmla="*/ 214 w 487"/>
                <a:gd name="T17" fmla="*/ 0 h 484"/>
                <a:gd name="T18" fmla="*/ 0 w 487"/>
                <a:gd name="T19" fmla="*/ 213 h 484"/>
                <a:gd name="T20" fmla="*/ 214 w 487"/>
                <a:gd name="T21" fmla="*/ 426 h 484"/>
                <a:gd name="T22" fmla="*/ 214 w 487"/>
                <a:gd name="T23" fmla="*/ 35 h 484"/>
                <a:gd name="T24" fmla="*/ 393 w 487"/>
                <a:gd name="T25" fmla="*/ 213 h 484"/>
                <a:gd name="T26" fmla="*/ 341 w 487"/>
                <a:gd name="T27" fmla="*/ 339 h 484"/>
                <a:gd name="T28" fmla="*/ 340 w 487"/>
                <a:gd name="T29" fmla="*/ 339 h 484"/>
                <a:gd name="T30" fmla="*/ 340 w 487"/>
                <a:gd name="T31" fmla="*/ 340 h 484"/>
                <a:gd name="T32" fmla="*/ 214 w 487"/>
                <a:gd name="T33" fmla="*/ 391 h 484"/>
                <a:gd name="T34" fmla="*/ 35 w 487"/>
                <a:gd name="T35" fmla="*/ 213 h 484"/>
                <a:gd name="T36" fmla="*/ 214 w 487"/>
                <a:gd name="T37" fmla="*/ 35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7" h="484">
                  <a:moveTo>
                    <a:pt x="214" y="426"/>
                  </a:moveTo>
                  <a:cubicBezTo>
                    <a:pt x="267" y="426"/>
                    <a:pt x="315" y="407"/>
                    <a:pt x="352" y="376"/>
                  </a:cubicBezTo>
                  <a:cubicBezTo>
                    <a:pt x="455" y="478"/>
                    <a:pt x="455" y="478"/>
                    <a:pt x="455" y="478"/>
                  </a:cubicBezTo>
                  <a:cubicBezTo>
                    <a:pt x="459" y="482"/>
                    <a:pt x="463" y="484"/>
                    <a:pt x="468" y="484"/>
                  </a:cubicBezTo>
                  <a:cubicBezTo>
                    <a:pt x="472" y="484"/>
                    <a:pt x="477" y="482"/>
                    <a:pt x="480" y="478"/>
                  </a:cubicBezTo>
                  <a:cubicBezTo>
                    <a:pt x="487" y="472"/>
                    <a:pt x="487" y="460"/>
                    <a:pt x="480" y="454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409" y="314"/>
                    <a:pt x="428" y="266"/>
                    <a:pt x="428" y="213"/>
                  </a:cubicBezTo>
                  <a:cubicBezTo>
                    <a:pt x="428" y="96"/>
                    <a:pt x="332" y="0"/>
                    <a:pt x="214" y="0"/>
                  </a:cubicBezTo>
                  <a:cubicBezTo>
                    <a:pt x="96" y="0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close/>
                  <a:moveTo>
                    <a:pt x="214" y="35"/>
                  </a:moveTo>
                  <a:cubicBezTo>
                    <a:pt x="313" y="35"/>
                    <a:pt x="393" y="115"/>
                    <a:pt x="393" y="213"/>
                  </a:cubicBezTo>
                  <a:cubicBezTo>
                    <a:pt x="393" y="262"/>
                    <a:pt x="373" y="306"/>
                    <a:pt x="341" y="339"/>
                  </a:cubicBezTo>
                  <a:cubicBezTo>
                    <a:pt x="341" y="339"/>
                    <a:pt x="340" y="339"/>
                    <a:pt x="340" y="339"/>
                  </a:cubicBezTo>
                  <a:cubicBezTo>
                    <a:pt x="340" y="339"/>
                    <a:pt x="340" y="340"/>
                    <a:pt x="340" y="340"/>
                  </a:cubicBezTo>
                  <a:cubicBezTo>
                    <a:pt x="307" y="372"/>
                    <a:pt x="263" y="391"/>
                    <a:pt x="214" y="391"/>
                  </a:cubicBezTo>
                  <a:cubicBezTo>
                    <a:pt x="116" y="391"/>
                    <a:pt x="35" y="311"/>
                    <a:pt x="35" y="213"/>
                  </a:cubicBezTo>
                  <a:cubicBezTo>
                    <a:pt x="35" y="115"/>
                    <a:pt x="116" y="35"/>
                    <a:pt x="214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40123" y="4625890"/>
            <a:ext cx="822960" cy="822960"/>
            <a:chOff x="7270333" y="4788328"/>
            <a:chExt cx="914400" cy="914400"/>
          </a:xfrm>
        </p:grpSpPr>
        <p:sp>
          <p:nvSpPr>
            <p:cNvPr id="31" name="Oval 30"/>
            <p:cNvSpPr/>
            <p:nvPr/>
          </p:nvSpPr>
          <p:spPr>
            <a:xfrm flipV="1">
              <a:off x="7270333" y="4788328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6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7544916" y="5038911"/>
              <a:ext cx="365234" cy="413234"/>
            </a:xfrm>
            <a:custGeom>
              <a:avLst/>
              <a:gdLst>
                <a:gd name="T0" fmla="*/ 429 w 429"/>
                <a:gd name="T1" fmla="*/ 101 h 485"/>
                <a:gd name="T2" fmla="*/ 239 w 429"/>
                <a:gd name="T3" fmla="*/ 85 h 485"/>
                <a:gd name="T4" fmla="*/ 224 w 429"/>
                <a:gd name="T5" fmla="*/ 0 h 485"/>
                <a:gd name="T6" fmla="*/ 138 w 429"/>
                <a:gd name="T7" fmla="*/ 15 h 485"/>
                <a:gd name="T8" fmla="*/ 118 w 429"/>
                <a:gd name="T9" fmla="*/ 84 h 485"/>
                <a:gd name="T10" fmla="*/ 103 w 429"/>
                <a:gd name="T11" fmla="*/ 27 h 485"/>
                <a:gd name="T12" fmla="*/ 0 w 429"/>
                <a:gd name="T13" fmla="*/ 76 h 485"/>
                <a:gd name="T14" fmla="*/ 0 w 429"/>
                <a:gd name="T15" fmla="*/ 77 h 485"/>
                <a:gd name="T16" fmla="*/ 0 w 429"/>
                <a:gd name="T17" fmla="*/ 309 h 485"/>
                <a:gd name="T18" fmla="*/ 0 w 429"/>
                <a:gd name="T19" fmla="*/ 327 h 485"/>
                <a:gd name="T20" fmla="*/ 257 w 429"/>
                <a:gd name="T21" fmla="*/ 377 h 485"/>
                <a:gd name="T22" fmla="*/ 273 w 429"/>
                <a:gd name="T23" fmla="*/ 485 h 485"/>
                <a:gd name="T24" fmla="*/ 381 w 429"/>
                <a:gd name="T25" fmla="*/ 469 h 485"/>
                <a:gd name="T26" fmla="*/ 414 w 429"/>
                <a:gd name="T27" fmla="*/ 377 h 485"/>
                <a:gd name="T28" fmla="*/ 169 w 429"/>
                <a:gd name="T29" fmla="*/ 86 h 485"/>
                <a:gd name="T30" fmla="*/ 209 w 429"/>
                <a:gd name="T31" fmla="*/ 236 h 485"/>
                <a:gd name="T32" fmla="*/ 169 w 429"/>
                <a:gd name="T33" fmla="*/ 236 h 485"/>
                <a:gd name="T34" fmla="*/ 209 w 429"/>
                <a:gd name="T35" fmla="*/ 30 h 485"/>
                <a:gd name="T36" fmla="*/ 169 w 429"/>
                <a:gd name="T37" fmla="*/ 55 h 485"/>
                <a:gd name="T38" fmla="*/ 209 w 429"/>
                <a:gd name="T39" fmla="*/ 30 h 485"/>
                <a:gd name="T40" fmla="*/ 50 w 429"/>
                <a:gd name="T41" fmla="*/ 57 h 485"/>
                <a:gd name="T42" fmla="*/ 88 w 429"/>
                <a:gd name="T43" fmla="*/ 259 h 485"/>
                <a:gd name="T44" fmla="*/ 30 w 429"/>
                <a:gd name="T45" fmla="*/ 263 h 485"/>
                <a:gd name="T46" fmla="*/ 30 w 429"/>
                <a:gd name="T47" fmla="*/ 77 h 485"/>
                <a:gd name="T48" fmla="*/ 334 w 429"/>
                <a:gd name="T49" fmla="*/ 217 h 485"/>
                <a:gd name="T50" fmla="*/ 334 w 429"/>
                <a:gd name="T51" fmla="*/ 248 h 485"/>
                <a:gd name="T52" fmla="*/ 350 w 429"/>
                <a:gd name="T53" fmla="*/ 264 h 485"/>
                <a:gd name="T54" fmla="*/ 319 w 429"/>
                <a:gd name="T55" fmla="*/ 279 h 485"/>
                <a:gd name="T56" fmla="*/ 350 w 429"/>
                <a:gd name="T57" fmla="*/ 294 h 485"/>
                <a:gd name="T58" fmla="*/ 334 w 429"/>
                <a:gd name="T59" fmla="*/ 310 h 485"/>
                <a:gd name="T60" fmla="*/ 334 w 429"/>
                <a:gd name="T61" fmla="*/ 340 h 485"/>
                <a:gd name="T62" fmla="*/ 350 w 429"/>
                <a:gd name="T63" fmla="*/ 356 h 485"/>
                <a:gd name="T64" fmla="*/ 319 w 429"/>
                <a:gd name="T65" fmla="*/ 371 h 485"/>
                <a:gd name="T66" fmla="*/ 350 w 429"/>
                <a:gd name="T67" fmla="*/ 386 h 485"/>
                <a:gd name="T68" fmla="*/ 319 w 429"/>
                <a:gd name="T69" fmla="*/ 391 h 485"/>
                <a:gd name="T70" fmla="*/ 288 w 429"/>
                <a:gd name="T71" fmla="*/ 195 h 485"/>
                <a:gd name="T72" fmla="*/ 350 w 429"/>
                <a:gd name="T73" fmla="*/ 217 h 485"/>
                <a:gd name="T74" fmla="*/ 319 w 429"/>
                <a:gd name="T75" fmla="*/ 424 h 485"/>
                <a:gd name="T76" fmla="*/ 319 w 429"/>
                <a:gd name="T77" fmla="*/ 421 h 485"/>
                <a:gd name="T78" fmla="*/ 319 w 429"/>
                <a:gd name="T79" fmla="*/ 454 h 485"/>
                <a:gd name="T80" fmla="*/ 288 w 429"/>
                <a:gd name="T81" fmla="*/ 428 h 485"/>
                <a:gd name="T82" fmla="*/ 350 w 429"/>
                <a:gd name="T83" fmla="*/ 428 h 485"/>
                <a:gd name="T84" fmla="*/ 319 w 429"/>
                <a:gd name="T85" fmla="*/ 454 h 485"/>
                <a:gd name="T86" fmla="*/ 381 w 429"/>
                <a:gd name="T87" fmla="*/ 347 h 485"/>
                <a:gd name="T88" fmla="*/ 365 w 429"/>
                <a:gd name="T89" fmla="*/ 165 h 485"/>
                <a:gd name="T90" fmla="*/ 257 w 429"/>
                <a:gd name="T91" fmla="*/ 180 h 485"/>
                <a:gd name="T92" fmla="*/ 50 w 429"/>
                <a:gd name="T93" fmla="*/ 347 h 485"/>
                <a:gd name="T94" fmla="*/ 30 w 429"/>
                <a:gd name="T95" fmla="*/ 309 h 485"/>
                <a:gd name="T96" fmla="*/ 103 w 429"/>
                <a:gd name="T97" fmla="*/ 290 h 485"/>
                <a:gd name="T98" fmla="*/ 118 w 429"/>
                <a:gd name="T99" fmla="*/ 114 h 485"/>
                <a:gd name="T100" fmla="*/ 138 w 429"/>
                <a:gd name="T101" fmla="*/ 241 h 485"/>
                <a:gd name="T102" fmla="*/ 176 w 429"/>
                <a:gd name="T103" fmla="*/ 307 h 485"/>
                <a:gd name="T104" fmla="*/ 202 w 429"/>
                <a:gd name="T105" fmla="*/ 307 h 485"/>
                <a:gd name="T106" fmla="*/ 239 w 429"/>
                <a:gd name="T107" fmla="*/ 241 h 485"/>
                <a:gd name="T108" fmla="*/ 399 w 429"/>
                <a:gd name="T109" fmla="*/ 11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9" h="485">
                  <a:moveTo>
                    <a:pt x="429" y="362"/>
                  </a:moveTo>
                  <a:cubicBezTo>
                    <a:pt x="429" y="101"/>
                    <a:pt x="429" y="101"/>
                    <a:pt x="429" y="101"/>
                  </a:cubicBezTo>
                  <a:cubicBezTo>
                    <a:pt x="429" y="92"/>
                    <a:pt x="422" y="86"/>
                    <a:pt x="414" y="86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7"/>
                    <a:pt x="232" y="0"/>
                    <a:pt x="224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45" y="0"/>
                    <a:pt x="138" y="7"/>
                    <a:pt x="138" y="15"/>
                  </a:cubicBezTo>
                  <a:cubicBezTo>
                    <a:pt x="138" y="84"/>
                    <a:pt x="138" y="84"/>
                    <a:pt x="138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4"/>
                    <a:pt x="111" y="27"/>
                    <a:pt x="103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3" y="27"/>
                    <a:pt x="1" y="49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55"/>
                    <a:pt x="22" y="377"/>
                    <a:pt x="50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7" y="469"/>
                    <a:pt x="257" y="469"/>
                    <a:pt x="257" y="469"/>
                  </a:cubicBezTo>
                  <a:cubicBezTo>
                    <a:pt x="257" y="478"/>
                    <a:pt x="264" y="485"/>
                    <a:pt x="273" y="485"/>
                  </a:cubicBezTo>
                  <a:cubicBezTo>
                    <a:pt x="365" y="485"/>
                    <a:pt x="365" y="485"/>
                    <a:pt x="365" y="485"/>
                  </a:cubicBezTo>
                  <a:cubicBezTo>
                    <a:pt x="374" y="485"/>
                    <a:pt x="381" y="478"/>
                    <a:pt x="381" y="469"/>
                  </a:cubicBezTo>
                  <a:cubicBezTo>
                    <a:pt x="381" y="377"/>
                    <a:pt x="381" y="377"/>
                    <a:pt x="381" y="377"/>
                  </a:cubicBezTo>
                  <a:cubicBezTo>
                    <a:pt x="414" y="377"/>
                    <a:pt x="414" y="377"/>
                    <a:pt x="414" y="377"/>
                  </a:cubicBezTo>
                  <a:cubicBezTo>
                    <a:pt x="422" y="377"/>
                    <a:pt x="429" y="371"/>
                    <a:pt x="429" y="362"/>
                  </a:cubicBezTo>
                  <a:close/>
                  <a:moveTo>
                    <a:pt x="169" y="86"/>
                  </a:moveTo>
                  <a:cubicBezTo>
                    <a:pt x="209" y="86"/>
                    <a:pt x="209" y="86"/>
                    <a:pt x="209" y="86"/>
                  </a:cubicBezTo>
                  <a:cubicBezTo>
                    <a:pt x="209" y="236"/>
                    <a:pt x="209" y="236"/>
                    <a:pt x="209" y="236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69" y="236"/>
                    <a:pt x="169" y="236"/>
                    <a:pt x="169" y="236"/>
                  </a:cubicBezTo>
                  <a:lnTo>
                    <a:pt x="169" y="86"/>
                  </a:lnTo>
                  <a:close/>
                  <a:moveTo>
                    <a:pt x="209" y="30"/>
                  </a:moveTo>
                  <a:cubicBezTo>
                    <a:pt x="209" y="55"/>
                    <a:pt x="209" y="55"/>
                    <a:pt x="209" y="55"/>
                  </a:cubicBezTo>
                  <a:cubicBezTo>
                    <a:pt x="169" y="55"/>
                    <a:pt x="169" y="55"/>
                    <a:pt x="169" y="55"/>
                  </a:cubicBezTo>
                  <a:cubicBezTo>
                    <a:pt x="169" y="30"/>
                    <a:pt x="169" y="30"/>
                    <a:pt x="169" y="30"/>
                  </a:cubicBezTo>
                  <a:lnTo>
                    <a:pt x="209" y="30"/>
                  </a:lnTo>
                  <a:close/>
                  <a:moveTo>
                    <a:pt x="30" y="77"/>
                  </a:moveTo>
                  <a:cubicBezTo>
                    <a:pt x="30" y="66"/>
                    <a:pt x="39" y="57"/>
                    <a:pt x="50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259"/>
                    <a:pt x="88" y="259"/>
                    <a:pt x="88" y="259"/>
                  </a:cubicBezTo>
                  <a:cubicBezTo>
                    <a:pt x="50" y="259"/>
                    <a:pt x="50" y="259"/>
                    <a:pt x="50" y="259"/>
                  </a:cubicBezTo>
                  <a:cubicBezTo>
                    <a:pt x="43" y="259"/>
                    <a:pt x="36" y="261"/>
                    <a:pt x="30" y="263"/>
                  </a:cubicBezTo>
                  <a:cubicBezTo>
                    <a:pt x="30" y="84"/>
                    <a:pt x="30" y="84"/>
                    <a:pt x="30" y="84"/>
                  </a:cubicBezTo>
                  <a:lnTo>
                    <a:pt x="30" y="77"/>
                  </a:lnTo>
                  <a:close/>
                  <a:moveTo>
                    <a:pt x="350" y="217"/>
                  </a:moveTo>
                  <a:cubicBezTo>
                    <a:pt x="334" y="217"/>
                    <a:pt x="334" y="217"/>
                    <a:pt x="334" y="217"/>
                  </a:cubicBezTo>
                  <a:cubicBezTo>
                    <a:pt x="326" y="217"/>
                    <a:pt x="319" y="224"/>
                    <a:pt x="319" y="233"/>
                  </a:cubicBezTo>
                  <a:cubicBezTo>
                    <a:pt x="319" y="241"/>
                    <a:pt x="326" y="248"/>
                    <a:pt x="334" y="248"/>
                  </a:cubicBezTo>
                  <a:cubicBezTo>
                    <a:pt x="350" y="248"/>
                    <a:pt x="350" y="248"/>
                    <a:pt x="350" y="248"/>
                  </a:cubicBezTo>
                  <a:cubicBezTo>
                    <a:pt x="350" y="264"/>
                    <a:pt x="350" y="264"/>
                    <a:pt x="350" y="264"/>
                  </a:cubicBezTo>
                  <a:cubicBezTo>
                    <a:pt x="334" y="264"/>
                    <a:pt x="334" y="264"/>
                    <a:pt x="334" y="264"/>
                  </a:cubicBezTo>
                  <a:cubicBezTo>
                    <a:pt x="326" y="264"/>
                    <a:pt x="319" y="271"/>
                    <a:pt x="319" y="279"/>
                  </a:cubicBezTo>
                  <a:cubicBezTo>
                    <a:pt x="319" y="287"/>
                    <a:pt x="326" y="294"/>
                    <a:pt x="334" y="294"/>
                  </a:cubicBezTo>
                  <a:cubicBezTo>
                    <a:pt x="350" y="294"/>
                    <a:pt x="350" y="294"/>
                    <a:pt x="350" y="294"/>
                  </a:cubicBezTo>
                  <a:cubicBezTo>
                    <a:pt x="350" y="310"/>
                    <a:pt x="350" y="310"/>
                    <a:pt x="350" y="310"/>
                  </a:cubicBezTo>
                  <a:cubicBezTo>
                    <a:pt x="334" y="310"/>
                    <a:pt x="334" y="310"/>
                    <a:pt x="334" y="310"/>
                  </a:cubicBezTo>
                  <a:cubicBezTo>
                    <a:pt x="326" y="310"/>
                    <a:pt x="319" y="317"/>
                    <a:pt x="319" y="325"/>
                  </a:cubicBezTo>
                  <a:cubicBezTo>
                    <a:pt x="319" y="333"/>
                    <a:pt x="326" y="340"/>
                    <a:pt x="334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34" y="356"/>
                    <a:pt x="334" y="356"/>
                    <a:pt x="334" y="356"/>
                  </a:cubicBezTo>
                  <a:cubicBezTo>
                    <a:pt x="326" y="356"/>
                    <a:pt x="319" y="363"/>
                    <a:pt x="319" y="371"/>
                  </a:cubicBezTo>
                  <a:cubicBezTo>
                    <a:pt x="319" y="379"/>
                    <a:pt x="326" y="386"/>
                    <a:pt x="334" y="386"/>
                  </a:cubicBezTo>
                  <a:cubicBezTo>
                    <a:pt x="350" y="386"/>
                    <a:pt x="350" y="386"/>
                    <a:pt x="350" y="386"/>
                  </a:cubicBezTo>
                  <a:cubicBezTo>
                    <a:pt x="350" y="417"/>
                    <a:pt x="350" y="417"/>
                    <a:pt x="350" y="417"/>
                  </a:cubicBezTo>
                  <a:cubicBezTo>
                    <a:pt x="348" y="402"/>
                    <a:pt x="335" y="391"/>
                    <a:pt x="319" y="391"/>
                  </a:cubicBezTo>
                  <a:cubicBezTo>
                    <a:pt x="303" y="391"/>
                    <a:pt x="290" y="402"/>
                    <a:pt x="288" y="417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350" y="195"/>
                    <a:pt x="350" y="195"/>
                    <a:pt x="350" y="195"/>
                  </a:cubicBezTo>
                  <a:lnTo>
                    <a:pt x="350" y="217"/>
                  </a:lnTo>
                  <a:close/>
                  <a:moveTo>
                    <a:pt x="321" y="422"/>
                  </a:moveTo>
                  <a:cubicBezTo>
                    <a:pt x="321" y="423"/>
                    <a:pt x="320" y="424"/>
                    <a:pt x="319" y="424"/>
                  </a:cubicBezTo>
                  <a:cubicBezTo>
                    <a:pt x="318" y="424"/>
                    <a:pt x="318" y="423"/>
                    <a:pt x="318" y="422"/>
                  </a:cubicBezTo>
                  <a:cubicBezTo>
                    <a:pt x="318" y="422"/>
                    <a:pt x="318" y="421"/>
                    <a:pt x="319" y="421"/>
                  </a:cubicBezTo>
                  <a:cubicBezTo>
                    <a:pt x="320" y="421"/>
                    <a:pt x="321" y="422"/>
                    <a:pt x="321" y="422"/>
                  </a:cubicBezTo>
                  <a:close/>
                  <a:moveTo>
                    <a:pt x="319" y="454"/>
                  </a:moveTo>
                  <a:cubicBezTo>
                    <a:pt x="288" y="454"/>
                    <a:pt x="288" y="454"/>
                    <a:pt x="288" y="454"/>
                  </a:cubicBezTo>
                  <a:cubicBezTo>
                    <a:pt x="288" y="428"/>
                    <a:pt x="288" y="428"/>
                    <a:pt x="288" y="428"/>
                  </a:cubicBezTo>
                  <a:cubicBezTo>
                    <a:pt x="290" y="443"/>
                    <a:pt x="303" y="454"/>
                    <a:pt x="319" y="454"/>
                  </a:cubicBezTo>
                  <a:cubicBezTo>
                    <a:pt x="335" y="454"/>
                    <a:pt x="348" y="443"/>
                    <a:pt x="350" y="428"/>
                  </a:cubicBezTo>
                  <a:cubicBezTo>
                    <a:pt x="350" y="454"/>
                    <a:pt x="350" y="454"/>
                    <a:pt x="350" y="454"/>
                  </a:cubicBezTo>
                  <a:lnTo>
                    <a:pt x="319" y="454"/>
                  </a:lnTo>
                  <a:close/>
                  <a:moveTo>
                    <a:pt x="399" y="347"/>
                  </a:moveTo>
                  <a:cubicBezTo>
                    <a:pt x="381" y="347"/>
                    <a:pt x="381" y="347"/>
                    <a:pt x="381" y="347"/>
                  </a:cubicBezTo>
                  <a:cubicBezTo>
                    <a:pt x="381" y="180"/>
                    <a:pt x="381" y="180"/>
                    <a:pt x="381" y="180"/>
                  </a:cubicBezTo>
                  <a:cubicBezTo>
                    <a:pt x="381" y="172"/>
                    <a:pt x="374" y="165"/>
                    <a:pt x="365" y="165"/>
                  </a:cubicBezTo>
                  <a:cubicBezTo>
                    <a:pt x="273" y="165"/>
                    <a:pt x="273" y="165"/>
                    <a:pt x="273" y="165"/>
                  </a:cubicBezTo>
                  <a:cubicBezTo>
                    <a:pt x="264" y="165"/>
                    <a:pt x="257" y="172"/>
                    <a:pt x="257" y="180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50" y="347"/>
                    <a:pt x="50" y="347"/>
                    <a:pt x="50" y="347"/>
                  </a:cubicBezTo>
                  <a:cubicBezTo>
                    <a:pt x="39" y="347"/>
                    <a:pt x="30" y="338"/>
                    <a:pt x="30" y="327"/>
                  </a:cubicBezTo>
                  <a:cubicBezTo>
                    <a:pt x="30" y="309"/>
                    <a:pt x="30" y="309"/>
                    <a:pt x="30" y="309"/>
                  </a:cubicBezTo>
                  <a:cubicBezTo>
                    <a:pt x="30" y="298"/>
                    <a:pt x="39" y="290"/>
                    <a:pt x="50" y="290"/>
                  </a:cubicBezTo>
                  <a:cubicBezTo>
                    <a:pt x="103" y="290"/>
                    <a:pt x="103" y="290"/>
                    <a:pt x="103" y="290"/>
                  </a:cubicBezTo>
                  <a:cubicBezTo>
                    <a:pt x="111" y="290"/>
                    <a:pt x="118" y="283"/>
                    <a:pt x="118" y="27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38" y="243"/>
                    <a:pt x="139" y="246"/>
                    <a:pt x="140" y="248"/>
                  </a:cubicBezTo>
                  <a:cubicBezTo>
                    <a:pt x="176" y="307"/>
                    <a:pt x="176" y="307"/>
                    <a:pt x="176" y="307"/>
                  </a:cubicBezTo>
                  <a:cubicBezTo>
                    <a:pt x="179" y="312"/>
                    <a:pt x="183" y="314"/>
                    <a:pt x="189" y="314"/>
                  </a:cubicBezTo>
                  <a:cubicBezTo>
                    <a:pt x="194" y="314"/>
                    <a:pt x="199" y="312"/>
                    <a:pt x="202" y="307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9" y="246"/>
                    <a:pt x="239" y="243"/>
                    <a:pt x="239" y="241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399" y="116"/>
                    <a:pt x="399" y="116"/>
                    <a:pt x="399" y="116"/>
                  </a:cubicBezTo>
                  <a:lnTo>
                    <a:pt x="399" y="3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51203" y="2170880"/>
            <a:ext cx="822960" cy="822960"/>
            <a:chOff x="838200" y="2060538"/>
            <a:chExt cx="914400" cy="914400"/>
          </a:xfrm>
        </p:grpSpPr>
        <p:sp>
          <p:nvSpPr>
            <p:cNvPr id="5" name="Oval 4"/>
            <p:cNvSpPr/>
            <p:nvPr/>
          </p:nvSpPr>
          <p:spPr>
            <a:xfrm>
              <a:off x="838200" y="2060538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6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1089825" y="2311119"/>
              <a:ext cx="411152" cy="413238"/>
            </a:xfrm>
            <a:custGeom>
              <a:avLst/>
              <a:gdLst>
                <a:gd name="T0" fmla="*/ 397 w 482"/>
                <a:gd name="T1" fmla="*/ 129 h 486"/>
                <a:gd name="T2" fmla="*/ 397 w 482"/>
                <a:gd name="T3" fmla="*/ 29 h 486"/>
                <a:gd name="T4" fmla="*/ 381 w 482"/>
                <a:gd name="T5" fmla="*/ 13 h 486"/>
                <a:gd name="T6" fmla="*/ 322 w 482"/>
                <a:gd name="T7" fmla="*/ 13 h 486"/>
                <a:gd name="T8" fmla="*/ 306 w 482"/>
                <a:gd name="T9" fmla="*/ 29 h 486"/>
                <a:gd name="T10" fmla="*/ 306 w 482"/>
                <a:gd name="T11" fmla="*/ 51 h 486"/>
                <a:gd name="T12" fmla="*/ 252 w 482"/>
                <a:gd name="T13" fmla="*/ 5 h 486"/>
                <a:gd name="T14" fmla="*/ 231 w 482"/>
                <a:gd name="T15" fmla="*/ 5 h 486"/>
                <a:gd name="T16" fmla="*/ 6 w 482"/>
                <a:gd name="T17" fmla="*/ 197 h 486"/>
                <a:gd name="T18" fmla="*/ 1 w 482"/>
                <a:gd name="T19" fmla="*/ 208 h 486"/>
                <a:gd name="T20" fmla="*/ 5 w 482"/>
                <a:gd name="T21" fmla="*/ 219 h 486"/>
                <a:gd name="T22" fmla="*/ 49 w 482"/>
                <a:gd name="T23" fmla="*/ 272 h 486"/>
                <a:gd name="T24" fmla="*/ 72 w 482"/>
                <a:gd name="T25" fmla="*/ 273 h 486"/>
                <a:gd name="T26" fmla="*/ 75 w 482"/>
                <a:gd name="T27" fmla="*/ 271 h 486"/>
                <a:gd name="T28" fmla="*/ 75 w 482"/>
                <a:gd name="T29" fmla="*/ 470 h 486"/>
                <a:gd name="T30" fmla="*/ 91 w 482"/>
                <a:gd name="T31" fmla="*/ 486 h 486"/>
                <a:gd name="T32" fmla="*/ 392 w 482"/>
                <a:gd name="T33" fmla="*/ 486 h 486"/>
                <a:gd name="T34" fmla="*/ 408 w 482"/>
                <a:gd name="T35" fmla="*/ 470 h 486"/>
                <a:gd name="T36" fmla="*/ 408 w 482"/>
                <a:gd name="T37" fmla="*/ 271 h 486"/>
                <a:gd name="T38" fmla="*/ 411 w 482"/>
                <a:gd name="T39" fmla="*/ 273 h 486"/>
                <a:gd name="T40" fmla="*/ 421 w 482"/>
                <a:gd name="T41" fmla="*/ 277 h 486"/>
                <a:gd name="T42" fmla="*/ 434 w 482"/>
                <a:gd name="T43" fmla="*/ 272 h 486"/>
                <a:gd name="T44" fmla="*/ 478 w 482"/>
                <a:gd name="T45" fmla="*/ 219 h 486"/>
                <a:gd name="T46" fmla="*/ 482 w 482"/>
                <a:gd name="T47" fmla="*/ 208 h 486"/>
                <a:gd name="T48" fmla="*/ 476 w 482"/>
                <a:gd name="T49" fmla="*/ 197 h 486"/>
                <a:gd name="T50" fmla="*/ 397 w 482"/>
                <a:gd name="T51" fmla="*/ 129 h 486"/>
                <a:gd name="T52" fmla="*/ 338 w 482"/>
                <a:gd name="T53" fmla="*/ 45 h 486"/>
                <a:gd name="T54" fmla="*/ 365 w 482"/>
                <a:gd name="T55" fmla="*/ 45 h 486"/>
                <a:gd name="T56" fmla="*/ 365 w 482"/>
                <a:gd name="T57" fmla="*/ 102 h 486"/>
                <a:gd name="T58" fmla="*/ 338 w 482"/>
                <a:gd name="T59" fmla="*/ 79 h 486"/>
                <a:gd name="T60" fmla="*/ 338 w 482"/>
                <a:gd name="T61" fmla="*/ 45 h 486"/>
                <a:gd name="T62" fmla="*/ 271 w 482"/>
                <a:gd name="T63" fmla="*/ 454 h 486"/>
                <a:gd name="T64" fmla="*/ 212 w 482"/>
                <a:gd name="T65" fmla="*/ 454 h 486"/>
                <a:gd name="T66" fmla="*/ 212 w 482"/>
                <a:gd name="T67" fmla="*/ 357 h 486"/>
                <a:gd name="T68" fmla="*/ 271 w 482"/>
                <a:gd name="T69" fmla="*/ 357 h 486"/>
                <a:gd name="T70" fmla="*/ 271 w 482"/>
                <a:gd name="T71" fmla="*/ 454 h 486"/>
                <a:gd name="T72" fmla="*/ 376 w 482"/>
                <a:gd name="T73" fmla="*/ 244 h 486"/>
                <a:gd name="T74" fmla="*/ 376 w 482"/>
                <a:gd name="T75" fmla="*/ 454 h 486"/>
                <a:gd name="T76" fmla="*/ 303 w 482"/>
                <a:gd name="T77" fmla="*/ 454 h 486"/>
                <a:gd name="T78" fmla="*/ 303 w 482"/>
                <a:gd name="T79" fmla="*/ 341 h 486"/>
                <a:gd name="T80" fmla="*/ 287 w 482"/>
                <a:gd name="T81" fmla="*/ 325 h 486"/>
                <a:gd name="T82" fmla="*/ 196 w 482"/>
                <a:gd name="T83" fmla="*/ 325 h 486"/>
                <a:gd name="T84" fmla="*/ 180 w 482"/>
                <a:gd name="T85" fmla="*/ 341 h 486"/>
                <a:gd name="T86" fmla="*/ 180 w 482"/>
                <a:gd name="T87" fmla="*/ 454 h 486"/>
                <a:gd name="T88" fmla="*/ 107 w 482"/>
                <a:gd name="T89" fmla="*/ 454 h 486"/>
                <a:gd name="T90" fmla="*/ 107 w 482"/>
                <a:gd name="T91" fmla="*/ 244 h 486"/>
                <a:gd name="T92" fmla="*/ 106 w 482"/>
                <a:gd name="T93" fmla="*/ 244 h 486"/>
                <a:gd name="T94" fmla="*/ 241 w 482"/>
                <a:gd name="T95" fmla="*/ 129 h 486"/>
                <a:gd name="T96" fmla="*/ 376 w 482"/>
                <a:gd name="T97" fmla="*/ 244 h 486"/>
                <a:gd name="T98" fmla="*/ 420 w 482"/>
                <a:gd name="T99" fmla="*/ 238 h 486"/>
                <a:gd name="T100" fmla="*/ 252 w 482"/>
                <a:gd name="T101" fmla="*/ 96 h 486"/>
                <a:gd name="T102" fmla="*/ 241 w 482"/>
                <a:gd name="T103" fmla="*/ 92 h 486"/>
                <a:gd name="T104" fmla="*/ 231 w 482"/>
                <a:gd name="T105" fmla="*/ 96 h 486"/>
                <a:gd name="T106" fmla="*/ 63 w 482"/>
                <a:gd name="T107" fmla="*/ 238 h 486"/>
                <a:gd name="T108" fmla="*/ 39 w 482"/>
                <a:gd name="T109" fmla="*/ 211 h 486"/>
                <a:gd name="T110" fmla="*/ 241 w 482"/>
                <a:gd name="T111" fmla="*/ 38 h 486"/>
                <a:gd name="T112" fmla="*/ 443 w 482"/>
                <a:gd name="T113" fmla="*/ 211 h 486"/>
                <a:gd name="T114" fmla="*/ 420 w 482"/>
                <a:gd name="T115" fmla="*/ 23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2" h="486">
                  <a:moveTo>
                    <a:pt x="397" y="129"/>
                  </a:moveTo>
                  <a:cubicBezTo>
                    <a:pt x="397" y="29"/>
                    <a:pt x="397" y="29"/>
                    <a:pt x="397" y="29"/>
                  </a:cubicBezTo>
                  <a:cubicBezTo>
                    <a:pt x="397" y="20"/>
                    <a:pt x="390" y="13"/>
                    <a:pt x="381" y="13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3"/>
                    <a:pt x="306" y="20"/>
                    <a:pt x="306" y="29"/>
                  </a:cubicBezTo>
                  <a:cubicBezTo>
                    <a:pt x="306" y="51"/>
                    <a:pt x="306" y="51"/>
                    <a:pt x="306" y="51"/>
                  </a:cubicBezTo>
                  <a:cubicBezTo>
                    <a:pt x="252" y="5"/>
                    <a:pt x="252" y="5"/>
                    <a:pt x="252" y="5"/>
                  </a:cubicBezTo>
                  <a:cubicBezTo>
                    <a:pt x="246" y="0"/>
                    <a:pt x="237" y="0"/>
                    <a:pt x="231" y="5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3" y="200"/>
                    <a:pt x="1" y="203"/>
                    <a:pt x="1" y="208"/>
                  </a:cubicBezTo>
                  <a:cubicBezTo>
                    <a:pt x="0" y="212"/>
                    <a:pt x="2" y="216"/>
                    <a:pt x="5" y="219"/>
                  </a:cubicBezTo>
                  <a:cubicBezTo>
                    <a:pt x="49" y="272"/>
                    <a:pt x="49" y="272"/>
                    <a:pt x="49" y="272"/>
                  </a:cubicBezTo>
                  <a:cubicBezTo>
                    <a:pt x="55" y="278"/>
                    <a:pt x="65" y="279"/>
                    <a:pt x="72" y="273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470"/>
                    <a:pt x="75" y="470"/>
                    <a:pt x="75" y="470"/>
                  </a:cubicBezTo>
                  <a:cubicBezTo>
                    <a:pt x="75" y="479"/>
                    <a:pt x="82" y="486"/>
                    <a:pt x="91" y="486"/>
                  </a:cubicBezTo>
                  <a:cubicBezTo>
                    <a:pt x="392" y="486"/>
                    <a:pt x="392" y="486"/>
                    <a:pt x="392" y="486"/>
                  </a:cubicBezTo>
                  <a:cubicBezTo>
                    <a:pt x="401" y="486"/>
                    <a:pt x="408" y="479"/>
                    <a:pt x="408" y="470"/>
                  </a:cubicBezTo>
                  <a:cubicBezTo>
                    <a:pt x="408" y="271"/>
                    <a:pt x="408" y="271"/>
                    <a:pt x="408" y="271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14" y="276"/>
                    <a:pt x="418" y="277"/>
                    <a:pt x="421" y="277"/>
                  </a:cubicBezTo>
                  <a:cubicBezTo>
                    <a:pt x="426" y="277"/>
                    <a:pt x="430" y="275"/>
                    <a:pt x="434" y="272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1" y="216"/>
                    <a:pt x="482" y="212"/>
                    <a:pt x="482" y="208"/>
                  </a:cubicBezTo>
                  <a:cubicBezTo>
                    <a:pt x="482" y="203"/>
                    <a:pt x="480" y="200"/>
                    <a:pt x="476" y="197"/>
                  </a:cubicBezTo>
                  <a:lnTo>
                    <a:pt x="397" y="129"/>
                  </a:lnTo>
                  <a:close/>
                  <a:moveTo>
                    <a:pt x="338" y="45"/>
                  </a:moveTo>
                  <a:cubicBezTo>
                    <a:pt x="365" y="45"/>
                    <a:pt x="365" y="45"/>
                    <a:pt x="365" y="45"/>
                  </a:cubicBezTo>
                  <a:cubicBezTo>
                    <a:pt x="365" y="102"/>
                    <a:pt x="365" y="102"/>
                    <a:pt x="365" y="102"/>
                  </a:cubicBezTo>
                  <a:cubicBezTo>
                    <a:pt x="338" y="79"/>
                    <a:pt x="338" y="79"/>
                    <a:pt x="338" y="79"/>
                  </a:cubicBezTo>
                  <a:lnTo>
                    <a:pt x="338" y="45"/>
                  </a:lnTo>
                  <a:close/>
                  <a:moveTo>
                    <a:pt x="271" y="454"/>
                  </a:moveTo>
                  <a:cubicBezTo>
                    <a:pt x="212" y="454"/>
                    <a:pt x="212" y="454"/>
                    <a:pt x="212" y="454"/>
                  </a:cubicBezTo>
                  <a:cubicBezTo>
                    <a:pt x="212" y="357"/>
                    <a:pt x="212" y="357"/>
                    <a:pt x="212" y="357"/>
                  </a:cubicBezTo>
                  <a:cubicBezTo>
                    <a:pt x="271" y="357"/>
                    <a:pt x="271" y="357"/>
                    <a:pt x="271" y="357"/>
                  </a:cubicBezTo>
                  <a:lnTo>
                    <a:pt x="271" y="454"/>
                  </a:lnTo>
                  <a:close/>
                  <a:moveTo>
                    <a:pt x="376" y="244"/>
                  </a:moveTo>
                  <a:cubicBezTo>
                    <a:pt x="376" y="454"/>
                    <a:pt x="376" y="454"/>
                    <a:pt x="376" y="454"/>
                  </a:cubicBezTo>
                  <a:cubicBezTo>
                    <a:pt x="303" y="454"/>
                    <a:pt x="303" y="454"/>
                    <a:pt x="303" y="454"/>
                  </a:cubicBezTo>
                  <a:cubicBezTo>
                    <a:pt x="303" y="341"/>
                    <a:pt x="303" y="341"/>
                    <a:pt x="303" y="341"/>
                  </a:cubicBezTo>
                  <a:cubicBezTo>
                    <a:pt x="303" y="332"/>
                    <a:pt x="296" y="325"/>
                    <a:pt x="287" y="325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187" y="325"/>
                    <a:pt x="180" y="332"/>
                    <a:pt x="180" y="341"/>
                  </a:cubicBezTo>
                  <a:cubicBezTo>
                    <a:pt x="180" y="454"/>
                    <a:pt x="180" y="454"/>
                    <a:pt x="180" y="454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107" y="244"/>
                    <a:pt x="107" y="244"/>
                    <a:pt x="107" y="244"/>
                  </a:cubicBezTo>
                  <a:cubicBezTo>
                    <a:pt x="106" y="244"/>
                    <a:pt x="106" y="244"/>
                    <a:pt x="106" y="244"/>
                  </a:cubicBezTo>
                  <a:cubicBezTo>
                    <a:pt x="241" y="129"/>
                    <a:pt x="241" y="129"/>
                    <a:pt x="241" y="129"/>
                  </a:cubicBezTo>
                  <a:cubicBezTo>
                    <a:pt x="376" y="244"/>
                    <a:pt x="376" y="244"/>
                    <a:pt x="376" y="244"/>
                  </a:cubicBezTo>
                  <a:close/>
                  <a:moveTo>
                    <a:pt x="420" y="238"/>
                  </a:moveTo>
                  <a:cubicBezTo>
                    <a:pt x="252" y="96"/>
                    <a:pt x="252" y="96"/>
                    <a:pt x="252" y="96"/>
                  </a:cubicBezTo>
                  <a:cubicBezTo>
                    <a:pt x="249" y="93"/>
                    <a:pt x="245" y="92"/>
                    <a:pt x="241" y="92"/>
                  </a:cubicBezTo>
                  <a:cubicBezTo>
                    <a:pt x="238" y="92"/>
                    <a:pt x="234" y="93"/>
                    <a:pt x="231" y="96"/>
                  </a:cubicBezTo>
                  <a:cubicBezTo>
                    <a:pt x="63" y="238"/>
                    <a:pt x="63" y="238"/>
                    <a:pt x="63" y="238"/>
                  </a:cubicBezTo>
                  <a:cubicBezTo>
                    <a:pt x="39" y="211"/>
                    <a:pt x="39" y="211"/>
                    <a:pt x="39" y="211"/>
                  </a:cubicBezTo>
                  <a:cubicBezTo>
                    <a:pt x="241" y="38"/>
                    <a:pt x="241" y="38"/>
                    <a:pt x="241" y="38"/>
                  </a:cubicBezTo>
                  <a:cubicBezTo>
                    <a:pt x="443" y="211"/>
                    <a:pt x="443" y="211"/>
                    <a:pt x="443" y="211"/>
                  </a:cubicBezTo>
                  <a:lnTo>
                    <a:pt x="420" y="2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65316" y="2170880"/>
            <a:ext cx="822960" cy="822960"/>
            <a:chOff x="7187215" y="2060538"/>
            <a:chExt cx="914400" cy="914400"/>
          </a:xfrm>
        </p:grpSpPr>
        <p:sp>
          <p:nvSpPr>
            <p:cNvPr id="35" name="Oval 34"/>
            <p:cNvSpPr/>
            <p:nvPr/>
          </p:nvSpPr>
          <p:spPr>
            <a:xfrm>
              <a:off x="7187215" y="2060538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6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sp>
          <p:nvSpPr>
            <p:cNvPr id="63" name="Freeform 69"/>
            <p:cNvSpPr>
              <a:spLocks noEditPoints="1"/>
            </p:cNvSpPr>
            <p:nvPr/>
          </p:nvSpPr>
          <p:spPr bwMode="auto">
            <a:xfrm>
              <a:off x="7437794" y="2311119"/>
              <a:ext cx="413242" cy="413238"/>
            </a:xfrm>
            <a:custGeom>
              <a:avLst/>
              <a:gdLst>
                <a:gd name="T0" fmla="*/ 242 w 485"/>
                <a:gd name="T1" fmla="*/ 485 h 485"/>
                <a:gd name="T2" fmla="*/ 485 w 485"/>
                <a:gd name="T3" fmla="*/ 243 h 485"/>
                <a:gd name="T4" fmla="*/ 242 w 485"/>
                <a:gd name="T5" fmla="*/ 0 h 485"/>
                <a:gd name="T6" fmla="*/ 0 w 485"/>
                <a:gd name="T7" fmla="*/ 243 h 485"/>
                <a:gd name="T8" fmla="*/ 242 w 485"/>
                <a:gd name="T9" fmla="*/ 485 h 485"/>
                <a:gd name="T10" fmla="*/ 242 w 485"/>
                <a:gd name="T11" fmla="*/ 451 h 485"/>
                <a:gd name="T12" fmla="*/ 62 w 485"/>
                <a:gd name="T13" fmla="*/ 346 h 485"/>
                <a:gd name="T14" fmla="*/ 184 w 485"/>
                <a:gd name="T15" fmla="*/ 346 h 485"/>
                <a:gd name="T16" fmla="*/ 242 w 485"/>
                <a:gd name="T17" fmla="*/ 386 h 485"/>
                <a:gd name="T18" fmla="*/ 300 w 485"/>
                <a:gd name="T19" fmla="*/ 346 h 485"/>
                <a:gd name="T20" fmla="*/ 422 w 485"/>
                <a:gd name="T21" fmla="*/ 346 h 485"/>
                <a:gd name="T22" fmla="*/ 242 w 485"/>
                <a:gd name="T23" fmla="*/ 451 h 485"/>
                <a:gd name="T24" fmla="*/ 63 w 485"/>
                <a:gd name="T25" fmla="*/ 226 h 485"/>
                <a:gd name="T26" fmla="*/ 35 w 485"/>
                <a:gd name="T27" fmla="*/ 226 h 485"/>
                <a:gd name="T28" fmla="*/ 84 w 485"/>
                <a:gd name="T29" fmla="*/ 109 h 485"/>
                <a:gd name="T30" fmla="*/ 103 w 485"/>
                <a:gd name="T31" fmla="*/ 128 h 485"/>
                <a:gd name="T32" fmla="*/ 115 w 485"/>
                <a:gd name="T33" fmla="*/ 133 h 485"/>
                <a:gd name="T34" fmla="*/ 127 w 485"/>
                <a:gd name="T35" fmla="*/ 128 h 485"/>
                <a:gd name="T36" fmla="*/ 127 w 485"/>
                <a:gd name="T37" fmla="*/ 103 h 485"/>
                <a:gd name="T38" fmla="*/ 108 w 485"/>
                <a:gd name="T39" fmla="*/ 84 h 485"/>
                <a:gd name="T40" fmla="*/ 225 w 485"/>
                <a:gd name="T41" fmla="*/ 36 h 485"/>
                <a:gd name="T42" fmla="*/ 225 w 485"/>
                <a:gd name="T43" fmla="*/ 63 h 485"/>
                <a:gd name="T44" fmla="*/ 242 w 485"/>
                <a:gd name="T45" fmla="*/ 80 h 485"/>
                <a:gd name="T46" fmla="*/ 259 w 485"/>
                <a:gd name="T47" fmla="*/ 63 h 485"/>
                <a:gd name="T48" fmla="*/ 259 w 485"/>
                <a:gd name="T49" fmla="*/ 36 h 485"/>
                <a:gd name="T50" fmla="*/ 376 w 485"/>
                <a:gd name="T51" fmla="*/ 84 h 485"/>
                <a:gd name="T52" fmla="*/ 357 w 485"/>
                <a:gd name="T53" fmla="*/ 103 h 485"/>
                <a:gd name="T54" fmla="*/ 357 w 485"/>
                <a:gd name="T55" fmla="*/ 128 h 485"/>
                <a:gd name="T56" fmla="*/ 369 w 485"/>
                <a:gd name="T57" fmla="*/ 133 h 485"/>
                <a:gd name="T58" fmla="*/ 382 w 485"/>
                <a:gd name="T59" fmla="*/ 128 h 485"/>
                <a:gd name="T60" fmla="*/ 401 w 485"/>
                <a:gd name="T61" fmla="*/ 109 h 485"/>
                <a:gd name="T62" fmla="*/ 449 w 485"/>
                <a:gd name="T63" fmla="*/ 226 h 485"/>
                <a:gd name="T64" fmla="*/ 422 w 485"/>
                <a:gd name="T65" fmla="*/ 226 h 485"/>
                <a:gd name="T66" fmla="*/ 404 w 485"/>
                <a:gd name="T67" fmla="*/ 243 h 485"/>
                <a:gd name="T68" fmla="*/ 422 w 485"/>
                <a:gd name="T69" fmla="*/ 260 h 485"/>
                <a:gd name="T70" fmla="*/ 449 w 485"/>
                <a:gd name="T71" fmla="*/ 260 h 485"/>
                <a:gd name="T72" fmla="*/ 438 w 485"/>
                <a:gd name="T73" fmla="*/ 312 h 485"/>
                <a:gd name="T74" fmla="*/ 303 w 485"/>
                <a:gd name="T75" fmla="*/ 312 h 485"/>
                <a:gd name="T76" fmla="*/ 259 w 485"/>
                <a:gd name="T77" fmla="*/ 264 h 485"/>
                <a:gd name="T78" fmla="*/ 259 w 485"/>
                <a:gd name="T79" fmla="*/ 166 h 485"/>
                <a:gd name="T80" fmla="*/ 242 w 485"/>
                <a:gd name="T81" fmla="*/ 149 h 485"/>
                <a:gd name="T82" fmla="*/ 225 w 485"/>
                <a:gd name="T83" fmla="*/ 166 h 485"/>
                <a:gd name="T84" fmla="*/ 225 w 485"/>
                <a:gd name="T85" fmla="*/ 264 h 485"/>
                <a:gd name="T86" fmla="*/ 181 w 485"/>
                <a:gd name="T87" fmla="*/ 312 h 485"/>
                <a:gd name="T88" fmla="*/ 46 w 485"/>
                <a:gd name="T89" fmla="*/ 312 h 485"/>
                <a:gd name="T90" fmla="*/ 35 w 485"/>
                <a:gd name="T91" fmla="*/ 260 h 485"/>
                <a:gd name="T92" fmla="*/ 63 w 485"/>
                <a:gd name="T93" fmla="*/ 260 h 485"/>
                <a:gd name="T94" fmla="*/ 80 w 485"/>
                <a:gd name="T95" fmla="*/ 243 h 485"/>
                <a:gd name="T96" fmla="*/ 63 w 485"/>
                <a:gd name="T97" fmla="*/ 226 h 485"/>
                <a:gd name="T98" fmla="*/ 242 w 485"/>
                <a:gd name="T99" fmla="*/ 296 h 485"/>
                <a:gd name="T100" fmla="*/ 270 w 485"/>
                <a:gd name="T101" fmla="*/ 323 h 485"/>
                <a:gd name="T102" fmla="*/ 242 w 485"/>
                <a:gd name="T103" fmla="*/ 351 h 485"/>
                <a:gd name="T104" fmla="*/ 214 w 485"/>
                <a:gd name="T105" fmla="*/ 323 h 485"/>
                <a:gd name="T106" fmla="*/ 242 w 485"/>
                <a:gd name="T107" fmla="*/ 29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5" h="485">
                  <a:moveTo>
                    <a:pt x="242" y="485"/>
                  </a:move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0"/>
                    <a:pt x="242" y="0"/>
                  </a:cubicBezTo>
                  <a:cubicBezTo>
                    <a:pt x="108" y="0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lose/>
                  <a:moveTo>
                    <a:pt x="242" y="451"/>
                  </a:moveTo>
                  <a:cubicBezTo>
                    <a:pt x="165" y="451"/>
                    <a:pt x="98" y="409"/>
                    <a:pt x="62" y="346"/>
                  </a:cubicBezTo>
                  <a:cubicBezTo>
                    <a:pt x="184" y="346"/>
                    <a:pt x="184" y="346"/>
                    <a:pt x="184" y="346"/>
                  </a:cubicBezTo>
                  <a:cubicBezTo>
                    <a:pt x="194" y="369"/>
                    <a:pt x="216" y="386"/>
                    <a:pt x="242" y="386"/>
                  </a:cubicBezTo>
                  <a:cubicBezTo>
                    <a:pt x="268" y="386"/>
                    <a:pt x="291" y="369"/>
                    <a:pt x="300" y="346"/>
                  </a:cubicBezTo>
                  <a:cubicBezTo>
                    <a:pt x="422" y="346"/>
                    <a:pt x="422" y="346"/>
                    <a:pt x="422" y="346"/>
                  </a:cubicBezTo>
                  <a:cubicBezTo>
                    <a:pt x="386" y="409"/>
                    <a:pt x="319" y="451"/>
                    <a:pt x="242" y="451"/>
                  </a:cubicBezTo>
                  <a:close/>
                  <a:moveTo>
                    <a:pt x="63" y="226"/>
                  </a:moveTo>
                  <a:cubicBezTo>
                    <a:pt x="35" y="226"/>
                    <a:pt x="35" y="226"/>
                    <a:pt x="35" y="226"/>
                  </a:cubicBezTo>
                  <a:cubicBezTo>
                    <a:pt x="39" y="181"/>
                    <a:pt x="56" y="141"/>
                    <a:pt x="84" y="109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6" y="131"/>
                    <a:pt x="110" y="133"/>
                    <a:pt x="115" y="133"/>
                  </a:cubicBezTo>
                  <a:cubicBezTo>
                    <a:pt x="119" y="133"/>
                    <a:pt x="124" y="131"/>
                    <a:pt x="127" y="128"/>
                  </a:cubicBezTo>
                  <a:cubicBezTo>
                    <a:pt x="134" y="121"/>
                    <a:pt x="134" y="110"/>
                    <a:pt x="127" y="103"/>
                  </a:cubicBezTo>
                  <a:cubicBezTo>
                    <a:pt x="108" y="84"/>
                    <a:pt x="108" y="84"/>
                    <a:pt x="108" y="84"/>
                  </a:cubicBezTo>
                  <a:cubicBezTo>
                    <a:pt x="140" y="57"/>
                    <a:pt x="181" y="39"/>
                    <a:pt x="225" y="36"/>
                  </a:cubicBezTo>
                  <a:cubicBezTo>
                    <a:pt x="225" y="63"/>
                    <a:pt x="225" y="63"/>
                    <a:pt x="225" y="63"/>
                  </a:cubicBezTo>
                  <a:cubicBezTo>
                    <a:pt x="225" y="73"/>
                    <a:pt x="233" y="80"/>
                    <a:pt x="242" y="80"/>
                  </a:cubicBezTo>
                  <a:cubicBezTo>
                    <a:pt x="252" y="80"/>
                    <a:pt x="259" y="73"/>
                    <a:pt x="259" y="63"/>
                  </a:cubicBezTo>
                  <a:cubicBezTo>
                    <a:pt x="259" y="36"/>
                    <a:pt x="259" y="36"/>
                    <a:pt x="259" y="36"/>
                  </a:cubicBezTo>
                  <a:cubicBezTo>
                    <a:pt x="304" y="39"/>
                    <a:pt x="344" y="57"/>
                    <a:pt x="376" y="84"/>
                  </a:cubicBezTo>
                  <a:cubicBezTo>
                    <a:pt x="357" y="103"/>
                    <a:pt x="357" y="103"/>
                    <a:pt x="357" y="103"/>
                  </a:cubicBezTo>
                  <a:cubicBezTo>
                    <a:pt x="350" y="110"/>
                    <a:pt x="350" y="121"/>
                    <a:pt x="357" y="128"/>
                  </a:cubicBezTo>
                  <a:cubicBezTo>
                    <a:pt x="361" y="131"/>
                    <a:pt x="365" y="133"/>
                    <a:pt x="369" y="133"/>
                  </a:cubicBezTo>
                  <a:cubicBezTo>
                    <a:pt x="374" y="133"/>
                    <a:pt x="378" y="131"/>
                    <a:pt x="382" y="128"/>
                  </a:cubicBezTo>
                  <a:cubicBezTo>
                    <a:pt x="401" y="109"/>
                    <a:pt x="401" y="109"/>
                    <a:pt x="401" y="109"/>
                  </a:cubicBezTo>
                  <a:cubicBezTo>
                    <a:pt x="428" y="141"/>
                    <a:pt x="446" y="181"/>
                    <a:pt x="449" y="226"/>
                  </a:cubicBezTo>
                  <a:cubicBezTo>
                    <a:pt x="422" y="226"/>
                    <a:pt x="422" y="226"/>
                    <a:pt x="422" y="226"/>
                  </a:cubicBezTo>
                  <a:cubicBezTo>
                    <a:pt x="412" y="226"/>
                    <a:pt x="404" y="233"/>
                    <a:pt x="404" y="243"/>
                  </a:cubicBezTo>
                  <a:cubicBezTo>
                    <a:pt x="404" y="252"/>
                    <a:pt x="412" y="260"/>
                    <a:pt x="422" y="260"/>
                  </a:cubicBezTo>
                  <a:cubicBezTo>
                    <a:pt x="449" y="260"/>
                    <a:pt x="449" y="260"/>
                    <a:pt x="449" y="260"/>
                  </a:cubicBezTo>
                  <a:cubicBezTo>
                    <a:pt x="448" y="278"/>
                    <a:pt x="444" y="295"/>
                    <a:pt x="438" y="312"/>
                  </a:cubicBezTo>
                  <a:cubicBezTo>
                    <a:pt x="303" y="312"/>
                    <a:pt x="303" y="312"/>
                    <a:pt x="303" y="312"/>
                  </a:cubicBezTo>
                  <a:cubicBezTo>
                    <a:pt x="299" y="289"/>
                    <a:pt x="282" y="270"/>
                    <a:pt x="259" y="264"/>
                  </a:cubicBezTo>
                  <a:cubicBezTo>
                    <a:pt x="259" y="166"/>
                    <a:pt x="259" y="166"/>
                    <a:pt x="259" y="166"/>
                  </a:cubicBezTo>
                  <a:cubicBezTo>
                    <a:pt x="259" y="157"/>
                    <a:pt x="252" y="149"/>
                    <a:pt x="242" y="149"/>
                  </a:cubicBezTo>
                  <a:cubicBezTo>
                    <a:pt x="233" y="149"/>
                    <a:pt x="225" y="157"/>
                    <a:pt x="225" y="166"/>
                  </a:cubicBezTo>
                  <a:cubicBezTo>
                    <a:pt x="225" y="264"/>
                    <a:pt x="225" y="264"/>
                    <a:pt x="225" y="264"/>
                  </a:cubicBezTo>
                  <a:cubicBezTo>
                    <a:pt x="203" y="270"/>
                    <a:pt x="185" y="289"/>
                    <a:pt x="181" y="312"/>
                  </a:cubicBezTo>
                  <a:cubicBezTo>
                    <a:pt x="46" y="312"/>
                    <a:pt x="46" y="312"/>
                    <a:pt x="46" y="312"/>
                  </a:cubicBezTo>
                  <a:cubicBezTo>
                    <a:pt x="40" y="295"/>
                    <a:pt x="37" y="278"/>
                    <a:pt x="35" y="260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72" y="260"/>
                    <a:pt x="80" y="252"/>
                    <a:pt x="80" y="243"/>
                  </a:cubicBezTo>
                  <a:cubicBezTo>
                    <a:pt x="80" y="233"/>
                    <a:pt x="72" y="226"/>
                    <a:pt x="63" y="226"/>
                  </a:cubicBezTo>
                  <a:close/>
                  <a:moveTo>
                    <a:pt x="242" y="296"/>
                  </a:moveTo>
                  <a:cubicBezTo>
                    <a:pt x="257" y="296"/>
                    <a:pt x="270" y="308"/>
                    <a:pt x="270" y="323"/>
                  </a:cubicBezTo>
                  <a:cubicBezTo>
                    <a:pt x="270" y="339"/>
                    <a:pt x="257" y="351"/>
                    <a:pt x="242" y="351"/>
                  </a:cubicBezTo>
                  <a:cubicBezTo>
                    <a:pt x="227" y="351"/>
                    <a:pt x="214" y="339"/>
                    <a:pt x="214" y="323"/>
                  </a:cubicBezTo>
                  <a:cubicBezTo>
                    <a:pt x="214" y="308"/>
                    <a:pt x="227" y="296"/>
                    <a:pt x="242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C7336-42DC-4A83-880D-688674E0F31F}"/>
              </a:ext>
            </a:extLst>
          </p:cNvPr>
          <p:cNvGrpSpPr/>
          <p:nvPr/>
        </p:nvGrpSpPr>
        <p:grpSpPr>
          <a:xfrm>
            <a:off x="2688540" y="2115922"/>
            <a:ext cx="1833252" cy="936172"/>
            <a:chOff x="3156003" y="2060221"/>
            <a:chExt cx="1833252" cy="9361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C69192-7836-4FC8-BB09-62481ACA927F}"/>
                </a:ext>
              </a:extLst>
            </p:cNvPr>
            <p:cNvSpPr txBox="1"/>
            <p:nvPr/>
          </p:nvSpPr>
          <p:spPr>
            <a:xfrm>
              <a:off x="3156003" y="2432136"/>
              <a:ext cx="1833252" cy="56425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263238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This slide is an editable slide with all your needs.</a:t>
              </a:r>
              <a:endParaRPr kumimoji="0" lang="en-US" sz="1080" b="0" i="0" u="none" strike="noStrike" kern="1200" cap="none" spc="0" normalizeH="0" baseline="0" noProof="0" dirty="0">
                <a:ln>
                  <a:noFill/>
                </a:ln>
                <a:solidFill>
                  <a:srgbClr val="455F51">
                    <a:lumMod val="50000"/>
                    <a:lumOff val="50000"/>
                  </a:srgb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A7B6BF-4103-41A5-9B6E-494DCCF3CD10}"/>
                </a:ext>
              </a:extLst>
            </p:cNvPr>
            <p:cNvSpPr txBox="1"/>
            <p:nvPr/>
          </p:nvSpPr>
          <p:spPr>
            <a:xfrm>
              <a:off x="3156003" y="2060221"/>
              <a:ext cx="1833252" cy="381130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srgbClr val="455F5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OPTION NAME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12DFA80-79C3-42F2-8AC1-1B9EC9135693}"/>
              </a:ext>
            </a:extLst>
          </p:cNvPr>
          <p:cNvGrpSpPr/>
          <p:nvPr/>
        </p:nvGrpSpPr>
        <p:grpSpPr>
          <a:xfrm>
            <a:off x="5557021" y="2115922"/>
            <a:ext cx="1833252" cy="936172"/>
            <a:chOff x="3156003" y="2060221"/>
            <a:chExt cx="1833252" cy="93617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F6C92A-D2FC-4413-8233-FFB4ABBC9162}"/>
                </a:ext>
              </a:extLst>
            </p:cNvPr>
            <p:cNvSpPr txBox="1"/>
            <p:nvPr/>
          </p:nvSpPr>
          <p:spPr>
            <a:xfrm>
              <a:off x="3156003" y="2432136"/>
              <a:ext cx="1833252" cy="56425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263238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This slide is an editable slide with all your needs.</a:t>
              </a:r>
              <a:endParaRPr kumimoji="0" lang="en-US" sz="1080" b="0" i="0" u="none" strike="noStrike" kern="1200" cap="none" spc="0" normalizeH="0" baseline="0" noProof="0" dirty="0">
                <a:ln>
                  <a:noFill/>
                </a:ln>
                <a:solidFill>
                  <a:srgbClr val="455F51">
                    <a:lumMod val="50000"/>
                    <a:lumOff val="50000"/>
                  </a:srgb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E83931-7C21-4884-AEB6-38F9655A778B}"/>
                </a:ext>
              </a:extLst>
            </p:cNvPr>
            <p:cNvSpPr txBox="1"/>
            <p:nvPr/>
          </p:nvSpPr>
          <p:spPr>
            <a:xfrm>
              <a:off x="3156003" y="2060221"/>
              <a:ext cx="1833252" cy="381130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srgbClr val="455F5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OPTION NAME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48AB52-71A4-432B-BC33-EF581A5208BE}"/>
              </a:ext>
            </a:extLst>
          </p:cNvPr>
          <p:cNvGrpSpPr/>
          <p:nvPr/>
        </p:nvGrpSpPr>
        <p:grpSpPr>
          <a:xfrm>
            <a:off x="8388276" y="2115922"/>
            <a:ext cx="1833252" cy="936172"/>
            <a:chOff x="3156003" y="2060221"/>
            <a:chExt cx="1833252" cy="93617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B16ACFB-B178-46DF-B92B-4D7F51D7CFBB}"/>
                </a:ext>
              </a:extLst>
            </p:cNvPr>
            <p:cNvSpPr txBox="1"/>
            <p:nvPr/>
          </p:nvSpPr>
          <p:spPr>
            <a:xfrm>
              <a:off x="3156003" y="2432136"/>
              <a:ext cx="1833252" cy="56425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263238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This slide is an editable slide with all your needs.</a:t>
              </a:r>
              <a:endParaRPr kumimoji="0" lang="en-US" sz="1080" b="0" i="0" u="none" strike="noStrike" kern="1200" cap="none" spc="0" normalizeH="0" baseline="0" noProof="0" dirty="0">
                <a:ln>
                  <a:noFill/>
                </a:ln>
                <a:solidFill>
                  <a:srgbClr val="455F51">
                    <a:lumMod val="50000"/>
                    <a:lumOff val="50000"/>
                  </a:srgb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E10393F-4605-427B-B9F3-210C1EFD4521}"/>
                </a:ext>
              </a:extLst>
            </p:cNvPr>
            <p:cNvSpPr txBox="1"/>
            <p:nvPr/>
          </p:nvSpPr>
          <p:spPr>
            <a:xfrm>
              <a:off x="3156003" y="2060221"/>
              <a:ext cx="1833252" cy="381130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srgbClr val="455F5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OPTION NAME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323E0B1-35A0-4170-A623-FFAA3FC8B733}"/>
              </a:ext>
            </a:extLst>
          </p:cNvPr>
          <p:cNvGrpSpPr/>
          <p:nvPr/>
        </p:nvGrpSpPr>
        <p:grpSpPr>
          <a:xfrm>
            <a:off x="8507544" y="4513721"/>
            <a:ext cx="1833252" cy="936172"/>
            <a:chOff x="3156003" y="2060221"/>
            <a:chExt cx="1833252" cy="93617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C2CA31-7EDA-40D3-B10A-2F45F4D628F7}"/>
                </a:ext>
              </a:extLst>
            </p:cNvPr>
            <p:cNvSpPr txBox="1"/>
            <p:nvPr/>
          </p:nvSpPr>
          <p:spPr>
            <a:xfrm>
              <a:off x="3156003" y="2432136"/>
              <a:ext cx="1833252" cy="56425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263238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This slide is an editable slide with all your needs.</a:t>
              </a:r>
              <a:endParaRPr kumimoji="0" lang="en-US" sz="1080" b="0" i="0" u="none" strike="noStrike" kern="1200" cap="none" spc="0" normalizeH="0" baseline="0" noProof="0" dirty="0">
                <a:ln>
                  <a:noFill/>
                </a:ln>
                <a:solidFill>
                  <a:srgbClr val="455F51">
                    <a:lumMod val="50000"/>
                    <a:lumOff val="50000"/>
                  </a:srgb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EF3BAD-55AD-4F6E-8F6B-7975A14FD35E}"/>
                </a:ext>
              </a:extLst>
            </p:cNvPr>
            <p:cNvSpPr txBox="1"/>
            <p:nvPr/>
          </p:nvSpPr>
          <p:spPr>
            <a:xfrm>
              <a:off x="3156003" y="2060221"/>
              <a:ext cx="1833252" cy="381130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srgbClr val="455F5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OPTION NAME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B53A21D-4C8B-44FF-8DE1-92B8237CFFCF}"/>
              </a:ext>
            </a:extLst>
          </p:cNvPr>
          <p:cNvGrpSpPr/>
          <p:nvPr/>
        </p:nvGrpSpPr>
        <p:grpSpPr>
          <a:xfrm>
            <a:off x="5589643" y="4513721"/>
            <a:ext cx="1833252" cy="936172"/>
            <a:chOff x="3156003" y="2060221"/>
            <a:chExt cx="1833252" cy="93617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CF65FB-656D-4671-A93D-21EB246B0640}"/>
                </a:ext>
              </a:extLst>
            </p:cNvPr>
            <p:cNvSpPr txBox="1"/>
            <p:nvPr/>
          </p:nvSpPr>
          <p:spPr>
            <a:xfrm>
              <a:off x="3156003" y="2432136"/>
              <a:ext cx="1833252" cy="56425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263238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This slide is an editable slide with all your needs.</a:t>
              </a:r>
              <a:endParaRPr kumimoji="0" lang="en-US" sz="1080" b="0" i="0" u="none" strike="noStrike" kern="1200" cap="none" spc="0" normalizeH="0" baseline="0" noProof="0" dirty="0">
                <a:ln>
                  <a:noFill/>
                </a:ln>
                <a:solidFill>
                  <a:srgbClr val="455F51">
                    <a:lumMod val="50000"/>
                    <a:lumOff val="50000"/>
                  </a:srgb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3C0AD8-72F3-46EC-AD73-8FC8802BD198}"/>
                </a:ext>
              </a:extLst>
            </p:cNvPr>
            <p:cNvSpPr txBox="1"/>
            <p:nvPr/>
          </p:nvSpPr>
          <p:spPr>
            <a:xfrm>
              <a:off x="3156003" y="2060221"/>
              <a:ext cx="1833252" cy="381130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srgbClr val="455F5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OPTION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2138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3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4C4D9"/>
      </a:accent1>
      <a:accent2>
        <a:srgbClr val="77D94A"/>
      </a:accent2>
      <a:accent3>
        <a:srgbClr val="F2B705"/>
      </a:accent3>
      <a:accent4>
        <a:srgbClr val="F27B35"/>
      </a:accent4>
      <a:accent5>
        <a:srgbClr val="F24B4B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50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6BB100"/>
    </a:accent1>
    <a:accent2>
      <a:srgbClr val="B2182B"/>
    </a:accent2>
    <a:accent3>
      <a:srgbClr val="E86A10"/>
    </a:accent3>
    <a:accent4>
      <a:srgbClr val="F7BB05"/>
    </a:accent4>
    <a:accent5>
      <a:srgbClr val="2166AC"/>
    </a:accent5>
    <a:accent6>
      <a:srgbClr val="C00000"/>
    </a:accent6>
    <a:hlink>
      <a:srgbClr val="7030A0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2020-10-08T07:28:33Z</dcterms:created>
  <dcterms:modified xsi:type="dcterms:W3CDTF">2020-10-08T07:32:34Z</dcterms:modified>
</cp:coreProperties>
</file>