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AA71-8933-4F7E-BB23-5C0C9BB0A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4A17-A534-4D2A-AD43-F4B9FBA3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9299-6DB8-4C8E-BBC3-CD31667E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4A78-5563-4C1C-82A9-02F9A149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CBA5-DA6C-4C11-B809-077CEED8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071B-44F0-44B2-AFDD-11A78655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5461B-BE5C-4EA5-BF98-9912E018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3E7-0A64-40B5-885A-E9824A44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6358-36F5-4AB8-9A86-EE3F77F8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728B-4DBE-4B65-BD3E-ADCFC063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B9A92-E240-45C8-91A3-B5B7561BF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BAE16-57B6-413A-ADF0-E940063AA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3812-6285-4434-B151-344441A2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B41C-222F-4919-988C-BE1FB88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92C8-6F1B-466E-B0BD-2A5D2700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6D53-98F6-4083-9C5D-6A421858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2209-B41E-47EB-964E-5FEF5F4D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256A-7436-4F60-91D2-067FBD5C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5F68-8A34-479C-A3D2-9DD8A746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4B86-BC89-4606-930F-7A0727D9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E621-AC35-422B-BB9A-6B435413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09576-3C55-442D-954F-46779DAD5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EC71-82A5-4D68-AA13-285670B8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82AA-9801-427C-AA42-AAA030D0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377F-ADA3-46EC-8842-03363C0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C65E-8B1B-482B-8D99-AC929179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6A2C-D1EE-433A-A0DF-69BA7E351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528A-1F1B-408F-A399-59C9699F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53ED-D2BC-4940-8E91-A6228DD8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B2F02-CBAA-405D-9DA7-24882C48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0A514-6818-4E50-934D-1196DE95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5D3A-E512-461A-812D-256994B8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3B2F-9AFD-462A-B13C-C86DFF4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58ED-752A-4BA3-A2CC-62BA5DD5A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1061-59A1-4E4C-9A99-A658B2C7D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83966-A1E5-4DD6-9C48-919FD66DB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EA547-C362-42D1-81E6-8854A8D3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E4F81-EB9C-4517-9B37-E599DFFB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B34E1-B2AA-4737-BD18-882C7D0F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085B-4FAF-43F6-8A9B-8829F1CB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B38FF-970E-4758-97D7-32C59FB8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8C90F-027A-4D5D-86C6-9FBE0BC8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8E201-18C7-4308-909F-12729759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69BBC-00DD-4621-856F-F8470FF7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A60C0-6946-4684-BB25-8615FC2C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6CFB-5C61-4078-9247-C491086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4ACF-92CE-4848-8824-4DA5B664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2F67-9E1E-4DAE-987B-C0BBA06C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227E-C64F-4036-9B83-E590EEF6E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8F71-CA7D-43A1-94DA-3B38A956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7DFF-641E-4239-AA51-9F70D1C2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D6A4F-FB81-4CA7-A8E2-063A8977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78E3-3641-4874-B049-2B4B0A60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97E38-4152-4482-A5EB-2CCE223F5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8F265-81D6-444C-ACD7-12D7818E1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9596-452A-488F-A05B-E29FC9DC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ABA9-3F1E-46E7-91FE-54CBA819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0BAA-E11D-46FF-9423-86A3B0F5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DC099-A1E7-4683-94D7-770777C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43E1-2E07-4B3D-960C-C686D166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BF99-DF3B-4869-B4BE-73A1F396C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596D-91CB-4D7E-8399-6C62DD340CF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183-F550-4A0D-81FE-B5C68914D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A6A76-BBD5-4581-A95B-34290B618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9133-519E-4EC1-A1A2-35F082C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C65F649-B34F-4665-821F-96874162868A}"/>
              </a:ext>
            </a:extLst>
          </p:cNvPr>
          <p:cNvGrpSpPr/>
          <p:nvPr/>
        </p:nvGrpSpPr>
        <p:grpSpPr>
          <a:xfrm>
            <a:off x="783046" y="1727717"/>
            <a:ext cx="10625909" cy="4203526"/>
            <a:chOff x="1126437" y="1604150"/>
            <a:chExt cx="6891135" cy="2726078"/>
          </a:xfrm>
        </p:grpSpPr>
        <p:cxnSp>
          <p:nvCxnSpPr>
            <p:cNvPr id="4" name="Google Shape;323;p20">
              <a:extLst>
                <a:ext uri="{FF2B5EF4-FFF2-40B4-BE49-F238E27FC236}">
                  <a16:creationId xmlns:a16="http://schemas.microsoft.com/office/drawing/2014/main" id="{597916D8-5312-45C6-8583-788E0763B128}"/>
                </a:ext>
              </a:extLst>
            </p:cNvPr>
            <p:cNvCxnSpPr/>
            <p:nvPr/>
          </p:nvCxnSpPr>
          <p:spPr>
            <a:xfrm>
              <a:off x="2568838" y="2416850"/>
              <a:ext cx="5282400" cy="0"/>
            </a:xfrm>
            <a:prstGeom prst="straightConnector1">
              <a:avLst/>
            </a:prstGeom>
            <a:noFill/>
            <a:ln w="28575" cap="flat" cmpd="sng">
              <a:solidFill>
                <a:srgbClr val="E4E4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325;p20">
              <a:extLst>
                <a:ext uri="{FF2B5EF4-FFF2-40B4-BE49-F238E27FC236}">
                  <a16:creationId xmlns:a16="http://schemas.microsoft.com/office/drawing/2014/main" id="{C7D64B9B-19B8-45AC-A51A-E14203263C9C}"/>
                </a:ext>
              </a:extLst>
            </p:cNvPr>
            <p:cNvGrpSpPr/>
            <p:nvPr/>
          </p:nvGrpSpPr>
          <p:grpSpPr>
            <a:xfrm>
              <a:off x="1126437" y="1604150"/>
              <a:ext cx="1576083" cy="1520783"/>
              <a:chOff x="446849" y="1245125"/>
              <a:chExt cx="1576083" cy="1520783"/>
            </a:xfrm>
          </p:grpSpPr>
          <p:grpSp>
            <p:nvGrpSpPr>
              <p:cNvPr id="6" name="Google Shape;326;p20">
                <a:extLst>
                  <a:ext uri="{FF2B5EF4-FFF2-40B4-BE49-F238E27FC236}">
                    <a16:creationId xmlns:a16="http://schemas.microsoft.com/office/drawing/2014/main" id="{F360B7CF-74CB-4366-997C-B5F2B523C342}"/>
                  </a:ext>
                </a:extLst>
              </p:cNvPr>
              <p:cNvGrpSpPr/>
              <p:nvPr/>
            </p:nvGrpSpPr>
            <p:grpSpPr>
              <a:xfrm>
                <a:off x="447223" y="1246408"/>
                <a:ext cx="1575709" cy="1519500"/>
                <a:chOff x="447223" y="1246408"/>
                <a:chExt cx="1575709" cy="1519500"/>
              </a:xfrm>
            </p:grpSpPr>
            <p:sp>
              <p:nvSpPr>
                <p:cNvPr id="9" name="Google Shape;327;p20">
                  <a:extLst>
                    <a:ext uri="{FF2B5EF4-FFF2-40B4-BE49-F238E27FC236}">
                      <a16:creationId xmlns:a16="http://schemas.microsoft.com/office/drawing/2014/main" id="{46D0A782-2D57-4E1B-9037-7E6F9FE7BBED}"/>
                    </a:ext>
                  </a:extLst>
                </p:cNvPr>
                <p:cNvSpPr/>
                <p:nvPr/>
              </p:nvSpPr>
              <p:spPr>
                <a:xfrm>
                  <a:off x="447223" y="1246408"/>
                  <a:ext cx="1435200" cy="15195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328;p20">
                  <a:extLst>
                    <a:ext uri="{FF2B5EF4-FFF2-40B4-BE49-F238E27FC236}">
                      <a16:creationId xmlns:a16="http://schemas.microsoft.com/office/drawing/2014/main" id="{49421FAE-F973-446A-B1A4-644E0C8EDC97}"/>
                    </a:ext>
                  </a:extLst>
                </p:cNvPr>
                <p:cNvSpPr/>
                <p:nvPr/>
              </p:nvSpPr>
              <p:spPr>
                <a:xfrm rot="5400000">
                  <a:off x="1814133" y="1987031"/>
                  <a:ext cx="276000" cy="141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329;p20">
                <a:extLst>
                  <a:ext uri="{FF2B5EF4-FFF2-40B4-BE49-F238E27FC236}">
                    <a16:creationId xmlns:a16="http://schemas.microsoft.com/office/drawing/2014/main" id="{E9090023-5E81-452D-AEE9-169D724142C2}"/>
                  </a:ext>
                </a:extLst>
              </p:cNvPr>
              <p:cNvSpPr/>
              <p:nvPr/>
            </p:nvSpPr>
            <p:spPr>
              <a:xfrm>
                <a:off x="446849" y="1245125"/>
                <a:ext cx="1448078" cy="675300"/>
              </a:xfrm>
              <a:prstGeom prst="rect">
                <a:avLst/>
              </a:prstGeom>
              <a:solidFill>
                <a:srgbClr val="FDFDFD">
                  <a:alpha val="71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Georgia Pro" panose="020408020504050202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Empathise</a:t>
                </a:r>
                <a:endParaRPr sz="1400" dirty="0">
                  <a:latin typeface="Georgia Pro" panose="02040802050405020203" pitchFamily="18" charset="0"/>
                </a:endParaRPr>
              </a:p>
            </p:txBody>
          </p:sp>
          <p:sp>
            <p:nvSpPr>
              <p:cNvPr id="8" name="Google Shape;330;p20">
                <a:extLst>
                  <a:ext uri="{FF2B5EF4-FFF2-40B4-BE49-F238E27FC236}">
                    <a16:creationId xmlns:a16="http://schemas.microsoft.com/office/drawing/2014/main" id="{DC54C41C-2A88-4059-A639-598C699D0623}"/>
                  </a:ext>
                </a:extLst>
              </p:cNvPr>
              <p:cNvSpPr txBox="1"/>
              <p:nvPr/>
            </p:nvSpPr>
            <p:spPr>
              <a:xfrm>
                <a:off x="487603" y="2075218"/>
                <a:ext cx="1354200" cy="58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Lorem ipsum is simply dummy text of the printing and typesetting industry.</a:t>
                </a:r>
                <a:endParaRPr lang="en-US" sz="12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11" name="Google Shape;331;p20">
              <a:extLst>
                <a:ext uri="{FF2B5EF4-FFF2-40B4-BE49-F238E27FC236}">
                  <a16:creationId xmlns:a16="http://schemas.microsoft.com/office/drawing/2014/main" id="{AEA6768E-7554-48A0-97F2-115E7B7BA844}"/>
                </a:ext>
              </a:extLst>
            </p:cNvPr>
            <p:cNvGrpSpPr/>
            <p:nvPr/>
          </p:nvGrpSpPr>
          <p:grpSpPr>
            <a:xfrm>
              <a:off x="2949544" y="1604150"/>
              <a:ext cx="1565295" cy="1520783"/>
              <a:chOff x="2263013" y="1245125"/>
              <a:chExt cx="1565295" cy="1520783"/>
            </a:xfrm>
          </p:grpSpPr>
          <p:grpSp>
            <p:nvGrpSpPr>
              <p:cNvPr id="12" name="Google Shape;332;p20">
                <a:extLst>
                  <a:ext uri="{FF2B5EF4-FFF2-40B4-BE49-F238E27FC236}">
                    <a16:creationId xmlns:a16="http://schemas.microsoft.com/office/drawing/2014/main" id="{768BE673-EAAE-43CC-95E0-0E13C927DE81}"/>
                  </a:ext>
                </a:extLst>
              </p:cNvPr>
              <p:cNvGrpSpPr/>
              <p:nvPr/>
            </p:nvGrpSpPr>
            <p:grpSpPr>
              <a:xfrm>
                <a:off x="2263018" y="1246408"/>
                <a:ext cx="1565289" cy="1519500"/>
                <a:chOff x="2263018" y="1246408"/>
                <a:chExt cx="1565289" cy="1519500"/>
              </a:xfrm>
            </p:grpSpPr>
            <p:sp>
              <p:nvSpPr>
                <p:cNvPr id="15" name="Google Shape;333;p20">
                  <a:extLst>
                    <a:ext uri="{FF2B5EF4-FFF2-40B4-BE49-F238E27FC236}">
                      <a16:creationId xmlns:a16="http://schemas.microsoft.com/office/drawing/2014/main" id="{58827979-A4B8-4B4D-BDDF-EAB152B918B2}"/>
                    </a:ext>
                  </a:extLst>
                </p:cNvPr>
                <p:cNvSpPr/>
                <p:nvPr/>
              </p:nvSpPr>
              <p:spPr>
                <a:xfrm>
                  <a:off x="2263018" y="1246408"/>
                  <a:ext cx="1435200" cy="1519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334;p20">
                  <a:extLst>
                    <a:ext uri="{FF2B5EF4-FFF2-40B4-BE49-F238E27FC236}">
                      <a16:creationId xmlns:a16="http://schemas.microsoft.com/office/drawing/2014/main" id="{E9EDEB9A-ECEB-4B0A-BC69-42DB13F56864}"/>
                    </a:ext>
                  </a:extLst>
                </p:cNvPr>
                <p:cNvSpPr/>
                <p:nvPr/>
              </p:nvSpPr>
              <p:spPr>
                <a:xfrm rot="5400000">
                  <a:off x="3619507" y="1987031"/>
                  <a:ext cx="276000" cy="141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335;p20">
                <a:extLst>
                  <a:ext uri="{FF2B5EF4-FFF2-40B4-BE49-F238E27FC236}">
                    <a16:creationId xmlns:a16="http://schemas.microsoft.com/office/drawing/2014/main" id="{39464FED-73F3-448B-B181-379A851CFD44}"/>
                  </a:ext>
                </a:extLst>
              </p:cNvPr>
              <p:cNvSpPr txBox="1"/>
              <p:nvPr/>
            </p:nvSpPr>
            <p:spPr>
              <a:xfrm>
                <a:off x="2303604" y="2036331"/>
                <a:ext cx="1353900" cy="58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Lorem ipsum is simply dummy text of the printing and typesetting industry.</a:t>
                </a:r>
                <a:endParaRPr lang="en-US" sz="12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4" name="Google Shape;336;p20">
                <a:extLst>
                  <a:ext uri="{FF2B5EF4-FFF2-40B4-BE49-F238E27FC236}">
                    <a16:creationId xmlns:a16="http://schemas.microsoft.com/office/drawing/2014/main" id="{CCFBBCF1-A9FD-4715-A7C2-F404B3E989C4}"/>
                  </a:ext>
                </a:extLst>
              </p:cNvPr>
              <p:cNvSpPr/>
              <p:nvPr/>
            </p:nvSpPr>
            <p:spPr>
              <a:xfrm>
                <a:off x="2263013" y="1245125"/>
                <a:ext cx="1437300" cy="688200"/>
              </a:xfrm>
              <a:prstGeom prst="rect">
                <a:avLst/>
              </a:prstGeom>
              <a:solidFill>
                <a:srgbClr val="FDFDFD">
                  <a:alpha val="71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Georgia Pro" panose="020408020504050202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Define</a:t>
                </a:r>
                <a:endParaRPr sz="1400">
                  <a:latin typeface="Georgia Pro" panose="02040802050405020203" pitchFamily="18" charset="0"/>
                </a:endParaRPr>
              </a:p>
            </p:txBody>
          </p:sp>
        </p:grpSp>
        <p:grpSp>
          <p:nvGrpSpPr>
            <p:cNvPr id="17" name="Google Shape;337;p20">
              <a:extLst>
                <a:ext uri="{FF2B5EF4-FFF2-40B4-BE49-F238E27FC236}">
                  <a16:creationId xmlns:a16="http://schemas.microsoft.com/office/drawing/2014/main" id="{00EF01E2-22FE-4AD3-8527-4882BD8C56F7}"/>
                </a:ext>
              </a:extLst>
            </p:cNvPr>
            <p:cNvGrpSpPr/>
            <p:nvPr/>
          </p:nvGrpSpPr>
          <p:grpSpPr>
            <a:xfrm>
              <a:off x="4761863" y="1605400"/>
              <a:ext cx="1573475" cy="1519557"/>
              <a:chOff x="4078800" y="1246375"/>
              <a:chExt cx="1573475" cy="1519557"/>
            </a:xfrm>
          </p:grpSpPr>
          <p:grpSp>
            <p:nvGrpSpPr>
              <p:cNvPr id="18" name="Google Shape;338;p20">
                <a:extLst>
                  <a:ext uri="{FF2B5EF4-FFF2-40B4-BE49-F238E27FC236}">
                    <a16:creationId xmlns:a16="http://schemas.microsoft.com/office/drawing/2014/main" id="{F99B9E3B-22A2-4E52-A49B-A587DE6B1E7E}"/>
                  </a:ext>
                </a:extLst>
              </p:cNvPr>
              <p:cNvGrpSpPr/>
              <p:nvPr/>
            </p:nvGrpSpPr>
            <p:grpSpPr>
              <a:xfrm>
                <a:off x="4078809" y="1246432"/>
                <a:ext cx="1573466" cy="1519500"/>
                <a:chOff x="4078809" y="1246432"/>
                <a:chExt cx="1573466" cy="1519500"/>
              </a:xfrm>
            </p:grpSpPr>
            <p:sp>
              <p:nvSpPr>
                <p:cNvPr id="21" name="Google Shape;339;p20">
                  <a:extLst>
                    <a:ext uri="{FF2B5EF4-FFF2-40B4-BE49-F238E27FC236}">
                      <a16:creationId xmlns:a16="http://schemas.microsoft.com/office/drawing/2014/main" id="{2F21B7E5-1F03-4852-868F-F23D86D3F6B3}"/>
                    </a:ext>
                  </a:extLst>
                </p:cNvPr>
                <p:cNvSpPr/>
                <p:nvPr/>
              </p:nvSpPr>
              <p:spPr>
                <a:xfrm>
                  <a:off x="4078809" y="1246432"/>
                  <a:ext cx="1435200" cy="15195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340;p20">
                  <a:extLst>
                    <a:ext uri="{FF2B5EF4-FFF2-40B4-BE49-F238E27FC236}">
                      <a16:creationId xmlns:a16="http://schemas.microsoft.com/office/drawing/2014/main" id="{D2FDF212-B41C-4B46-9B36-DA4A54D4A6CF}"/>
                    </a:ext>
                  </a:extLst>
                </p:cNvPr>
                <p:cNvSpPr/>
                <p:nvPr/>
              </p:nvSpPr>
              <p:spPr>
                <a:xfrm rot="5400000">
                  <a:off x="5443475" y="1987031"/>
                  <a:ext cx="276000" cy="141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341;p20">
                <a:extLst>
                  <a:ext uri="{FF2B5EF4-FFF2-40B4-BE49-F238E27FC236}">
                    <a16:creationId xmlns:a16="http://schemas.microsoft.com/office/drawing/2014/main" id="{4A6F58D1-FEFA-4B7C-9CD0-549F08AA1BD7}"/>
                  </a:ext>
                </a:extLst>
              </p:cNvPr>
              <p:cNvSpPr txBox="1"/>
              <p:nvPr/>
            </p:nvSpPr>
            <p:spPr>
              <a:xfrm>
                <a:off x="4119393" y="2036331"/>
                <a:ext cx="1353900" cy="58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Lorem ipsum is simply dummy text of the printing and typesetting industry.</a:t>
                </a:r>
                <a:endParaRPr lang="en-US" sz="12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0" name="Google Shape;342;p20">
                <a:extLst>
                  <a:ext uri="{FF2B5EF4-FFF2-40B4-BE49-F238E27FC236}">
                    <a16:creationId xmlns:a16="http://schemas.microsoft.com/office/drawing/2014/main" id="{6B1EFE64-870A-4E48-9E14-050AAD28C496}"/>
                  </a:ext>
                </a:extLst>
              </p:cNvPr>
              <p:cNvSpPr/>
              <p:nvPr/>
            </p:nvSpPr>
            <p:spPr>
              <a:xfrm>
                <a:off x="4078800" y="1246375"/>
                <a:ext cx="1435200" cy="675300"/>
              </a:xfrm>
              <a:prstGeom prst="rect">
                <a:avLst/>
              </a:prstGeom>
              <a:solidFill>
                <a:srgbClr val="FDFDFD">
                  <a:alpha val="71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Georgia Pro" panose="020408020504050202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Ideate</a:t>
                </a:r>
                <a:endParaRPr sz="1400">
                  <a:latin typeface="Georgia Pro" panose="02040802050405020203" pitchFamily="18" charset="0"/>
                </a:endParaRPr>
              </a:p>
            </p:txBody>
          </p:sp>
        </p:grpSp>
        <p:grpSp>
          <p:nvGrpSpPr>
            <p:cNvPr id="23" name="Google Shape;343;p20">
              <a:extLst>
                <a:ext uri="{FF2B5EF4-FFF2-40B4-BE49-F238E27FC236}">
                  <a16:creationId xmlns:a16="http://schemas.microsoft.com/office/drawing/2014/main" id="{5FE65394-0B0D-4B7B-8B76-3A5EBA27DE85}"/>
                </a:ext>
              </a:extLst>
            </p:cNvPr>
            <p:cNvGrpSpPr/>
            <p:nvPr/>
          </p:nvGrpSpPr>
          <p:grpSpPr>
            <a:xfrm>
              <a:off x="6582363" y="1605400"/>
              <a:ext cx="1435209" cy="1519557"/>
              <a:chOff x="5902775" y="1246375"/>
              <a:chExt cx="1435209" cy="1519557"/>
            </a:xfrm>
          </p:grpSpPr>
          <p:sp>
            <p:nvSpPr>
              <p:cNvPr id="24" name="Google Shape;344;p20">
                <a:extLst>
                  <a:ext uri="{FF2B5EF4-FFF2-40B4-BE49-F238E27FC236}">
                    <a16:creationId xmlns:a16="http://schemas.microsoft.com/office/drawing/2014/main" id="{A10D356E-110D-49CA-8FBD-17DF4807B839}"/>
                  </a:ext>
                </a:extLst>
              </p:cNvPr>
              <p:cNvSpPr/>
              <p:nvPr/>
            </p:nvSpPr>
            <p:spPr>
              <a:xfrm>
                <a:off x="5902784" y="1246432"/>
                <a:ext cx="1435200" cy="1519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45;p20">
                <a:extLst>
                  <a:ext uri="{FF2B5EF4-FFF2-40B4-BE49-F238E27FC236}">
                    <a16:creationId xmlns:a16="http://schemas.microsoft.com/office/drawing/2014/main" id="{DF003E85-45CB-48DF-B609-79870AB1D1FC}"/>
                  </a:ext>
                </a:extLst>
              </p:cNvPr>
              <p:cNvSpPr txBox="1"/>
              <p:nvPr/>
            </p:nvSpPr>
            <p:spPr>
              <a:xfrm>
                <a:off x="5943368" y="2036331"/>
                <a:ext cx="1353900" cy="58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Lorem ipsum is simply dummy text of the printing and typesetting industry.</a:t>
                </a:r>
                <a:endParaRPr lang="en-US" sz="12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6" name="Google Shape;346;p20">
                <a:extLst>
                  <a:ext uri="{FF2B5EF4-FFF2-40B4-BE49-F238E27FC236}">
                    <a16:creationId xmlns:a16="http://schemas.microsoft.com/office/drawing/2014/main" id="{5946CA65-7D01-441B-A6C9-F90FA6D80CD5}"/>
                  </a:ext>
                </a:extLst>
              </p:cNvPr>
              <p:cNvSpPr/>
              <p:nvPr/>
            </p:nvSpPr>
            <p:spPr>
              <a:xfrm>
                <a:off x="5902775" y="1246375"/>
                <a:ext cx="1435200" cy="675300"/>
              </a:xfrm>
              <a:prstGeom prst="rect">
                <a:avLst/>
              </a:prstGeom>
              <a:solidFill>
                <a:srgbClr val="FDFDFD">
                  <a:alpha val="71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Georgia Pro" panose="020408020504050202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Implement</a:t>
                </a:r>
                <a:endParaRPr sz="1400">
                  <a:latin typeface="Georgia Pro" panose="02040802050405020203" pitchFamily="18" charset="0"/>
                </a:endParaRPr>
              </a:p>
            </p:txBody>
          </p:sp>
        </p:grpSp>
        <p:sp>
          <p:nvSpPr>
            <p:cNvPr id="27" name="Google Shape;347;p20">
              <a:extLst>
                <a:ext uri="{FF2B5EF4-FFF2-40B4-BE49-F238E27FC236}">
                  <a16:creationId xmlns:a16="http://schemas.microsoft.com/office/drawing/2014/main" id="{94907980-C461-4F1A-B559-3CA3F1F82F40}"/>
                </a:ext>
              </a:extLst>
            </p:cNvPr>
            <p:cNvSpPr/>
            <p:nvPr/>
          </p:nvSpPr>
          <p:spPr>
            <a:xfrm>
              <a:off x="1126437" y="3286709"/>
              <a:ext cx="3248473" cy="600600"/>
            </a:xfrm>
            <a:custGeom>
              <a:avLst/>
              <a:gdLst/>
              <a:ahLst/>
              <a:cxnLst/>
              <a:rect l="l" t="t" r="r" b="b"/>
              <a:pathLst>
                <a:path w="59534" h="24024" extrusionOk="0">
                  <a:moveTo>
                    <a:pt x="0" y="0"/>
                  </a:moveTo>
                  <a:lnTo>
                    <a:pt x="0" y="24024"/>
                  </a:lnTo>
                  <a:lnTo>
                    <a:pt x="59459" y="24024"/>
                  </a:lnTo>
                  <a:lnTo>
                    <a:pt x="59534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348;p20">
              <a:extLst>
                <a:ext uri="{FF2B5EF4-FFF2-40B4-BE49-F238E27FC236}">
                  <a16:creationId xmlns:a16="http://schemas.microsoft.com/office/drawing/2014/main" id="{3DF08AD4-A44B-4771-BF4D-8692BC38EBA3}"/>
                </a:ext>
              </a:extLst>
            </p:cNvPr>
            <p:cNvSpPr/>
            <p:nvPr/>
          </p:nvSpPr>
          <p:spPr>
            <a:xfrm>
              <a:off x="4758398" y="3286709"/>
              <a:ext cx="3248473" cy="600600"/>
            </a:xfrm>
            <a:custGeom>
              <a:avLst/>
              <a:gdLst/>
              <a:ahLst/>
              <a:cxnLst/>
              <a:rect l="l" t="t" r="r" b="b"/>
              <a:pathLst>
                <a:path w="59534" h="24024" extrusionOk="0">
                  <a:moveTo>
                    <a:pt x="0" y="0"/>
                  </a:moveTo>
                  <a:lnTo>
                    <a:pt x="0" y="24024"/>
                  </a:lnTo>
                  <a:lnTo>
                    <a:pt x="59459" y="24024"/>
                  </a:lnTo>
                  <a:lnTo>
                    <a:pt x="59534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349;p20">
              <a:extLst>
                <a:ext uri="{FF2B5EF4-FFF2-40B4-BE49-F238E27FC236}">
                  <a16:creationId xmlns:a16="http://schemas.microsoft.com/office/drawing/2014/main" id="{6DE6D70C-4565-4835-8EBC-52CC4A81E8CC}"/>
                </a:ext>
              </a:extLst>
            </p:cNvPr>
            <p:cNvSpPr txBox="1"/>
            <p:nvPr/>
          </p:nvSpPr>
          <p:spPr>
            <a:xfrm>
              <a:off x="2092613" y="4098928"/>
              <a:ext cx="13161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0000"/>
                  </a:solidFill>
                  <a:latin typeface="Georgia Pro" panose="020408020504050202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1600">
                <a:solidFill>
                  <a:srgbClr val="000000"/>
                </a:solidFill>
                <a:latin typeface="Georgia Pro" panose="02040802050405020203" pitchFamily="18" charset="0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0" name="Google Shape;350;p20">
              <a:extLst>
                <a:ext uri="{FF2B5EF4-FFF2-40B4-BE49-F238E27FC236}">
                  <a16:creationId xmlns:a16="http://schemas.microsoft.com/office/drawing/2014/main" id="{2E841D2E-ABA2-404A-B4A7-6E228413B60D}"/>
                </a:ext>
              </a:extLst>
            </p:cNvPr>
            <p:cNvSpPr txBox="1"/>
            <p:nvPr/>
          </p:nvSpPr>
          <p:spPr>
            <a:xfrm>
              <a:off x="5724562" y="4098928"/>
              <a:ext cx="13161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0000"/>
                  </a:solidFill>
                  <a:latin typeface="Georgia Pro" panose="020408020504050202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1600">
                <a:solidFill>
                  <a:srgbClr val="000000"/>
                </a:solidFill>
                <a:latin typeface="Georgia Pro" panose="02040802050405020203" pitchFamily="18" charset="0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1877EB-0934-4133-9E77-0EC67B3892EE}"/>
              </a:ext>
            </a:extLst>
          </p:cNvPr>
          <p:cNvSpPr txBox="1"/>
          <p:nvPr/>
        </p:nvSpPr>
        <p:spPr>
          <a:xfrm>
            <a:off x="0" y="50157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Design Thinking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92837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26D0"/>
      </a:accent1>
      <a:accent2>
        <a:srgbClr val="6321A6"/>
      </a:accent2>
      <a:accent3>
        <a:srgbClr val="EA2B7F"/>
      </a:accent3>
      <a:accent4>
        <a:srgbClr val="FB4D00"/>
      </a:accent4>
      <a:accent5>
        <a:srgbClr val="FEBD29"/>
      </a:accent5>
      <a:accent6>
        <a:srgbClr val="00A10F"/>
      </a:accent6>
      <a:hlink>
        <a:srgbClr val="00C7D6"/>
      </a:hlink>
      <a:folHlink>
        <a:srgbClr val="0064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</vt:lpstr>
      <vt:lpstr>Georgia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1</cp:revision>
  <dcterms:created xsi:type="dcterms:W3CDTF">2022-04-26T10:49:24Z</dcterms:created>
  <dcterms:modified xsi:type="dcterms:W3CDTF">2022-04-26T10:49:25Z</dcterms:modified>
</cp:coreProperties>
</file>