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F6FD-7B21-4E85-84C3-054F4994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453F1-F638-40EA-86DF-D667C2EC9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8F88-C4E7-419B-987B-22439DEC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1E29-0990-4A51-A097-ACCD180B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064-96A0-4DDD-A67A-EDC0143C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36FB-E69D-4FA2-9F03-6D8B16AA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7B94D-7EF2-408D-A311-9F4AAB28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A3FA-E295-447B-8B65-DB6BD554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00EE-05F0-4C48-9A62-1B55A296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5F19-1EFD-41B8-839E-15B7C13B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9FA74-720C-4B2A-9371-FDF1072DC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190E0-7FB2-4286-B7B1-7C0F0DC6B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6AF1-C411-47FC-AD7C-C8D18E5B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9D4F-D3E2-4FEA-AF7C-B62EDB49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9311-DEA5-4ED5-A06E-E46C97A0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363-5E04-4CFE-87EB-2BB6529B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CBAC-BE59-4A97-9A5A-3F816AFC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7136-67C3-4A2F-927B-4A42DB06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071C-5FE1-4095-8780-1EDD34DC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E655-49E2-4B94-9630-44BE65D9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5B67-7B2C-4998-89CA-02BF2C05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E398-2222-499E-8A38-AB4972D2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C44F-444C-4382-8E1C-5F6FBBE1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CCC7-970E-46B0-9045-7279A0B6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7F91-7542-4F23-B642-9A0C6E5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3233-D699-4368-B952-E320A9E4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BF44-6A15-450C-A94D-F96B80B81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2D38-6B04-4114-AE21-C4AB01D13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F30E-2F7C-47EE-ACB7-586414DD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773BE-A00D-4758-BC0A-1E5D1779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1F73-983B-45D5-B929-80C39AEC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2AC-BE44-4B4B-9110-0D84755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12F51-6369-43F1-8963-74AD77270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8C586-366B-42AD-A510-9309D9597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CDE3D-7743-4B2E-9744-D3A89B0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2E7E6-B684-46F8-8757-29E95F7BC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47A11-6FE0-481F-866D-70B83B54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F0577-1D7D-4EF6-A9B1-D9A706B4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88BC9-DC05-4FB2-8C95-34966D9C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78D5-CC46-445E-B110-80EFB4B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663C5-78B6-40D2-AAA4-AF69C261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60B05-D142-4770-AF8D-4F88B241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7F0CC-8791-46D6-B0FF-8F1AD744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24E19-ABCF-4767-B405-015DBCCF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868C8-9A1B-4D9E-AB56-40F04332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BE759-A1BA-4F40-A737-CCECC408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8863-88F3-4442-A645-CE846F17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F21E-C976-457F-A1B3-89A9D444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D6DD5-4227-49B8-A0C3-E7C7F818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9D002-8EAF-4555-A6E2-CF4DAF83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D601-D357-42AC-ACC9-55622BFC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10908-E2C4-4195-AAD6-8AA1A77F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3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64B1-EB47-4A84-B920-D39C554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03303-25F6-427C-A53E-22AEDB35F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1D9C2-9E62-4633-A241-EA478C616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8FCDA-4D93-421F-A1D4-7B56CCBA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EB779-EF0E-4454-B70B-2D2A8B87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BF915-2C51-4023-87F2-451BC686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4933-2DC0-48FC-B30A-A3BB9759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9986-003E-436F-ABB1-1C076717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752F-F97B-41BF-8BFA-BD307E125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73CE-A47A-4FB7-A41F-9C763F37BAB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86857-32AB-4568-929E-56D7BF36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77649-2F5F-4073-A01F-FB2B95BBC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6A81-603F-4A69-924E-6D239533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roup 472">
            <a:extLst>
              <a:ext uri="{FF2B5EF4-FFF2-40B4-BE49-F238E27FC236}">
                <a16:creationId xmlns:a16="http://schemas.microsoft.com/office/drawing/2014/main" id="{645492B3-5AEE-45AF-A1D2-13D1ACDCDD91}"/>
              </a:ext>
            </a:extLst>
          </p:cNvPr>
          <p:cNvGrpSpPr/>
          <p:nvPr/>
        </p:nvGrpSpPr>
        <p:grpSpPr>
          <a:xfrm>
            <a:off x="763919" y="1482969"/>
            <a:ext cx="10664162" cy="4196397"/>
            <a:chOff x="763919" y="1376091"/>
            <a:chExt cx="10664162" cy="4196397"/>
          </a:xfrm>
          <a:solidFill>
            <a:schemeClr val="accent1"/>
          </a:solidFill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164A0C0-5211-4CC9-A826-61151F1929D0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4" name="Google Shape;9147;p73">
                <a:extLst>
                  <a:ext uri="{FF2B5EF4-FFF2-40B4-BE49-F238E27FC236}">
                    <a16:creationId xmlns:a16="http://schemas.microsoft.com/office/drawing/2014/main" id="{C5DFFB66-76B3-4E90-90DE-364122FA3595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5" name="Google Shape;9148;p73">
                  <a:extLst>
                    <a:ext uri="{FF2B5EF4-FFF2-40B4-BE49-F238E27FC236}">
                      <a16:creationId xmlns:a16="http://schemas.microsoft.com/office/drawing/2014/main" id="{55E8A8A6-560F-489E-B5C1-FD272364CE50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" name="Google Shape;9149;p73">
                  <a:extLst>
                    <a:ext uri="{FF2B5EF4-FFF2-40B4-BE49-F238E27FC236}">
                      <a16:creationId xmlns:a16="http://schemas.microsoft.com/office/drawing/2014/main" id="{9C80666D-F7F7-4F06-B760-A6B0E6BC4E64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" name="Google Shape;9150;p73">
                  <a:extLst>
                    <a:ext uri="{FF2B5EF4-FFF2-40B4-BE49-F238E27FC236}">
                      <a16:creationId xmlns:a16="http://schemas.microsoft.com/office/drawing/2014/main" id="{78445D76-95B9-46C4-B226-4BE4808EC22B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9151;p73">
                  <a:extLst>
                    <a:ext uri="{FF2B5EF4-FFF2-40B4-BE49-F238E27FC236}">
                      <a16:creationId xmlns:a16="http://schemas.microsoft.com/office/drawing/2014/main" id="{5A6A55A1-3A6C-4FDE-A91E-F570A48427B5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9152;p73">
                <a:extLst>
                  <a:ext uri="{FF2B5EF4-FFF2-40B4-BE49-F238E27FC236}">
                    <a16:creationId xmlns:a16="http://schemas.microsoft.com/office/drawing/2014/main" id="{B32165CC-C945-4745-AA76-7BA6E505E7D8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10" name="Google Shape;9153;p73">
                  <a:extLst>
                    <a:ext uri="{FF2B5EF4-FFF2-40B4-BE49-F238E27FC236}">
                      <a16:creationId xmlns:a16="http://schemas.microsoft.com/office/drawing/2014/main" id="{9308F50B-BB52-4A18-9C91-4AE454B7299A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9154;p73">
                  <a:extLst>
                    <a:ext uri="{FF2B5EF4-FFF2-40B4-BE49-F238E27FC236}">
                      <a16:creationId xmlns:a16="http://schemas.microsoft.com/office/drawing/2014/main" id="{A820E571-CDD3-4C0E-A6F2-F15F28C735E9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9155;p73">
                  <a:extLst>
                    <a:ext uri="{FF2B5EF4-FFF2-40B4-BE49-F238E27FC236}">
                      <a16:creationId xmlns:a16="http://schemas.microsoft.com/office/drawing/2014/main" id="{C46FAD5A-C6BE-4FEB-81CE-76364CB2A4D9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9156;p73">
                <a:extLst>
                  <a:ext uri="{FF2B5EF4-FFF2-40B4-BE49-F238E27FC236}">
                    <a16:creationId xmlns:a16="http://schemas.microsoft.com/office/drawing/2014/main" id="{F643AB68-DE18-485C-924D-DB8968325FC4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9157;p73">
                <a:extLst>
                  <a:ext uri="{FF2B5EF4-FFF2-40B4-BE49-F238E27FC236}">
                    <a16:creationId xmlns:a16="http://schemas.microsoft.com/office/drawing/2014/main" id="{8032E36F-1D90-4D89-AC94-C906549B6638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15" name="Google Shape;9158;p73">
                  <a:extLst>
                    <a:ext uri="{FF2B5EF4-FFF2-40B4-BE49-F238E27FC236}">
                      <a16:creationId xmlns:a16="http://schemas.microsoft.com/office/drawing/2014/main" id="{A29A7337-9579-42B5-84DD-228F4F06B344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9159;p73">
                  <a:extLst>
                    <a:ext uri="{FF2B5EF4-FFF2-40B4-BE49-F238E27FC236}">
                      <a16:creationId xmlns:a16="http://schemas.microsoft.com/office/drawing/2014/main" id="{F4B28D4E-2A80-4D77-92FD-23F8EDA9EF66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9160;p73">
                <a:extLst>
                  <a:ext uri="{FF2B5EF4-FFF2-40B4-BE49-F238E27FC236}">
                    <a16:creationId xmlns:a16="http://schemas.microsoft.com/office/drawing/2014/main" id="{33F169E3-D444-4D00-86A0-CDB4530B9CF1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18" name="Google Shape;9161;p73">
                  <a:extLst>
                    <a:ext uri="{FF2B5EF4-FFF2-40B4-BE49-F238E27FC236}">
                      <a16:creationId xmlns:a16="http://schemas.microsoft.com/office/drawing/2014/main" id="{5309803E-0BF2-4DCF-9F57-F6DED600F000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9162;p73">
                  <a:extLst>
                    <a:ext uri="{FF2B5EF4-FFF2-40B4-BE49-F238E27FC236}">
                      <a16:creationId xmlns:a16="http://schemas.microsoft.com/office/drawing/2014/main" id="{14FBC4D7-550F-4F32-804D-EB28E3B7C678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" name="Google Shape;9163;p73">
                <a:extLst>
                  <a:ext uri="{FF2B5EF4-FFF2-40B4-BE49-F238E27FC236}">
                    <a16:creationId xmlns:a16="http://schemas.microsoft.com/office/drawing/2014/main" id="{53D94AA2-DDD9-4581-8320-763D26614BC0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9164;p73">
                <a:extLst>
                  <a:ext uri="{FF2B5EF4-FFF2-40B4-BE49-F238E27FC236}">
                    <a16:creationId xmlns:a16="http://schemas.microsoft.com/office/drawing/2014/main" id="{4CD69DD0-7F3B-42EC-B87A-38912FE9880D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22" name="Google Shape;9165;p73">
                  <a:extLst>
                    <a:ext uri="{FF2B5EF4-FFF2-40B4-BE49-F238E27FC236}">
                      <a16:creationId xmlns:a16="http://schemas.microsoft.com/office/drawing/2014/main" id="{015E1DAA-5C09-47C6-B7CC-ED59CE39B660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9166;p73">
                  <a:extLst>
                    <a:ext uri="{FF2B5EF4-FFF2-40B4-BE49-F238E27FC236}">
                      <a16:creationId xmlns:a16="http://schemas.microsoft.com/office/drawing/2014/main" id="{2DFF013A-324A-401B-9EA2-8D7FAF61D292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9167;p73">
                  <a:extLst>
                    <a:ext uri="{FF2B5EF4-FFF2-40B4-BE49-F238E27FC236}">
                      <a16:creationId xmlns:a16="http://schemas.microsoft.com/office/drawing/2014/main" id="{A5FF9F80-0D41-459D-AF31-11477E35B655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9168;p73">
                <a:extLst>
                  <a:ext uri="{FF2B5EF4-FFF2-40B4-BE49-F238E27FC236}">
                    <a16:creationId xmlns:a16="http://schemas.microsoft.com/office/drawing/2014/main" id="{9247A99F-E7CF-4EDE-AEEF-6D51955DF9BB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69;p73">
                <a:extLst>
                  <a:ext uri="{FF2B5EF4-FFF2-40B4-BE49-F238E27FC236}">
                    <a16:creationId xmlns:a16="http://schemas.microsoft.com/office/drawing/2014/main" id="{F615F79C-557D-4D71-8AFE-27F250CDDCFC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170;p73">
                <a:extLst>
                  <a:ext uri="{FF2B5EF4-FFF2-40B4-BE49-F238E27FC236}">
                    <a16:creationId xmlns:a16="http://schemas.microsoft.com/office/drawing/2014/main" id="{BBC17AD0-72BF-498E-B8EB-D08B8ACC4A70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171;p73">
                <a:extLst>
                  <a:ext uri="{FF2B5EF4-FFF2-40B4-BE49-F238E27FC236}">
                    <a16:creationId xmlns:a16="http://schemas.microsoft.com/office/drawing/2014/main" id="{B78547BF-CDB6-4A72-B006-6BB85E85F619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" name="Google Shape;9172;p73">
                <a:extLst>
                  <a:ext uri="{FF2B5EF4-FFF2-40B4-BE49-F238E27FC236}">
                    <a16:creationId xmlns:a16="http://schemas.microsoft.com/office/drawing/2014/main" id="{1DB9BB30-2991-4AF4-901F-32DBF61ED18C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30" name="Google Shape;9173;p73">
                  <a:extLst>
                    <a:ext uri="{FF2B5EF4-FFF2-40B4-BE49-F238E27FC236}">
                      <a16:creationId xmlns:a16="http://schemas.microsoft.com/office/drawing/2014/main" id="{C1D62855-8CFF-4B95-8D2D-03BDE3078369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174;p73">
                  <a:extLst>
                    <a:ext uri="{FF2B5EF4-FFF2-40B4-BE49-F238E27FC236}">
                      <a16:creationId xmlns:a16="http://schemas.microsoft.com/office/drawing/2014/main" id="{99F59F03-F14D-4655-BE9C-1F7768374A47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175;p73">
                  <a:extLst>
                    <a:ext uri="{FF2B5EF4-FFF2-40B4-BE49-F238E27FC236}">
                      <a16:creationId xmlns:a16="http://schemas.microsoft.com/office/drawing/2014/main" id="{C8519DB9-AFA6-434B-B3B6-25334BDDFC0E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9176;p73">
                  <a:extLst>
                    <a:ext uri="{FF2B5EF4-FFF2-40B4-BE49-F238E27FC236}">
                      <a16:creationId xmlns:a16="http://schemas.microsoft.com/office/drawing/2014/main" id="{04416587-6A03-434C-A65D-95B02A1802A7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9177;p73">
                <a:extLst>
                  <a:ext uri="{FF2B5EF4-FFF2-40B4-BE49-F238E27FC236}">
                    <a16:creationId xmlns:a16="http://schemas.microsoft.com/office/drawing/2014/main" id="{20823C08-C52D-460E-8921-E5178337C1AD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35" name="Google Shape;9178;p73">
                  <a:extLst>
                    <a:ext uri="{FF2B5EF4-FFF2-40B4-BE49-F238E27FC236}">
                      <a16:creationId xmlns:a16="http://schemas.microsoft.com/office/drawing/2014/main" id="{79CC4312-EAA2-41C1-BA17-54AAED42AC87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9179;p73">
                  <a:extLst>
                    <a:ext uri="{FF2B5EF4-FFF2-40B4-BE49-F238E27FC236}">
                      <a16:creationId xmlns:a16="http://schemas.microsoft.com/office/drawing/2014/main" id="{3C6EFFC6-6796-4FBC-8E2B-3C421C680EE8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9180;p73">
                <a:extLst>
                  <a:ext uri="{FF2B5EF4-FFF2-40B4-BE49-F238E27FC236}">
                    <a16:creationId xmlns:a16="http://schemas.microsoft.com/office/drawing/2014/main" id="{E0A256C9-BB8E-40E9-A2BC-D3309646861A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38" name="Google Shape;9181;p73">
                  <a:extLst>
                    <a:ext uri="{FF2B5EF4-FFF2-40B4-BE49-F238E27FC236}">
                      <a16:creationId xmlns:a16="http://schemas.microsoft.com/office/drawing/2014/main" id="{4AC55FBD-F597-4C34-B89F-FCBACA2F502A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182;p73">
                  <a:extLst>
                    <a:ext uri="{FF2B5EF4-FFF2-40B4-BE49-F238E27FC236}">
                      <a16:creationId xmlns:a16="http://schemas.microsoft.com/office/drawing/2014/main" id="{249155CD-B6F9-48E5-A490-5D92956B47D1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183;p73">
                  <a:extLst>
                    <a:ext uri="{FF2B5EF4-FFF2-40B4-BE49-F238E27FC236}">
                      <a16:creationId xmlns:a16="http://schemas.microsoft.com/office/drawing/2014/main" id="{29ED8602-0D16-4F1A-9A20-F3F4610CD132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9184;p73">
                <a:extLst>
                  <a:ext uri="{FF2B5EF4-FFF2-40B4-BE49-F238E27FC236}">
                    <a16:creationId xmlns:a16="http://schemas.microsoft.com/office/drawing/2014/main" id="{D4DCBBCC-7186-4119-8875-A7597BCA770B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42" name="Google Shape;9185;p73">
                  <a:extLst>
                    <a:ext uri="{FF2B5EF4-FFF2-40B4-BE49-F238E27FC236}">
                      <a16:creationId xmlns:a16="http://schemas.microsoft.com/office/drawing/2014/main" id="{33426061-5CAD-4B06-B7ED-C8CD3B999BF8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186;p73">
                  <a:extLst>
                    <a:ext uri="{FF2B5EF4-FFF2-40B4-BE49-F238E27FC236}">
                      <a16:creationId xmlns:a16="http://schemas.microsoft.com/office/drawing/2014/main" id="{AC6C5143-460D-42C5-A170-35FBC5C0F214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" name="Google Shape;9187;p73">
                <a:extLst>
                  <a:ext uri="{FF2B5EF4-FFF2-40B4-BE49-F238E27FC236}">
                    <a16:creationId xmlns:a16="http://schemas.microsoft.com/office/drawing/2014/main" id="{A90F1858-555E-4458-9C06-BC80B6FF96BF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9188;p73">
                <a:extLst>
                  <a:ext uri="{FF2B5EF4-FFF2-40B4-BE49-F238E27FC236}">
                    <a16:creationId xmlns:a16="http://schemas.microsoft.com/office/drawing/2014/main" id="{4AF34160-31D2-47D6-AFDB-E7AD28097F68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46" name="Google Shape;9189;p73">
                  <a:extLst>
                    <a:ext uri="{FF2B5EF4-FFF2-40B4-BE49-F238E27FC236}">
                      <a16:creationId xmlns:a16="http://schemas.microsoft.com/office/drawing/2014/main" id="{6FC5D69E-F8BD-42A5-93E7-DF9BB675B559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190;p73">
                  <a:extLst>
                    <a:ext uri="{FF2B5EF4-FFF2-40B4-BE49-F238E27FC236}">
                      <a16:creationId xmlns:a16="http://schemas.microsoft.com/office/drawing/2014/main" id="{6073D409-E934-4B46-BAC5-41C2211731EC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91;p73">
                  <a:extLst>
                    <a:ext uri="{FF2B5EF4-FFF2-40B4-BE49-F238E27FC236}">
                      <a16:creationId xmlns:a16="http://schemas.microsoft.com/office/drawing/2014/main" id="{E85EC3A5-A4FA-434B-8582-7421141118FE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192;p73">
                  <a:extLst>
                    <a:ext uri="{FF2B5EF4-FFF2-40B4-BE49-F238E27FC236}">
                      <a16:creationId xmlns:a16="http://schemas.microsoft.com/office/drawing/2014/main" id="{CF6EE93C-397A-4D91-9D41-A8BEB821A8F3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193;p73">
                  <a:extLst>
                    <a:ext uri="{FF2B5EF4-FFF2-40B4-BE49-F238E27FC236}">
                      <a16:creationId xmlns:a16="http://schemas.microsoft.com/office/drawing/2014/main" id="{65B6C054-D450-4025-AB9C-09B6A708D55D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" name="Google Shape;9194;p73">
                <a:extLst>
                  <a:ext uri="{FF2B5EF4-FFF2-40B4-BE49-F238E27FC236}">
                    <a16:creationId xmlns:a16="http://schemas.microsoft.com/office/drawing/2014/main" id="{78B13B3B-B51E-4782-A025-E291249CEF2F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195;p73">
                <a:extLst>
                  <a:ext uri="{FF2B5EF4-FFF2-40B4-BE49-F238E27FC236}">
                    <a16:creationId xmlns:a16="http://schemas.microsoft.com/office/drawing/2014/main" id="{DD1B05E9-B920-45D0-893A-E09B57B124A6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" name="Google Shape;9196;p73">
                <a:extLst>
                  <a:ext uri="{FF2B5EF4-FFF2-40B4-BE49-F238E27FC236}">
                    <a16:creationId xmlns:a16="http://schemas.microsoft.com/office/drawing/2014/main" id="{62F894B5-D5DD-4D29-9342-00FA749DA42F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54" name="Google Shape;9197;p73">
                  <a:extLst>
                    <a:ext uri="{FF2B5EF4-FFF2-40B4-BE49-F238E27FC236}">
                      <a16:creationId xmlns:a16="http://schemas.microsoft.com/office/drawing/2014/main" id="{E1EC59F4-7C0E-4BFE-A658-90F2C7E9A41E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198;p73">
                  <a:extLst>
                    <a:ext uri="{FF2B5EF4-FFF2-40B4-BE49-F238E27FC236}">
                      <a16:creationId xmlns:a16="http://schemas.microsoft.com/office/drawing/2014/main" id="{EDD4F05D-6A1D-4386-A16C-36814E77521A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199;p73">
                  <a:extLst>
                    <a:ext uri="{FF2B5EF4-FFF2-40B4-BE49-F238E27FC236}">
                      <a16:creationId xmlns:a16="http://schemas.microsoft.com/office/drawing/2014/main" id="{A82F6BC5-7817-4773-BF82-57F35549E042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200;p73">
                  <a:extLst>
                    <a:ext uri="{FF2B5EF4-FFF2-40B4-BE49-F238E27FC236}">
                      <a16:creationId xmlns:a16="http://schemas.microsoft.com/office/drawing/2014/main" id="{1D37BF2E-0421-4B4E-BA41-5D75633C0571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9201;p73">
                <a:extLst>
                  <a:ext uri="{FF2B5EF4-FFF2-40B4-BE49-F238E27FC236}">
                    <a16:creationId xmlns:a16="http://schemas.microsoft.com/office/drawing/2014/main" id="{A36FC51C-2F24-42DB-A02D-6BA815A66C8D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59" name="Google Shape;9202;p73">
                  <a:extLst>
                    <a:ext uri="{FF2B5EF4-FFF2-40B4-BE49-F238E27FC236}">
                      <a16:creationId xmlns:a16="http://schemas.microsoft.com/office/drawing/2014/main" id="{21F12908-DEED-4984-ADA6-E0DAB4E098EF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203;p73">
                  <a:extLst>
                    <a:ext uri="{FF2B5EF4-FFF2-40B4-BE49-F238E27FC236}">
                      <a16:creationId xmlns:a16="http://schemas.microsoft.com/office/drawing/2014/main" id="{827B81B8-E94D-4281-87C6-6DAC8E6B32D0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" name="Google Shape;9204;p73">
                <a:extLst>
                  <a:ext uri="{FF2B5EF4-FFF2-40B4-BE49-F238E27FC236}">
                    <a16:creationId xmlns:a16="http://schemas.microsoft.com/office/drawing/2014/main" id="{C1BBDDBB-245D-4A13-AD61-CD964B06A894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9205;p73">
                <a:extLst>
                  <a:ext uri="{FF2B5EF4-FFF2-40B4-BE49-F238E27FC236}">
                    <a16:creationId xmlns:a16="http://schemas.microsoft.com/office/drawing/2014/main" id="{41E90F1E-77FF-484F-A871-1D49CA609FC6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63" name="Google Shape;9206;p73">
                  <a:extLst>
                    <a:ext uri="{FF2B5EF4-FFF2-40B4-BE49-F238E27FC236}">
                      <a16:creationId xmlns:a16="http://schemas.microsoft.com/office/drawing/2014/main" id="{929E37F2-9544-4F89-BAC7-AAA3AE3B1AA5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207;p73">
                  <a:extLst>
                    <a:ext uri="{FF2B5EF4-FFF2-40B4-BE49-F238E27FC236}">
                      <a16:creationId xmlns:a16="http://schemas.microsoft.com/office/drawing/2014/main" id="{0A47B29E-D90E-4D22-8F14-9422CFA9C9C7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208;p73">
                  <a:extLst>
                    <a:ext uri="{FF2B5EF4-FFF2-40B4-BE49-F238E27FC236}">
                      <a16:creationId xmlns:a16="http://schemas.microsoft.com/office/drawing/2014/main" id="{1D31E69C-BF5A-4980-9AE8-B6BDF6AAF87C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9209;p73">
                  <a:extLst>
                    <a:ext uri="{FF2B5EF4-FFF2-40B4-BE49-F238E27FC236}">
                      <a16:creationId xmlns:a16="http://schemas.microsoft.com/office/drawing/2014/main" id="{F86204C5-9D5D-42F2-BC6D-7FF194298DC9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" name="Google Shape;9210;p73">
                <a:extLst>
                  <a:ext uri="{FF2B5EF4-FFF2-40B4-BE49-F238E27FC236}">
                    <a16:creationId xmlns:a16="http://schemas.microsoft.com/office/drawing/2014/main" id="{C8668B1E-CEA4-4011-BADD-E66FE6FE38C3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211;p73">
                <a:extLst>
                  <a:ext uri="{FF2B5EF4-FFF2-40B4-BE49-F238E27FC236}">
                    <a16:creationId xmlns:a16="http://schemas.microsoft.com/office/drawing/2014/main" id="{E5528337-2158-40A0-A8F9-D6240F5AA399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212;p73">
                <a:extLst>
                  <a:ext uri="{FF2B5EF4-FFF2-40B4-BE49-F238E27FC236}">
                    <a16:creationId xmlns:a16="http://schemas.microsoft.com/office/drawing/2014/main" id="{4AE20770-7348-4F18-9B13-C07F3E4BB079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" name="Google Shape;9213;p73">
                <a:extLst>
                  <a:ext uri="{FF2B5EF4-FFF2-40B4-BE49-F238E27FC236}">
                    <a16:creationId xmlns:a16="http://schemas.microsoft.com/office/drawing/2014/main" id="{FD75A826-2A0C-46A0-A6CB-805166C81726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71" name="Google Shape;9214;p73">
                  <a:extLst>
                    <a:ext uri="{FF2B5EF4-FFF2-40B4-BE49-F238E27FC236}">
                      <a16:creationId xmlns:a16="http://schemas.microsoft.com/office/drawing/2014/main" id="{60F1D8E5-5CA8-46B1-A45F-9538C7C911E0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9215;p73">
                  <a:extLst>
                    <a:ext uri="{FF2B5EF4-FFF2-40B4-BE49-F238E27FC236}">
                      <a16:creationId xmlns:a16="http://schemas.microsoft.com/office/drawing/2014/main" id="{75C73541-F573-4AB2-84A6-8B2C8D44498B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" name="Google Shape;9216;p73">
                <a:extLst>
                  <a:ext uri="{FF2B5EF4-FFF2-40B4-BE49-F238E27FC236}">
                    <a16:creationId xmlns:a16="http://schemas.microsoft.com/office/drawing/2014/main" id="{5DB0C420-D73A-4D3C-B8E6-74DB7C6CD63D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74" name="Google Shape;9217;p73">
                  <a:extLst>
                    <a:ext uri="{FF2B5EF4-FFF2-40B4-BE49-F238E27FC236}">
                      <a16:creationId xmlns:a16="http://schemas.microsoft.com/office/drawing/2014/main" id="{31E70D06-281A-47ED-9156-4EED652664E0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9218;p73">
                  <a:extLst>
                    <a:ext uri="{FF2B5EF4-FFF2-40B4-BE49-F238E27FC236}">
                      <a16:creationId xmlns:a16="http://schemas.microsoft.com/office/drawing/2014/main" id="{A568C5C5-2420-4B66-987F-9F2B7CBFF54E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9219;p73">
                  <a:extLst>
                    <a:ext uri="{FF2B5EF4-FFF2-40B4-BE49-F238E27FC236}">
                      <a16:creationId xmlns:a16="http://schemas.microsoft.com/office/drawing/2014/main" id="{FAB529EE-0592-41A7-90E9-0090647818FD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7" name="Google Shape;9220;p73">
                <a:extLst>
                  <a:ext uri="{FF2B5EF4-FFF2-40B4-BE49-F238E27FC236}">
                    <a16:creationId xmlns:a16="http://schemas.microsoft.com/office/drawing/2014/main" id="{9068D96B-7EDF-49C0-96A2-588560B639AD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" name="Google Shape;9221;p73">
                <a:extLst>
                  <a:ext uri="{FF2B5EF4-FFF2-40B4-BE49-F238E27FC236}">
                    <a16:creationId xmlns:a16="http://schemas.microsoft.com/office/drawing/2014/main" id="{FCECB25E-1AB1-4408-9E80-F59E6324B6F1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79" name="Google Shape;9222;p73">
                  <a:extLst>
                    <a:ext uri="{FF2B5EF4-FFF2-40B4-BE49-F238E27FC236}">
                      <a16:creationId xmlns:a16="http://schemas.microsoft.com/office/drawing/2014/main" id="{E26A5256-A849-4171-B235-4961E9C33E83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9223;p73">
                  <a:extLst>
                    <a:ext uri="{FF2B5EF4-FFF2-40B4-BE49-F238E27FC236}">
                      <a16:creationId xmlns:a16="http://schemas.microsoft.com/office/drawing/2014/main" id="{50BABE54-CF03-4027-B638-435720D47046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9224;p73">
                  <a:extLst>
                    <a:ext uri="{FF2B5EF4-FFF2-40B4-BE49-F238E27FC236}">
                      <a16:creationId xmlns:a16="http://schemas.microsoft.com/office/drawing/2014/main" id="{0D0B0804-E89F-40E2-BB61-1762A7E6BD71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9225;p73">
                  <a:extLst>
                    <a:ext uri="{FF2B5EF4-FFF2-40B4-BE49-F238E27FC236}">
                      <a16:creationId xmlns:a16="http://schemas.microsoft.com/office/drawing/2014/main" id="{7329EC0B-A9B5-4774-942D-A66FFA867DA3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5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9226;p73">
                  <a:extLst>
                    <a:ext uri="{FF2B5EF4-FFF2-40B4-BE49-F238E27FC236}">
                      <a16:creationId xmlns:a16="http://schemas.microsoft.com/office/drawing/2014/main" id="{8E079CB8-B717-4A4B-868D-895A9238059C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" name="Google Shape;9227;p73">
                <a:extLst>
                  <a:ext uri="{FF2B5EF4-FFF2-40B4-BE49-F238E27FC236}">
                    <a16:creationId xmlns:a16="http://schemas.microsoft.com/office/drawing/2014/main" id="{A80FEA10-88A4-40CB-AD52-C7A09CA9C87D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85" name="Google Shape;9228;p73">
                  <a:extLst>
                    <a:ext uri="{FF2B5EF4-FFF2-40B4-BE49-F238E27FC236}">
                      <a16:creationId xmlns:a16="http://schemas.microsoft.com/office/drawing/2014/main" id="{73A6616F-50D4-459D-9DE9-9A0EB30F7CAF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9229;p73">
                  <a:extLst>
                    <a:ext uri="{FF2B5EF4-FFF2-40B4-BE49-F238E27FC236}">
                      <a16:creationId xmlns:a16="http://schemas.microsoft.com/office/drawing/2014/main" id="{DB3E00B6-BC62-46C2-805D-D8938CA85CCB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7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9230;p73">
                  <a:extLst>
                    <a:ext uri="{FF2B5EF4-FFF2-40B4-BE49-F238E27FC236}">
                      <a16:creationId xmlns:a16="http://schemas.microsoft.com/office/drawing/2014/main" id="{03EE0C00-BC7A-4B4E-8FC1-B77DC6952912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9231;p73">
                  <a:extLst>
                    <a:ext uri="{FF2B5EF4-FFF2-40B4-BE49-F238E27FC236}">
                      <a16:creationId xmlns:a16="http://schemas.microsoft.com/office/drawing/2014/main" id="{AE52EBE8-8A80-4F99-A8DD-D9D955CAD051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" name="Google Shape;9232;p73">
                <a:extLst>
                  <a:ext uri="{FF2B5EF4-FFF2-40B4-BE49-F238E27FC236}">
                    <a16:creationId xmlns:a16="http://schemas.microsoft.com/office/drawing/2014/main" id="{09A365D3-9ED8-4EC6-9B55-92F5BD998B87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90" name="Google Shape;9233;p73">
                  <a:extLst>
                    <a:ext uri="{FF2B5EF4-FFF2-40B4-BE49-F238E27FC236}">
                      <a16:creationId xmlns:a16="http://schemas.microsoft.com/office/drawing/2014/main" id="{60C364F8-31D3-407D-B948-6732633F45F1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234;p73">
                  <a:extLst>
                    <a:ext uri="{FF2B5EF4-FFF2-40B4-BE49-F238E27FC236}">
                      <a16:creationId xmlns:a16="http://schemas.microsoft.com/office/drawing/2014/main" id="{2CFAA6AF-FD3D-4739-8941-A699EB56DB93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" name="Google Shape;9235;p73">
                <a:extLst>
                  <a:ext uri="{FF2B5EF4-FFF2-40B4-BE49-F238E27FC236}">
                    <a16:creationId xmlns:a16="http://schemas.microsoft.com/office/drawing/2014/main" id="{8DF53592-9D68-45D4-9B10-C7B3B987C2A8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9236;p73">
                <a:extLst>
                  <a:ext uri="{FF2B5EF4-FFF2-40B4-BE49-F238E27FC236}">
                    <a16:creationId xmlns:a16="http://schemas.microsoft.com/office/drawing/2014/main" id="{F5060A2E-1559-4744-B8BB-71B14C91DF14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94" name="Google Shape;9237;p73">
                  <a:extLst>
                    <a:ext uri="{FF2B5EF4-FFF2-40B4-BE49-F238E27FC236}">
                      <a16:creationId xmlns:a16="http://schemas.microsoft.com/office/drawing/2014/main" id="{7EAF3C6B-C6EC-40CB-AD4F-8E0970411175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238;p73">
                  <a:extLst>
                    <a:ext uri="{FF2B5EF4-FFF2-40B4-BE49-F238E27FC236}">
                      <a16:creationId xmlns:a16="http://schemas.microsoft.com/office/drawing/2014/main" id="{6E92D333-0263-4C0C-B977-F69224B0F81F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239;p73">
                  <a:extLst>
                    <a:ext uri="{FF2B5EF4-FFF2-40B4-BE49-F238E27FC236}">
                      <a16:creationId xmlns:a16="http://schemas.microsoft.com/office/drawing/2014/main" id="{7FC10408-D9A8-46C1-B339-8C6BD8275323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" name="Google Shape;9240;p73">
                <a:extLst>
                  <a:ext uri="{FF2B5EF4-FFF2-40B4-BE49-F238E27FC236}">
                    <a16:creationId xmlns:a16="http://schemas.microsoft.com/office/drawing/2014/main" id="{F74D7791-93EF-4828-9E77-A4B226AE513B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98" name="Google Shape;9241;p73">
                  <a:extLst>
                    <a:ext uri="{FF2B5EF4-FFF2-40B4-BE49-F238E27FC236}">
                      <a16:creationId xmlns:a16="http://schemas.microsoft.com/office/drawing/2014/main" id="{F160DC13-8C9F-44A3-BA1F-B48FE0DA3AEC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242;p73">
                  <a:extLst>
                    <a:ext uri="{FF2B5EF4-FFF2-40B4-BE49-F238E27FC236}">
                      <a16:creationId xmlns:a16="http://schemas.microsoft.com/office/drawing/2014/main" id="{44011EAE-F2CD-441D-93DC-63968C4F403F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" name="Google Shape;9243;p73">
                <a:extLst>
                  <a:ext uri="{FF2B5EF4-FFF2-40B4-BE49-F238E27FC236}">
                    <a16:creationId xmlns:a16="http://schemas.microsoft.com/office/drawing/2014/main" id="{8080B3F1-E19B-4ED9-92C2-3771B04E9198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9244;p73">
                <a:extLst>
                  <a:ext uri="{FF2B5EF4-FFF2-40B4-BE49-F238E27FC236}">
                    <a16:creationId xmlns:a16="http://schemas.microsoft.com/office/drawing/2014/main" id="{D3FDAA72-9366-40C8-84B2-C453C3F6EB9F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102" name="Google Shape;9245;p73">
                  <a:extLst>
                    <a:ext uri="{FF2B5EF4-FFF2-40B4-BE49-F238E27FC236}">
                      <a16:creationId xmlns:a16="http://schemas.microsoft.com/office/drawing/2014/main" id="{360A10A0-5E9F-4889-B7CC-D4CB766B6CFE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9246;p73">
                  <a:extLst>
                    <a:ext uri="{FF2B5EF4-FFF2-40B4-BE49-F238E27FC236}">
                      <a16:creationId xmlns:a16="http://schemas.microsoft.com/office/drawing/2014/main" id="{18D5BDC2-7F3B-4EAA-94DB-14BE1E2C4E8E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9247;p73">
                  <a:extLst>
                    <a:ext uri="{FF2B5EF4-FFF2-40B4-BE49-F238E27FC236}">
                      <a16:creationId xmlns:a16="http://schemas.microsoft.com/office/drawing/2014/main" id="{A166CB7C-1C4E-4B74-B245-BD03BC5F72DF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9248;p73">
                  <a:extLst>
                    <a:ext uri="{FF2B5EF4-FFF2-40B4-BE49-F238E27FC236}">
                      <a16:creationId xmlns:a16="http://schemas.microsoft.com/office/drawing/2014/main" id="{BE165C4C-736A-40A0-8FD5-8089DDB304AB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9249;p73">
                  <a:extLst>
                    <a:ext uri="{FF2B5EF4-FFF2-40B4-BE49-F238E27FC236}">
                      <a16:creationId xmlns:a16="http://schemas.microsoft.com/office/drawing/2014/main" id="{08AD0805-826D-42A1-BB14-16DDF0B397D4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9250;p73">
                  <a:extLst>
                    <a:ext uri="{FF2B5EF4-FFF2-40B4-BE49-F238E27FC236}">
                      <a16:creationId xmlns:a16="http://schemas.microsoft.com/office/drawing/2014/main" id="{82F4F2B6-0F32-434F-9B25-4FC56F13F894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9251;p73">
                  <a:extLst>
                    <a:ext uri="{FF2B5EF4-FFF2-40B4-BE49-F238E27FC236}">
                      <a16:creationId xmlns:a16="http://schemas.microsoft.com/office/drawing/2014/main" id="{69E83546-21F7-4A38-980B-214D29E14F8A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9252;p73">
                  <a:extLst>
                    <a:ext uri="{FF2B5EF4-FFF2-40B4-BE49-F238E27FC236}">
                      <a16:creationId xmlns:a16="http://schemas.microsoft.com/office/drawing/2014/main" id="{0EEC0DD9-65AB-4B2E-8943-83F2641261C7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9253;p73">
                <a:extLst>
                  <a:ext uri="{FF2B5EF4-FFF2-40B4-BE49-F238E27FC236}">
                    <a16:creationId xmlns:a16="http://schemas.microsoft.com/office/drawing/2014/main" id="{E544A3DD-1C04-4959-9094-353569F8F7E2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9254;p73">
                <a:extLst>
                  <a:ext uri="{FF2B5EF4-FFF2-40B4-BE49-F238E27FC236}">
                    <a16:creationId xmlns:a16="http://schemas.microsoft.com/office/drawing/2014/main" id="{1B20DF11-DE52-455E-8050-24799B05831F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112" name="Google Shape;9255;p73">
                  <a:extLst>
                    <a:ext uri="{FF2B5EF4-FFF2-40B4-BE49-F238E27FC236}">
                      <a16:creationId xmlns:a16="http://schemas.microsoft.com/office/drawing/2014/main" id="{1062597F-6786-4F95-836E-67EB0361AC29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9256;p73">
                  <a:extLst>
                    <a:ext uri="{FF2B5EF4-FFF2-40B4-BE49-F238E27FC236}">
                      <a16:creationId xmlns:a16="http://schemas.microsoft.com/office/drawing/2014/main" id="{FAE3213E-B95F-4628-BDD7-8B96B9CAFEE1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" name="Google Shape;9257;p73">
                <a:extLst>
                  <a:ext uri="{FF2B5EF4-FFF2-40B4-BE49-F238E27FC236}">
                    <a16:creationId xmlns:a16="http://schemas.microsoft.com/office/drawing/2014/main" id="{6E0CEC43-FECC-402B-B1A5-A554258F7087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115" name="Google Shape;9258;p73">
                  <a:extLst>
                    <a:ext uri="{FF2B5EF4-FFF2-40B4-BE49-F238E27FC236}">
                      <a16:creationId xmlns:a16="http://schemas.microsoft.com/office/drawing/2014/main" id="{7FC5D11A-C34B-413B-95D7-903E0C03F91B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9259;p73">
                  <a:extLst>
                    <a:ext uri="{FF2B5EF4-FFF2-40B4-BE49-F238E27FC236}">
                      <a16:creationId xmlns:a16="http://schemas.microsoft.com/office/drawing/2014/main" id="{C3EDB836-DF83-46FB-BE40-D1CE15868A96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4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9260;p73">
                  <a:extLst>
                    <a:ext uri="{FF2B5EF4-FFF2-40B4-BE49-F238E27FC236}">
                      <a16:creationId xmlns:a16="http://schemas.microsoft.com/office/drawing/2014/main" id="{829E69F8-1CD1-476A-BE7F-A2065B3E1693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261;p73">
                  <a:extLst>
                    <a:ext uri="{FF2B5EF4-FFF2-40B4-BE49-F238E27FC236}">
                      <a16:creationId xmlns:a16="http://schemas.microsoft.com/office/drawing/2014/main" id="{55E587FF-35E6-4289-9833-653C6F4D342E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" name="Google Shape;9262;p73">
                <a:extLst>
                  <a:ext uri="{FF2B5EF4-FFF2-40B4-BE49-F238E27FC236}">
                    <a16:creationId xmlns:a16="http://schemas.microsoft.com/office/drawing/2014/main" id="{4BB6E33A-0BC0-446C-85B2-DCDA71099B44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120" name="Google Shape;9263;p73">
                  <a:extLst>
                    <a:ext uri="{FF2B5EF4-FFF2-40B4-BE49-F238E27FC236}">
                      <a16:creationId xmlns:a16="http://schemas.microsoft.com/office/drawing/2014/main" id="{EE3BFE54-6ACC-4CF8-A422-65AED874B039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264;p73">
                  <a:extLst>
                    <a:ext uri="{FF2B5EF4-FFF2-40B4-BE49-F238E27FC236}">
                      <a16:creationId xmlns:a16="http://schemas.microsoft.com/office/drawing/2014/main" id="{C0074773-77AC-4223-9595-12D50165F54A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9265;p73">
                  <a:extLst>
                    <a:ext uri="{FF2B5EF4-FFF2-40B4-BE49-F238E27FC236}">
                      <a16:creationId xmlns:a16="http://schemas.microsoft.com/office/drawing/2014/main" id="{913F2D80-4207-4837-AB76-EF24A3A7AF79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9266;p73">
                  <a:extLst>
                    <a:ext uri="{FF2B5EF4-FFF2-40B4-BE49-F238E27FC236}">
                      <a16:creationId xmlns:a16="http://schemas.microsoft.com/office/drawing/2014/main" id="{D314199F-6DFF-4213-AE43-BB3896E968CD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" name="Google Shape;9267;p73">
                <a:extLst>
                  <a:ext uri="{FF2B5EF4-FFF2-40B4-BE49-F238E27FC236}">
                    <a16:creationId xmlns:a16="http://schemas.microsoft.com/office/drawing/2014/main" id="{576AAA39-899C-4900-BD55-515784FC5243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125" name="Google Shape;9268;p73">
                  <a:extLst>
                    <a:ext uri="{FF2B5EF4-FFF2-40B4-BE49-F238E27FC236}">
                      <a16:creationId xmlns:a16="http://schemas.microsoft.com/office/drawing/2014/main" id="{84CE32DD-FE82-420B-B53C-23DD4CFBB29B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9269;p73">
                  <a:extLst>
                    <a:ext uri="{FF2B5EF4-FFF2-40B4-BE49-F238E27FC236}">
                      <a16:creationId xmlns:a16="http://schemas.microsoft.com/office/drawing/2014/main" id="{0E4B13C6-06F6-4485-A8ED-587D3E012377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9270;p73">
                <a:extLst>
                  <a:ext uri="{FF2B5EF4-FFF2-40B4-BE49-F238E27FC236}">
                    <a16:creationId xmlns:a16="http://schemas.microsoft.com/office/drawing/2014/main" id="{6B73B9D0-2518-4618-93EC-23A6F1ABE8B8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128" name="Google Shape;9271;p73">
                  <a:extLst>
                    <a:ext uri="{FF2B5EF4-FFF2-40B4-BE49-F238E27FC236}">
                      <a16:creationId xmlns:a16="http://schemas.microsoft.com/office/drawing/2014/main" id="{0787CC61-E29C-4D24-BE02-AD551CB00B89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9272;p73">
                  <a:extLst>
                    <a:ext uri="{FF2B5EF4-FFF2-40B4-BE49-F238E27FC236}">
                      <a16:creationId xmlns:a16="http://schemas.microsoft.com/office/drawing/2014/main" id="{E895A0A8-A25C-4708-929F-FD4D97A55284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9273;p73">
                  <a:extLst>
                    <a:ext uri="{FF2B5EF4-FFF2-40B4-BE49-F238E27FC236}">
                      <a16:creationId xmlns:a16="http://schemas.microsoft.com/office/drawing/2014/main" id="{3A9EBEDC-181F-464D-BFB0-AD3B2988C029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9274;p73">
                  <a:extLst>
                    <a:ext uri="{FF2B5EF4-FFF2-40B4-BE49-F238E27FC236}">
                      <a16:creationId xmlns:a16="http://schemas.microsoft.com/office/drawing/2014/main" id="{C7FC5ADD-23F1-47D8-9301-78B9A1623BA5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" name="Google Shape;9275;p73">
                <a:extLst>
                  <a:ext uri="{FF2B5EF4-FFF2-40B4-BE49-F238E27FC236}">
                    <a16:creationId xmlns:a16="http://schemas.microsoft.com/office/drawing/2014/main" id="{50EFA879-89DA-4FF8-A558-B5A0189D1401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133" name="Google Shape;9276;p73">
                  <a:extLst>
                    <a:ext uri="{FF2B5EF4-FFF2-40B4-BE49-F238E27FC236}">
                      <a16:creationId xmlns:a16="http://schemas.microsoft.com/office/drawing/2014/main" id="{1F3D615A-65BF-4DEB-9A4B-B2D3DFD7D6CE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277;p73">
                  <a:extLst>
                    <a:ext uri="{FF2B5EF4-FFF2-40B4-BE49-F238E27FC236}">
                      <a16:creationId xmlns:a16="http://schemas.microsoft.com/office/drawing/2014/main" id="{6E874FE7-ECBA-44FD-9DF9-BF6C61662352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278;p73">
                  <a:extLst>
                    <a:ext uri="{FF2B5EF4-FFF2-40B4-BE49-F238E27FC236}">
                      <a16:creationId xmlns:a16="http://schemas.microsoft.com/office/drawing/2014/main" id="{50CAE4D2-03E6-406D-B7FB-891D095B172E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9279;p73">
                  <a:extLst>
                    <a:ext uri="{FF2B5EF4-FFF2-40B4-BE49-F238E27FC236}">
                      <a16:creationId xmlns:a16="http://schemas.microsoft.com/office/drawing/2014/main" id="{0E2F6CD2-EE9C-4121-9146-8BA521DB5CA8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9280;p73">
                <a:extLst>
                  <a:ext uri="{FF2B5EF4-FFF2-40B4-BE49-F238E27FC236}">
                    <a16:creationId xmlns:a16="http://schemas.microsoft.com/office/drawing/2014/main" id="{A8FB8CC3-BFD8-45BA-8548-FD5D262C878A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138" name="Google Shape;9281;p73">
                  <a:extLst>
                    <a:ext uri="{FF2B5EF4-FFF2-40B4-BE49-F238E27FC236}">
                      <a16:creationId xmlns:a16="http://schemas.microsoft.com/office/drawing/2014/main" id="{32593CCC-7B5D-42C1-B7EB-0D89659F38ED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9282;p73">
                  <a:extLst>
                    <a:ext uri="{FF2B5EF4-FFF2-40B4-BE49-F238E27FC236}">
                      <a16:creationId xmlns:a16="http://schemas.microsoft.com/office/drawing/2014/main" id="{D88D3467-E3D4-41E4-9005-A83A9ABA41E6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9283;p73">
                  <a:extLst>
                    <a:ext uri="{FF2B5EF4-FFF2-40B4-BE49-F238E27FC236}">
                      <a16:creationId xmlns:a16="http://schemas.microsoft.com/office/drawing/2014/main" id="{2F92C8DF-C4C1-42B6-A82B-6F4CEBD69799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9284;p73">
                  <a:extLst>
                    <a:ext uri="{FF2B5EF4-FFF2-40B4-BE49-F238E27FC236}">
                      <a16:creationId xmlns:a16="http://schemas.microsoft.com/office/drawing/2014/main" id="{6FB727D2-98BF-4CD3-B516-D5B97EAEB642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9285;p73">
                  <a:extLst>
                    <a:ext uri="{FF2B5EF4-FFF2-40B4-BE49-F238E27FC236}">
                      <a16:creationId xmlns:a16="http://schemas.microsoft.com/office/drawing/2014/main" id="{24F51DC5-11BE-4173-B985-A4D014345162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9286;p73">
                  <a:extLst>
                    <a:ext uri="{FF2B5EF4-FFF2-40B4-BE49-F238E27FC236}">
                      <a16:creationId xmlns:a16="http://schemas.microsoft.com/office/drawing/2014/main" id="{505C0661-C556-4FBC-9686-62FF6722AB1E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9287;p73">
                  <a:extLst>
                    <a:ext uri="{FF2B5EF4-FFF2-40B4-BE49-F238E27FC236}">
                      <a16:creationId xmlns:a16="http://schemas.microsoft.com/office/drawing/2014/main" id="{7EAF33A5-AE03-4A7E-AFF0-008F3307AC2B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9288;p73">
                  <a:extLst>
                    <a:ext uri="{FF2B5EF4-FFF2-40B4-BE49-F238E27FC236}">
                      <a16:creationId xmlns:a16="http://schemas.microsoft.com/office/drawing/2014/main" id="{30107CFB-004A-49D4-B0F1-C904FA18B0BC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9289;p73">
                  <a:extLst>
                    <a:ext uri="{FF2B5EF4-FFF2-40B4-BE49-F238E27FC236}">
                      <a16:creationId xmlns:a16="http://schemas.microsoft.com/office/drawing/2014/main" id="{A65DA016-A256-4979-9D11-E1A04FC47FAD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9290;p73">
                  <a:extLst>
                    <a:ext uri="{FF2B5EF4-FFF2-40B4-BE49-F238E27FC236}">
                      <a16:creationId xmlns:a16="http://schemas.microsoft.com/office/drawing/2014/main" id="{3E0E4DDE-6857-4DA2-A4B6-53BDE4E223D8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9291;p73">
                  <a:extLst>
                    <a:ext uri="{FF2B5EF4-FFF2-40B4-BE49-F238E27FC236}">
                      <a16:creationId xmlns:a16="http://schemas.microsoft.com/office/drawing/2014/main" id="{D3EFE99D-3477-4E74-B792-77896D0AFFF3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9292;p73">
                  <a:extLst>
                    <a:ext uri="{FF2B5EF4-FFF2-40B4-BE49-F238E27FC236}">
                      <a16:creationId xmlns:a16="http://schemas.microsoft.com/office/drawing/2014/main" id="{6B8E9315-0E22-4BD2-8605-EA83057BB69B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9293;p73">
                  <a:extLst>
                    <a:ext uri="{FF2B5EF4-FFF2-40B4-BE49-F238E27FC236}">
                      <a16:creationId xmlns:a16="http://schemas.microsoft.com/office/drawing/2014/main" id="{81902282-7F74-46FB-99B5-07588063A989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9294;p73">
                  <a:extLst>
                    <a:ext uri="{FF2B5EF4-FFF2-40B4-BE49-F238E27FC236}">
                      <a16:creationId xmlns:a16="http://schemas.microsoft.com/office/drawing/2014/main" id="{09851000-AD6D-4194-9C0A-ECA55A52A221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9295;p73">
                  <a:extLst>
                    <a:ext uri="{FF2B5EF4-FFF2-40B4-BE49-F238E27FC236}">
                      <a16:creationId xmlns:a16="http://schemas.microsoft.com/office/drawing/2014/main" id="{E9F52B54-0F34-4213-81AE-9A6138BDD615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9296;p73">
                  <a:extLst>
                    <a:ext uri="{FF2B5EF4-FFF2-40B4-BE49-F238E27FC236}">
                      <a16:creationId xmlns:a16="http://schemas.microsoft.com/office/drawing/2014/main" id="{5083F85F-2271-4811-9113-B1996B1D2C3C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9297;p73">
                <a:extLst>
                  <a:ext uri="{FF2B5EF4-FFF2-40B4-BE49-F238E27FC236}">
                    <a16:creationId xmlns:a16="http://schemas.microsoft.com/office/drawing/2014/main" id="{0AA3381E-3BBB-4E7E-9917-518E3EC87412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155" name="Google Shape;9298;p73">
                  <a:extLst>
                    <a:ext uri="{FF2B5EF4-FFF2-40B4-BE49-F238E27FC236}">
                      <a16:creationId xmlns:a16="http://schemas.microsoft.com/office/drawing/2014/main" id="{09AFBBE1-CD90-46CE-9A49-E7E0F4EDFB1A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9299;p73">
                  <a:extLst>
                    <a:ext uri="{FF2B5EF4-FFF2-40B4-BE49-F238E27FC236}">
                      <a16:creationId xmlns:a16="http://schemas.microsoft.com/office/drawing/2014/main" id="{F169BFAD-9544-4578-A140-514984A6B0F5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9300;p73">
                  <a:extLst>
                    <a:ext uri="{FF2B5EF4-FFF2-40B4-BE49-F238E27FC236}">
                      <a16:creationId xmlns:a16="http://schemas.microsoft.com/office/drawing/2014/main" id="{B830A41B-E350-47D3-BDFD-14F2F3EE91B7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" name="Google Shape;9301;p73">
                <a:extLst>
                  <a:ext uri="{FF2B5EF4-FFF2-40B4-BE49-F238E27FC236}">
                    <a16:creationId xmlns:a16="http://schemas.microsoft.com/office/drawing/2014/main" id="{9A05E6C7-DFCA-4275-92D9-CDD52DE08AF2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" name="Google Shape;9302;p73">
                <a:extLst>
                  <a:ext uri="{FF2B5EF4-FFF2-40B4-BE49-F238E27FC236}">
                    <a16:creationId xmlns:a16="http://schemas.microsoft.com/office/drawing/2014/main" id="{2881F63F-0CFD-4D68-A921-A6A9561D4F47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160" name="Google Shape;9303;p73">
                  <a:extLst>
                    <a:ext uri="{FF2B5EF4-FFF2-40B4-BE49-F238E27FC236}">
                      <a16:creationId xmlns:a16="http://schemas.microsoft.com/office/drawing/2014/main" id="{01E70001-45D8-4651-B4F4-B03718FB4256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9304;p73">
                  <a:extLst>
                    <a:ext uri="{FF2B5EF4-FFF2-40B4-BE49-F238E27FC236}">
                      <a16:creationId xmlns:a16="http://schemas.microsoft.com/office/drawing/2014/main" id="{DC4C068C-394A-4F1E-80B9-8B16E1E7B7B8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9305;p73">
                  <a:extLst>
                    <a:ext uri="{FF2B5EF4-FFF2-40B4-BE49-F238E27FC236}">
                      <a16:creationId xmlns:a16="http://schemas.microsoft.com/office/drawing/2014/main" id="{5E6A14EA-E2B6-49F4-B873-B4AA46F0B692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9306;p73">
                  <a:extLst>
                    <a:ext uri="{FF2B5EF4-FFF2-40B4-BE49-F238E27FC236}">
                      <a16:creationId xmlns:a16="http://schemas.microsoft.com/office/drawing/2014/main" id="{E3A184EB-C18A-4929-9669-9551BD3C80AA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9307;p73">
                  <a:extLst>
                    <a:ext uri="{FF2B5EF4-FFF2-40B4-BE49-F238E27FC236}">
                      <a16:creationId xmlns:a16="http://schemas.microsoft.com/office/drawing/2014/main" id="{19CF3842-A7D8-4C4F-AB25-847DAFD114E7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9308;p73">
                <a:extLst>
                  <a:ext uri="{FF2B5EF4-FFF2-40B4-BE49-F238E27FC236}">
                    <a16:creationId xmlns:a16="http://schemas.microsoft.com/office/drawing/2014/main" id="{D81597B1-F4DC-45DD-AF21-3C5D01FE5A9F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166" name="Google Shape;9309;p73">
                  <a:extLst>
                    <a:ext uri="{FF2B5EF4-FFF2-40B4-BE49-F238E27FC236}">
                      <a16:creationId xmlns:a16="http://schemas.microsoft.com/office/drawing/2014/main" id="{15D87A75-0D0A-4233-9AFC-E6D91E1E1013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9310;p73">
                  <a:extLst>
                    <a:ext uri="{FF2B5EF4-FFF2-40B4-BE49-F238E27FC236}">
                      <a16:creationId xmlns:a16="http://schemas.microsoft.com/office/drawing/2014/main" id="{8097CD62-5FFB-41CB-B129-9DE6803260E7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8" name="Google Shape;9311;p73">
                <a:extLst>
                  <a:ext uri="{FF2B5EF4-FFF2-40B4-BE49-F238E27FC236}">
                    <a16:creationId xmlns:a16="http://schemas.microsoft.com/office/drawing/2014/main" id="{A016364D-AF45-497E-9CB6-C72DA888D552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3939DD48-8ED7-4769-9133-8B9EB2B2CE78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169" name="Google Shape;9312;p73">
                <a:extLst>
                  <a:ext uri="{FF2B5EF4-FFF2-40B4-BE49-F238E27FC236}">
                    <a16:creationId xmlns:a16="http://schemas.microsoft.com/office/drawing/2014/main" id="{0B7BCB2C-5970-46A0-8B9A-2B326D46163C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170" name="Google Shape;9313;p73">
                  <a:extLst>
                    <a:ext uri="{FF2B5EF4-FFF2-40B4-BE49-F238E27FC236}">
                      <a16:creationId xmlns:a16="http://schemas.microsoft.com/office/drawing/2014/main" id="{8DC24966-F5EA-4676-B814-222806204E47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9314;p73">
                  <a:extLst>
                    <a:ext uri="{FF2B5EF4-FFF2-40B4-BE49-F238E27FC236}">
                      <a16:creationId xmlns:a16="http://schemas.microsoft.com/office/drawing/2014/main" id="{6444AC35-715E-4284-8432-55409F46448D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9315;p73">
                  <a:extLst>
                    <a:ext uri="{FF2B5EF4-FFF2-40B4-BE49-F238E27FC236}">
                      <a16:creationId xmlns:a16="http://schemas.microsoft.com/office/drawing/2014/main" id="{A8BD0184-2586-49DF-A8DF-EF89814FD113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3" name="Google Shape;9316;p73">
                <a:extLst>
                  <a:ext uri="{FF2B5EF4-FFF2-40B4-BE49-F238E27FC236}">
                    <a16:creationId xmlns:a16="http://schemas.microsoft.com/office/drawing/2014/main" id="{4B92A9C1-79C8-4347-BEC0-D014A3A77A31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174" name="Google Shape;9317;p73">
                  <a:extLst>
                    <a:ext uri="{FF2B5EF4-FFF2-40B4-BE49-F238E27FC236}">
                      <a16:creationId xmlns:a16="http://schemas.microsoft.com/office/drawing/2014/main" id="{17868A40-3A69-412D-B198-73A1C0393797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9318;p73">
                  <a:extLst>
                    <a:ext uri="{FF2B5EF4-FFF2-40B4-BE49-F238E27FC236}">
                      <a16:creationId xmlns:a16="http://schemas.microsoft.com/office/drawing/2014/main" id="{D857FE39-1BBB-441C-8C35-6447FF872888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9319;p73">
                  <a:extLst>
                    <a:ext uri="{FF2B5EF4-FFF2-40B4-BE49-F238E27FC236}">
                      <a16:creationId xmlns:a16="http://schemas.microsoft.com/office/drawing/2014/main" id="{4ED93086-019A-45E3-A9C1-F2C668819494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9320;p73">
                  <a:extLst>
                    <a:ext uri="{FF2B5EF4-FFF2-40B4-BE49-F238E27FC236}">
                      <a16:creationId xmlns:a16="http://schemas.microsoft.com/office/drawing/2014/main" id="{CD34C34A-03E6-4FC8-A6B6-C42213A78A88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9321;p73">
                  <a:extLst>
                    <a:ext uri="{FF2B5EF4-FFF2-40B4-BE49-F238E27FC236}">
                      <a16:creationId xmlns:a16="http://schemas.microsoft.com/office/drawing/2014/main" id="{C94D717A-3704-46DF-9184-FFD0A8C9BC58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9" name="Google Shape;9322;p73">
                <a:extLst>
                  <a:ext uri="{FF2B5EF4-FFF2-40B4-BE49-F238E27FC236}">
                    <a16:creationId xmlns:a16="http://schemas.microsoft.com/office/drawing/2014/main" id="{1297946C-B3A8-486D-AD50-B915E7BA1EB2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180" name="Google Shape;9323;p73">
                  <a:extLst>
                    <a:ext uri="{FF2B5EF4-FFF2-40B4-BE49-F238E27FC236}">
                      <a16:creationId xmlns:a16="http://schemas.microsoft.com/office/drawing/2014/main" id="{B48CE083-D77E-476E-9501-D9C676A21B5C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9324;p73">
                  <a:extLst>
                    <a:ext uri="{FF2B5EF4-FFF2-40B4-BE49-F238E27FC236}">
                      <a16:creationId xmlns:a16="http://schemas.microsoft.com/office/drawing/2014/main" id="{D2943E7E-9677-4782-ADA3-738E71D43378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9325;p73">
                  <a:extLst>
                    <a:ext uri="{FF2B5EF4-FFF2-40B4-BE49-F238E27FC236}">
                      <a16:creationId xmlns:a16="http://schemas.microsoft.com/office/drawing/2014/main" id="{C5D2A876-4446-4A60-9674-B5CEBB1463E8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9326;p73">
                  <a:extLst>
                    <a:ext uri="{FF2B5EF4-FFF2-40B4-BE49-F238E27FC236}">
                      <a16:creationId xmlns:a16="http://schemas.microsoft.com/office/drawing/2014/main" id="{3FECBF89-DDB0-4A09-96B4-CE13BF6AC98D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9327;p73">
                  <a:extLst>
                    <a:ext uri="{FF2B5EF4-FFF2-40B4-BE49-F238E27FC236}">
                      <a16:creationId xmlns:a16="http://schemas.microsoft.com/office/drawing/2014/main" id="{01AEB53B-7A12-4D6D-B2AA-098ED8774C69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9328;p73">
                  <a:extLst>
                    <a:ext uri="{FF2B5EF4-FFF2-40B4-BE49-F238E27FC236}">
                      <a16:creationId xmlns:a16="http://schemas.microsoft.com/office/drawing/2014/main" id="{D11C5670-61CA-4793-993A-08664A373496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9329;p73">
                  <a:extLst>
                    <a:ext uri="{FF2B5EF4-FFF2-40B4-BE49-F238E27FC236}">
                      <a16:creationId xmlns:a16="http://schemas.microsoft.com/office/drawing/2014/main" id="{334E5FB1-49DD-49EE-9EAB-4F47CD572F14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" name="Google Shape;9330;p73">
                <a:extLst>
                  <a:ext uri="{FF2B5EF4-FFF2-40B4-BE49-F238E27FC236}">
                    <a16:creationId xmlns:a16="http://schemas.microsoft.com/office/drawing/2014/main" id="{DEB1F666-D2B8-410B-8681-0996CB78CD42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188" name="Google Shape;9331;p73">
                  <a:extLst>
                    <a:ext uri="{FF2B5EF4-FFF2-40B4-BE49-F238E27FC236}">
                      <a16:creationId xmlns:a16="http://schemas.microsoft.com/office/drawing/2014/main" id="{32940EE8-3236-4C9E-8E88-68A5D066578B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9332;p73">
                  <a:extLst>
                    <a:ext uri="{FF2B5EF4-FFF2-40B4-BE49-F238E27FC236}">
                      <a16:creationId xmlns:a16="http://schemas.microsoft.com/office/drawing/2014/main" id="{BD852699-F842-4F02-9436-47761DAC21C1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9333;p73">
                  <a:extLst>
                    <a:ext uri="{FF2B5EF4-FFF2-40B4-BE49-F238E27FC236}">
                      <a16:creationId xmlns:a16="http://schemas.microsoft.com/office/drawing/2014/main" id="{3E3210D6-7B7E-4C0F-97A4-7286DEF99209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" name="Google Shape;9334;p73">
                <a:extLst>
                  <a:ext uri="{FF2B5EF4-FFF2-40B4-BE49-F238E27FC236}">
                    <a16:creationId xmlns:a16="http://schemas.microsoft.com/office/drawing/2014/main" id="{FEA1D06C-A6DB-46C5-AB2F-BE2E17CFACBB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192" name="Google Shape;9335;p73">
                  <a:extLst>
                    <a:ext uri="{FF2B5EF4-FFF2-40B4-BE49-F238E27FC236}">
                      <a16:creationId xmlns:a16="http://schemas.microsoft.com/office/drawing/2014/main" id="{21AB8D22-CEB5-4931-BAFC-801F7CD5B83B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9336;p73">
                  <a:extLst>
                    <a:ext uri="{FF2B5EF4-FFF2-40B4-BE49-F238E27FC236}">
                      <a16:creationId xmlns:a16="http://schemas.microsoft.com/office/drawing/2014/main" id="{9B1CE012-5172-47D9-AE55-F35F2B13BE0B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9337;p73">
                  <a:extLst>
                    <a:ext uri="{FF2B5EF4-FFF2-40B4-BE49-F238E27FC236}">
                      <a16:creationId xmlns:a16="http://schemas.microsoft.com/office/drawing/2014/main" id="{C6041959-344F-484C-B504-59E598814BC6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9338;p73">
                <a:extLst>
                  <a:ext uri="{FF2B5EF4-FFF2-40B4-BE49-F238E27FC236}">
                    <a16:creationId xmlns:a16="http://schemas.microsoft.com/office/drawing/2014/main" id="{4C90DA7B-DC37-49E6-850E-CF49636D781D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196" name="Google Shape;9339;p73">
                  <a:extLst>
                    <a:ext uri="{FF2B5EF4-FFF2-40B4-BE49-F238E27FC236}">
                      <a16:creationId xmlns:a16="http://schemas.microsoft.com/office/drawing/2014/main" id="{8A8D059D-778A-4413-A3BA-7CD70C419E9C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9340;p73">
                  <a:extLst>
                    <a:ext uri="{FF2B5EF4-FFF2-40B4-BE49-F238E27FC236}">
                      <a16:creationId xmlns:a16="http://schemas.microsoft.com/office/drawing/2014/main" id="{D07553C1-B8C2-4809-A366-3EAA1EE1CF33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9341;p73">
                  <a:extLst>
                    <a:ext uri="{FF2B5EF4-FFF2-40B4-BE49-F238E27FC236}">
                      <a16:creationId xmlns:a16="http://schemas.microsoft.com/office/drawing/2014/main" id="{AD688F55-D5ED-4B0B-9069-0B55670DB324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9342;p73">
                  <a:extLst>
                    <a:ext uri="{FF2B5EF4-FFF2-40B4-BE49-F238E27FC236}">
                      <a16:creationId xmlns:a16="http://schemas.microsoft.com/office/drawing/2014/main" id="{0596D7AF-C682-4B8F-A7E9-D50DE92C93F4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9343;p73">
                <a:extLst>
                  <a:ext uri="{FF2B5EF4-FFF2-40B4-BE49-F238E27FC236}">
                    <a16:creationId xmlns:a16="http://schemas.microsoft.com/office/drawing/2014/main" id="{55AF5AA3-FCA1-422E-BECB-509728DAC325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201" name="Google Shape;9344;p73">
                  <a:extLst>
                    <a:ext uri="{FF2B5EF4-FFF2-40B4-BE49-F238E27FC236}">
                      <a16:creationId xmlns:a16="http://schemas.microsoft.com/office/drawing/2014/main" id="{D1F89616-8F3B-4B7B-8453-CC4029A85601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9345;p73">
                  <a:extLst>
                    <a:ext uri="{FF2B5EF4-FFF2-40B4-BE49-F238E27FC236}">
                      <a16:creationId xmlns:a16="http://schemas.microsoft.com/office/drawing/2014/main" id="{6D453764-A257-444D-A61E-B1FA59CA53DE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9346;p73">
                  <a:extLst>
                    <a:ext uri="{FF2B5EF4-FFF2-40B4-BE49-F238E27FC236}">
                      <a16:creationId xmlns:a16="http://schemas.microsoft.com/office/drawing/2014/main" id="{82DEEB51-58F0-444E-8720-3C52BC082650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9347;p73">
                  <a:extLst>
                    <a:ext uri="{FF2B5EF4-FFF2-40B4-BE49-F238E27FC236}">
                      <a16:creationId xmlns:a16="http://schemas.microsoft.com/office/drawing/2014/main" id="{5491F4DF-0950-4005-B1D4-ED59C4F71448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9348;p73">
                  <a:extLst>
                    <a:ext uri="{FF2B5EF4-FFF2-40B4-BE49-F238E27FC236}">
                      <a16:creationId xmlns:a16="http://schemas.microsoft.com/office/drawing/2014/main" id="{9DD2182F-7A43-4706-84E9-7639C4680945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6" name="Google Shape;9349;p73">
                <a:extLst>
                  <a:ext uri="{FF2B5EF4-FFF2-40B4-BE49-F238E27FC236}">
                    <a16:creationId xmlns:a16="http://schemas.microsoft.com/office/drawing/2014/main" id="{69C851FB-6AD4-49BE-B7AF-0E7B2476C20A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207" name="Google Shape;9350;p73">
                  <a:extLst>
                    <a:ext uri="{FF2B5EF4-FFF2-40B4-BE49-F238E27FC236}">
                      <a16:creationId xmlns:a16="http://schemas.microsoft.com/office/drawing/2014/main" id="{380B1265-7A15-4BFF-8CDA-9E268B968AC4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9351;p73">
                  <a:extLst>
                    <a:ext uri="{FF2B5EF4-FFF2-40B4-BE49-F238E27FC236}">
                      <a16:creationId xmlns:a16="http://schemas.microsoft.com/office/drawing/2014/main" id="{8747021F-2446-4897-8224-AF592E00974B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9352;p73">
                <a:extLst>
                  <a:ext uri="{FF2B5EF4-FFF2-40B4-BE49-F238E27FC236}">
                    <a16:creationId xmlns:a16="http://schemas.microsoft.com/office/drawing/2014/main" id="{5C9D0D10-E227-44FB-AB62-A15963894AA3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210" name="Google Shape;9353;p73">
                  <a:extLst>
                    <a:ext uri="{FF2B5EF4-FFF2-40B4-BE49-F238E27FC236}">
                      <a16:creationId xmlns:a16="http://schemas.microsoft.com/office/drawing/2014/main" id="{B2948857-FDD9-4DB0-AB0B-2A8321CC0387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9354;p73">
                  <a:extLst>
                    <a:ext uri="{FF2B5EF4-FFF2-40B4-BE49-F238E27FC236}">
                      <a16:creationId xmlns:a16="http://schemas.microsoft.com/office/drawing/2014/main" id="{8B99A783-4992-42D7-A0BE-322A91680079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9355;p73">
                  <a:extLst>
                    <a:ext uri="{FF2B5EF4-FFF2-40B4-BE49-F238E27FC236}">
                      <a16:creationId xmlns:a16="http://schemas.microsoft.com/office/drawing/2014/main" id="{BA5EADCD-64DB-48CB-B6F6-D125DD3A8852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9356;p73">
                  <a:extLst>
                    <a:ext uri="{FF2B5EF4-FFF2-40B4-BE49-F238E27FC236}">
                      <a16:creationId xmlns:a16="http://schemas.microsoft.com/office/drawing/2014/main" id="{413EE7A3-8984-45D5-8526-BDAB3A6E1EA2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9357;p73">
                  <a:extLst>
                    <a:ext uri="{FF2B5EF4-FFF2-40B4-BE49-F238E27FC236}">
                      <a16:creationId xmlns:a16="http://schemas.microsoft.com/office/drawing/2014/main" id="{B6E3AF6C-2E76-4E02-A26F-07792B4A3FB0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9358;p73">
                  <a:extLst>
                    <a:ext uri="{FF2B5EF4-FFF2-40B4-BE49-F238E27FC236}">
                      <a16:creationId xmlns:a16="http://schemas.microsoft.com/office/drawing/2014/main" id="{976AE177-E91F-4A1D-B1C2-F2D8BE2098EE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9359;p73">
                  <a:extLst>
                    <a:ext uri="{FF2B5EF4-FFF2-40B4-BE49-F238E27FC236}">
                      <a16:creationId xmlns:a16="http://schemas.microsoft.com/office/drawing/2014/main" id="{8476A388-6842-4D58-9B19-E943B89ABAA4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" name="Google Shape;9360;p73">
                <a:extLst>
                  <a:ext uri="{FF2B5EF4-FFF2-40B4-BE49-F238E27FC236}">
                    <a16:creationId xmlns:a16="http://schemas.microsoft.com/office/drawing/2014/main" id="{BAFAC849-5424-49F2-AC5E-A27E8A1FC48F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218" name="Google Shape;9361;p73">
                  <a:extLst>
                    <a:ext uri="{FF2B5EF4-FFF2-40B4-BE49-F238E27FC236}">
                      <a16:creationId xmlns:a16="http://schemas.microsoft.com/office/drawing/2014/main" id="{C7C05D78-B497-437D-A50A-3B33E1F6790B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9362;p73">
                  <a:extLst>
                    <a:ext uri="{FF2B5EF4-FFF2-40B4-BE49-F238E27FC236}">
                      <a16:creationId xmlns:a16="http://schemas.microsoft.com/office/drawing/2014/main" id="{9E39D7C7-D2B0-4CFB-93BF-51F2B877B453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9363;p73">
                  <a:extLst>
                    <a:ext uri="{FF2B5EF4-FFF2-40B4-BE49-F238E27FC236}">
                      <a16:creationId xmlns:a16="http://schemas.microsoft.com/office/drawing/2014/main" id="{A54203C7-9D58-4131-8E1D-AE5210DFB365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9364;p73">
                  <a:extLst>
                    <a:ext uri="{FF2B5EF4-FFF2-40B4-BE49-F238E27FC236}">
                      <a16:creationId xmlns:a16="http://schemas.microsoft.com/office/drawing/2014/main" id="{4A91A9B7-C80B-45BA-ADFE-B05C3985F93E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9365;p73">
                  <a:extLst>
                    <a:ext uri="{FF2B5EF4-FFF2-40B4-BE49-F238E27FC236}">
                      <a16:creationId xmlns:a16="http://schemas.microsoft.com/office/drawing/2014/main" id="{669020D1-71A4-4EF7-9920-F337359B14DE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9366;p73">
                  <a:extLst>
                    <a:ext uri="{FF2B5EF4-FFF2-40B4-BE49-F238E27FC236}">
                      <a16:creationId xmlns:a16="http://schemas.microsoft.com/office/drawing/2014/main" id="{3F110F09-73D8-4F2F-800B-0EEF8131A86D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9367;p73">
                  <a:extLst>
                    <a:ext uri="{FF2B5EF4-FFF2-40B4-BE49-F238E27FC236}">
                      <a16:creationId xmlns:a16="http://schemas.microsoft.com/office/drawing/2014/main" id="{182932CC-1AA5-4535-B5E6-6240236E18C6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" name="Google Shape;9368;p73">
                <a:extLst>
                  <a:ext uri="{FF2B5EF4-FFF2-40B4-BE49-F238E27FC236}">
                    <a16:creationId xmlns:a16="http://schemas.microsoft.com/office/drawing/2014/main" id="{98FF3C37-7999-4C01-9CB4-713928A8FDDA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226" name="Google Shape;9369;p73">
                  <a:extLst>
                    <a:ext uri="{FF2B5EF4-FFF2-40B4-BE49-F238E27FC236}">
                      <a16:creationId xmlns:a16="http://schemas.microsoft.com/office/drawing/2014/main" id="{FFA3F3DB-FEEC-4B1F-A843-13A3590A70C4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9370;p73">
                  <a:extLst>
                    <a:ext uri="{FF2B5EF4-FFF2-40B4-BE49-F238E27FC236}">
                      <a16:creationId xmlns:a16="http://schemas.microsoft.com/office/drawing/2014/main" id="{B6BC7165-80E2-4E08-AD31-E45067174224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9371;p73">
                  <a:extLst>
                    <a:ext uri="{FF2B5EF4-FFF2-40B4-BE49-F238E27FC236}">
                      <a16:creationId xmlns:a16="http://schemas.microsoft.com/office/drawing/2014/main" id="{D9E62262-2FA0-4A81-90F1-D3230A331B90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9372;p73">
                  <a:extLst>
                    <a:ext uri="{FF2B5EF4-FFF2-40B4-BE49-F238E27FC236}">
                      <a16:creationId xmlns:a16="http://schemas.microsoft.com/office/drawing/2014/main" id="{7F7BCA13-37A3-4284-A8BE-A57741FD5E07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9373;p73">
                  <a:extLst>
                    <a:ext uri="{FF2B5EF4-FFF2-40B4-BE49-F238E27FC236}">
                      <a16:creationId xmlns:a16="http://schemas.microsoft.com/office/drawing/2014/main" id="{3957C9CB-D90A-46EC-85F9-6CFCCF98D707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561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" name="Google Shape;9374;p73">
                <a:extLst>
                  <a:ext uri="{FF2B5EF4-FFF2-40B4-BE49-F238E27FC236}">
                    <a16:creationId xmlns:a16="http://schemas.microsoft.com/office/drawing/2014/main" id="{23BA24AD-558B-4031-B554-D255C9F23968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232" name="Google Shape;9375;p73">
                  <a:extLst>
                    <a:ext uri="{FF2B5EF4-FFF2-40B4-BE49-F238E27FC236}">
                      <a16:creationId xmlns:a16="http://schemas.microsoft.com/office/drawing/2014/main" id="{692C94C2-7149-4622-9AA7-3F61BD117351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9376;p73">
                  <a:extLst>
                    <a:ext uri="{FF2B5EF4-FFF2-40B4-BE49-F238E27FC236}">
                      <a16:creationId xmlns:a16="http://schemas.microsoft.com/office/drawing/2014/main" id="{EA6089AF-F51B-4180-B0B2-6C33307A7D5B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9377;p73">
                  <a:extLst>
                    <a:ext uri="{FF2B5EF4-FFF2-40B4-BE49-F238E27FC236}">
                      <a16:creationId xmlns:a16="http://schemas.microsoft.com/office/drawing/2014/main" id="{D243CCEC-9203-4B1C-A27A-C6047913B069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9378;p73">
                  <a:extLst>
                    <a:ext uri="{FF2B5EF4-FFF2-40B4-BE49-F238E27FC236}">
                      <a16:creationId xmlns:a16="http://schemas.microsoft.com/office/drawing/2014/main" id="{CD416CC4-E330-4406-B4C6-27430285775A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9379;p73">
                  <a:extLst>
                    <a:ext uri="{FF2B5EF4-FFF2-40B4-BE49-F238E27FC236}">
                      <a16:creationId xmlns:a16="http://schemas.microsoft.com/office/drawing/2014/main" id="{232C95A2-DDA5-4882-8DDA-304E02B3621E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9380;p73">
                  <a:extLst>
                    <a:ext uri="{FF2B5EF4-FFF2-40B4-BE49-F238E27FC236}">
                      <a16:creationId xmlns:a16="http://schemas.microsoft.com/office/drawing/2014/main" id="{67FFF795-2746-4CEA-9CE5-D495446C2505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" name="Google Shape;9381;p73">
                <a:extLst>
                  <a:ext uri="{FF2B5EF4-FFF2-40B4-BE49-F238E27FC236}">
                    <a16:creationId xmlns:a16="http://schemas.microsoft.com/office/drawing/2014/main" id="{FA061E53-CABF-4B67-80D6-0C0DE0194493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239" name="Google Shape;9382;p73">
                  <a:extLst>
                    <a:ext uri="{FF2B5EF4-FFF2-40B4-BE49-F238E27FC236}">
                      <a16:creationId xmlns:a16="http://schemas.microsoft.com/office/drawing/2014/main" id="{EDD453FD-AE6F-4768-9B07-BD2700E2708F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9383;p73">
                  <a:extLst>
                    <a:ext uri="{FF2B5EF4-FFF2-40B4-BE49-F238E27FC236}">
                      <a16:creationId xmlns:a16="http://schemas.microsoft.com/office/drawing/2014/main" id="{8F576042-01F7-4924-A760-E07A918FB61F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9384;p73">
                  <a:extLst>
                    <a:ext uri="{FF2B5EF4-FFF2-40B4-BE49-F238E27FC236}">
                      <a16:creationId xmlns:a16="http://schemas.microsoft.com/office/drawing/2014/main" id="{8DF2C857-6539-469A-B710-6BE578FD4A42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9385;p73">
                  <a:extLst>
                    <a:ext uri="{FF2B5EF4-FFF2-40B4-BE49-F238E27FC236}">
                      <a16:creationId xmlns:a16="http://schemas.microsoft.com/office/drawing/2014/main" id="{805F7E4E-7B54-4B04-A1F3-5BABF97A2CB8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" name="Google Shape;9386;p73">
                <a:extLst>
                  <a:ext uri="{FF2B5EF4-FFF2-40B4-BE49-F238E27FC236}">
                    <a16:creationId xmlns:a16="http://schemas.microsoft.com/office/drawing/2014/main" id="{8D5720F3-6347-4BFB-979B-DD1BDB104CA6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244" name="Google Shape;9387;p73">
                  <a:extLst>
                    <a:ext uri="{FF2B5EF4-FFF2-40B4-BE49-F238E27FC236}">
                      <a16:creationId xmlns:a16="http://schemas.microsoft.com/office/drawing/2014/main" id="{8B45858A-090E-450E-B709-788587583CD2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9388;p73">
                  <a:extLst>
                    <a:ext uri="{FF2B5EF4-FFF2-40B4-BE49-F238E27FC236}">
                      <a16:creationId xmlns:a16="http://schemas.microsoft.com/office/drawing/2014/main" id="{B219B5DD-321C-40E8-BAE1-F32922CAA373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9389;p73">
                  <a:extLst>
                    <a:ext uri="{FF2B5EF4-FFF2-40B4-BE49-F238E27FC236}">
                      <a16:creationId xmlns:a16="http://schemas.microsoft.com/office/drawing/2014/main" id="{C775F491-7D97-422D-A121-E713AC7C07EA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9390;p73">
                  <a:extLst>
                    <a:ext uri="{FF2B5EF4-FFF2-40B4-BE49-F238E27FC236}">
                      <a16:creationId xmlns:a16="http://schemas.microsoft.com/office/drawing/2014/main" id="{8ABE768C-22B4-4BF1-BDAF-ADE3E4BB9FF2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9391;p73">
                  <a:extLst>
                    <a:ext uri="{FF2B5EF4-FFF2-40B4-BE49-F238E27FC236}">
                      <a16:creationId xmlns:a16="http://schemas.microsoft.com/office/drawing/2014/main" id="{8C17C29E-BD71-4F87-9CF8-F93E9F313E55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9392;p73">
                  <a:extLst>
                    <a:ext uri="{FF2B5EF4-FFF2-40B4-BE49-F238E27FC236}">
                      <a16:creationId xmlns:a16="http://schemas.microsoft.com/office/drawing/2014/main" id="{B97D4547-DABC-4EBF-801B-A012748E6938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9393;p73">
                  <a:extLst>
                    <a:ext uri="{FF2B5EF4-FFF2-40B4-BE49-F238E27FC236}">
                      <a16:creationId xmlns:a16="http://schemas.microsoft.com/office/drawing/2014/main" id="{6DC8A768-1B22-4F63-B055-AAE908E09774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9394;p73">
                  <a:extLst>
                    <a:ext uri="{FF2B5EF4-FFF2-40B4-BE49-F238E27FC236}">
                      <a16:creationId xmlns:a16="http://schemas.microsoft.com/office/drawing/2014/main" id="{D1D82A6F-8130-4077-AF5A-25E0153B2F68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" name="Google Shape;9395;p73">
                <a:extLst>
                  <a:ext uri="{FF2B5EF4-FFF2-40B4-BE49-F238E27FC236}">
                    <a16:creationId xmlns:a16="http://schemas.microsoft.com/office/drawing/2014/main" id="{668F3470-1B9E-44B6-89F9-CC888B2A6ADB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253" name="Google Shape;9396;p73">
                  <a:extLst>
                    <a:ext uri="{FF2B5EF4-FFF2-40B4-BE49-F238E27FC236}">
                      <a16:creationId xmlns:a16="http://schemas.microsoft.com/office/drawing/2014/main" id="{30D7AEB7-54B3-4308-8AD6-9C7CA810D472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9397;p73">
                  <a:extLst>
                    <a:ext uri="{FF2B5EF4-FFF2-40B4-BE49-F238E27FC236}">
                      <a16:creationId xmlns:a16="http://schemas.microsoft.com/office/drawing/2014/main" id="{DCBE0CC4-DEDD-46A2-AD05-E31D08596782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9398;p73">
                  <a:extLst>
                    <a:ext uri="{FF2B5EF4-FFF2-40B4-BE49-F238E27FC236}">
                      <a16:creationId xmlns:a16="http://schemas.microsoft.com/office/drawing/2014/main" id="{80B46527-A7D4-4F0C-98B0-8E571A7C86B5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9399;p73">
                  <a:extLst>
                    <a:ext uri="{FF2B5EF4-FFF2-40B4-BE49-F238E27FC236}">
                      <a16:creationId xmlns:a16="http://schemas.microsoft.com/office/drawing/2014/main" id="{F6E6DF32-5515-455B-9656-247471A3369A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9400;p73">
                  <a:extLst>
                    <a:ext uri="{FF2B5EF4-FFF2-40B4-BE49-F238E27FC236}">
                      <a16:creationId xmlns:a16="http://schemas.microsoft.com/office/drawing/2014/main" id="{5CFC206E-6CDE-4979-A90F-25EDF8664AD4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9401;p73">
                <a:extLst>
                  <a:ext uri="{FF2B5EF4-FFF2-40B4-BE49-F238E27FC236}">
                    <a16:creationId xmlns:a16="http://schemas.microsoft.com/office/drawing/2014/main" id="{2415A896-8E95-4592-9E3B-D424E87378F6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259" name="Google Shape;9402;p73">
                  <a:extLst>
                    <a:ext uri="{FF2B5EF4-FFF2-40B4-BE49-F238E27FC236}">
                      <a16:creationId xmlns:a16="http://schemas.microsoft.com/office/drawing/2014/main" id="{023E9321-6EFC-4249-BF88-50C14520FEFE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9403;p73">
                  <a:extLst>
                    <a:ext uri="{FF2B5EF4-FFF2-40B4-BE49-F238E27FC236}">
                      <a16:creationId xmlns:a16="http://schemas.microsoft.com/office/drawing/2014/main" id="{5340066A-CEBF-4E01-96F8-3D955CC558CA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9404;p73">
                  <a:extLst>
                    <a:ext uri="{FF2B5EF4-FFF2-40B4-BE49-F238E27FC236}">
                      <a16:creationId xmlns:a16="http://schemas.microsoft.com/office/drawing/2014/main" id="{F636C2AA-94CB-4EEF-9314-7998272990CC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9405;p73">
                  <a:extLst>
                    <a:ext uri="{FF2B5EF4-FFF2-40B4-BE49-F238E27FC236}">
                      <a16:creationId xmlns:a16="http://schemas.microsoft.com/office/drawing/2014/main" id="{1506E951-30EC-426A-B141-11594B9F5B40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" name="Google Shape;9406;p73">
                <a:extLst>
                  <a:ext uri="{FF2B5EF4-FFF2-40B4-BE49-F238E27FC236}">
                    <a16:creationId xmlns:a16="http://schemas.microsoft.com/office/drawing/2014/main" id="{058502FE-6E2E-45AE-A6BC-5EFCE1FEB946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264" name="Google Shape;9407;p73">
                  <a:extLst>
                    <a:ext uri="{FF2B5EF4-FFF2-40B4-BE49-F238E27FC236}">
                      <a16:creationId xmlns:a16="http://schemas.microsoft.com/office/drawing/2014/main" id="{FC157441-20D8-46B4-9FF0-6A595D907764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9408;p73">
                  <a:extLst>
                    <a:ext uri="{FF2B5EF4-FFF2-40B4-BE49-F238E27FC236}">
                      <a16:creationId xmlns:a16="http://schemas.microsoft.com/office/drawing/2014/main" id="{6BB9CABE-3930-48EF-A965-AF6522B975B9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9409;p73">
                  <a:extLst>
                    <a:ext uri="{FF2B5EF4-FFF2-40B4-BE49-F238E27FC236}">
                      <a16:creationId xmlns:a16="http://schemas.microsoft.com/office/drawing/2014/main" id="{DB076633-8D36-4E67-BC1C-C7700507A8CF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9410;p73">
                  <a:extLst>
                    <a:ext uri="{FF2B5EF4-FFF2-40B4-BE49-F238E27FC236}">
                      <a16:creationId xmlns:a16="http://schemas.microsoft.com/office/drawing/2014/main" id="{D2427B8D-A9EB-424D-84DF-910F13714665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9411;p73">
                  <a:extLst>
                    <a:ext uri="{FF2B5EF4-FFF2-40B4-BE49-F238E27FC236}">
                      <a16:creationId xmlns:a16="http://schemas.microsoft.com/office/drawing/2014/main" id="{BCED89AA-6B5E-4305-BED4-ADA4E4E6C2A1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" name="Google Shape;9412;p73">
                <a:extLst>
                  <a:ext uri="{FF2B5EF4-FFF2-40B4-BE49-F238E27FC236}">
                    <a16:creationId xmlns:a16="http://schemas.microsoft.com/office/drawing/2014/main" id="{9C124C47-B1F4-4DF1-A4F5-A805A953E4B3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270" name="Google Shape;9413;p73">
                  <a:extLst>
                    <a:ext uri="{FF2B5EF4-FFF2-40B4-BE49-F238E27FC236}">
                      <a16:creationId xmlns:a16="http://schemas.microsoft.com/office/drawing/2014/main" id="{41750E38-EDB3-4B5D-83E7-F201112558BD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9414;p73">
                  <a:extLst>
                    <a:ext uri="{FF2B5EF4-FFF2-40B4-BE49-F238E27FC236}">
                      <a16:creationId xmlns:a16="http://schemas.microsoft.com/office/drawing/2014/main" id="{72204CBA-24D0-4E5C-BDA4-4009A2B21A55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9415;p73">
                  <a:extLst>
                    <a:ext uri="{FF2B5EF4-FFF2-40B4-BE49-F238E27FC236}">
                      <a16:creationId xmlns:a16="http://schemas.microsoft.com/office/drawing/2014/main" id="{7431CE55-23DF-46A0-8A0A-17B1A5967167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9416;p73">
                  <a:extLst>
                    <a:ext uri="{FF2B5EF4-FFF2-40B4-BE49-F238E27FC236}">
                      <a16:creationId xmlns:a16="http://schemas.microsoft.com/office/drawing/2014/main" id="{5030F8D1-155C-4A6D-82BD-442E2A2D9B26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9417;p73">
                  <a:extLst>
                    <a:ext uri="{FF2B5EF4-FFF2-40B4-BE49-F238E27FC236}">
                      <a16:creationId xmlns:a16="http://schemas.microsoft.com/office/drawing/2014/main" id="{70CDDEAB-C821-42D5-A57D-A2366BB9628F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9418;p73">
                  <a:extLst>
                    <a:ext uri="{FF2B5EF4-FFF2-40B4-BE49-F238E27FC236}">
                      <a16:creationId xmlns:a16="http://schemas.microsoft.com/office/drawing/2014/main" id="{BD4D4538-8772-43B0-8718-683399262DBC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9419;p73">
                  <a:extLst>
                    <a:ext uri="{FF2B5EF4-FFF2-40B4-BE49-F238E27FC236}">
                      <a16:creationId xmlns:a16="http://schemas.microsoft.com/office/drawing/2014/main" id="{EE3151CF-2646-40E6-9FE9-AE16B146DE1E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9420;p73">
                  <a:extLst>
                    <a:ext uri="{FF2B5EF4-FFF2-40B4-BE49-F238E27FC236}">
                      <a16:creationId xmlns:a16="http://schemas.microsoft.com/office/drawing/2014/main" id="{FA815E9A-8250-48B4-9434-F7D59D650B81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9421;p73">
                  <a:extLst>
                    <a:ext uri="{FF2B5EF4-FFF2-40B4-BE49-F238E27FC236}">
                      <a16:creationId xmlns:a16="http://schemas.microsoft.com/office/drawing/2014/main" id="{BC33B6A1-EA9A-4B16-9198-0DD772728071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9422;p73">
                  <a:extLst>
                    <a:ext uri="{FF2B5EF4-FFF2-40B4-BE49-F238E27FC236}">
                      <a16:creationId xmlns:a16="http://schemas.microsoft.com/office/drawing/2014/main" id="{BE419AE4-90D5-42D8-8C01-27259CAFCCAA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9423;p73">
                  <a:extLst>
                    <a:ext uri="{FF2B5EF4-FFF2-40B4-BE49-F238E27FC236}">
                      <a16:creationId xmlns:a16="http://schemas.microsoft.com/office/drawing/2014/main" id="{B698E5D9-B15C-442D-8A16-F60AF46E24BE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9424;p73">
                  <a:extLst>
                    <a:ext uri="{FF2B5EF4-FFF2-40B4-BE49-F238E27FC236}">
                      <a16:creationId xmlns:a16="http://schemas.microsoft.com/office/drawing/2014/main" id="{BF85FEAF-2D56-4311-BC30-4F796EC8F08F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" name="Google Shape;9425;p73">
                <a:extLst>
                  <a:ext uri="{FF2B5EF4-FFF2-40B4-BE49-F238E27FC236}">
                    <a16:creationId xmlns:a16="http://schemas.microsoft.com/office/drawing/2014/main" id="{80F9AB29-9790-4648-A6E0-E22ABCE1DEA0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283" name="Google Shape;9426;p73">
                  <a:extLst>
                    <a:ext uri="{FF2B5EF4-FFF2-40B4-BE49-F238E27FC236}">
                      <a16:creationId xmlns:a16="http://schemas.microsoft.com/office/drawing/2014/main" id="{DBAF131C-A201-4D07-A0B4-DD477D6C931E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9427;p73">
                  <a:extLst>
                    <a:ext uri="{FF2B5EF4-FFF2-40B4-BE49-F238E27FC236}">
                      <a16:creationId xmlns:a16="http://schemas.microsoft.com/office/drawing/2014/main" id="{2A5C9EAB-8387-4049-A1FD-29FC6C159778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9428;p73">
                  <a:extLst>
                    <a:ext uri="{FF2B5EF4-FFF2-40B4-BE49-F238E27FC236}">
                      <a16:creationId xmlns:a16="http://schemas.microsoft.com/office/drawing/2014/main" id="{C696F746-3040-49CC-A69F-01AA474F49A6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9429;p73">
                  <a:extLst>
                    <a:ext uri="{FF2B5EF4-FFF2-40B4-BE49-F238E27FC236}">
                      <a16:creationId xmlns:a16="http://schemas.microsoft.com/office/drawing/2014/main" id="{752F7654-E89A-4AFC-8182-D13B6ACD20DB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9430;p73">
                  <a:extLst>
                    <a:ext uri="{FF2B5EF4-FFF2-40B4-BE49-F238E27FC236}">
                      <a16:creationId xmlns:a16="http://schemas.microsoft.com/office/drawing/2014/main" id="{72AFAE5E-2DC2-4787-8009-94212E1DA7CF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9431;p73">
                  <a:extLst>
                    <a:ext uri="{FF2B5EF4-FFF2-40B4-BE49-F238E27FC236}">
                      <a16:creationId xmlns:a16="http://schemas.microsoft.com/office/drawing/2014/main" id="{B80B7B74-FEDC-4493-8106-EC6461385761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9432;p73">
                <a:extLst>
                  <a:ext uri="{FF2B5EF4-FFF2-40B4-BE49-F238E27FC236}">
                    <a16:creationId xmlns:a16="http://schemas.microsoft.com/office/drawing/2014/main" id="{44AED216-B000-42D8-94C9-D5066221B64B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290" name="Google Shape;9433;p73">
                  <a:extLst>
                    <a:ext uri="{FF2B5EF4-FFF2-40B4-BE49-F238E27FC236}">
                      <a16:creationId xmlns:a16="http://schemas.microsoft.com/office/drawing/2014/main" id="{B22E6A2F-1E20-45E7-95FB-BF2A5931558A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9434;p73">
                  <a:extLst>
                    <a:ext uri="{FF2B5EF4-FFF2-40B4-BE49-F238E27FC236}">
                      <a16:creationId xmlns:a16="http://schemas.microsoft.com/office/drawing/2014/main" id="{F1E82584-B48D-4E3E-98B9-C1BA28815BF1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9435;p73">
                  <a:extLst>
                    <a:ext uri="{FF2B5EF4-FFF2-40B4-BE49-F238E27FC236}">
                      <a16:creationId xmlns:a16="http://schemas.microsoft.com/office/drawing/2014/main" id="{AC250002-7ED0-4A32-93AB-143FE10FB161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9436;p73">
                  <a:extLst>
                    <a:ext uri="{FF2B5EF4-FFF2-40B4-BE49-F238E27FC236}">
                      <a16:creationId xmlns:a16="http://schemas.microsoft.com/office/drawing/2014/main" id="{10E22D55-5520-4BF1-8E0D-A34726C771A4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9437;p73">
                  <a:extLst>
                    <a:ext uri="{FF2B5EF4-FFF2-40B4-BE49-F238E27FC236}">
                      <a16:creationId xmlns:a16="http://schemas.microsoft.com/office/drawing/2014/main" id="{C45F8DDD-B5FD-4E68-A21F-C53EBDD69F34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9438;p73">
                  <a:extLst>
                    <a:ext uri="{FF2B5EF4-FFF2-40B4-BE49-F238E27FC236}">
                      <a16:creationId xmlns:a16="http://schemas.microsoft.com/office/drawing/2014/main" id="{BB9F908E-CBC7-4A34-88FB-D4DF279911E5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9439;p73">
                  <a:extLst>
                    <a:ext uri="{FF2B5EF4-FFF2-40B4-BE49-F238E27FC236}">
                      <a16:creationId xmlns:a16="http://schemas.microsoft.com/office/drawing/2014/main" id="{A4E6A5C8-D2EA-409A-9A9E-289A5B64BCBD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" name="Google Shape;9440;p73">
                <a:extLst>
                  <a:ext uri="{FF2B5EF4-FFF2-40B4-BE49-F238E27FC236}">
                    <a16:creationId xmlns:a16="http://schemas.microsoft.com/office/drawing/2014/main" id="{01A293EF-6C7D-4785-8BD5-56FF68A69ADD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298" name="Google Shape;9441;p73">
                  <a:extLst>
                    <a:ext uri="{FF2B5EF4-FFF2-40B4-BE49-F238E27FC236}">
                      <a16:creationId xmlns:a16="http://schemas.microsoft.com/office/drawing/2014/main" id="{CFCC0BA8-A1E2-44CA-928A-2ABD74B7A6C1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9442;p73">
                  <a:extLst>
                    <a:ext uri="{FF2B5EF4-FFF2-40B4-BE49-F238E27FC236}">
                      <a16:creationId xmlns:a16="http://schemas.microsoft.com/office/drawing/2014/main" id="{035E401C-F42D-4187-8B54-C6B973BE60ED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9443;p73">
                  <a:extLst>
                    <a:ext uri="{FF2B5EF4-FFF2-40B4-BE49-F238E27FC236}">
                      <a16:creationId xmlns:a16="http://schemas.microsoft.com/office/drawing/2014/main" id="{7EC7E02B-9758-4E8F-8FA0-877F41D48A95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9444;p73">
                <a:extLst>
                  <a:ext uri="{FF2B5EF4-FFF2-40B4-BE49-F238E27FC236}">
                    <a16:creationId xmlns:a16="http://schemas.microsoft.com/office/drawing/2014/main" id="{325968C5-EE4A-46A1-8DA1-1D70116442DD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2" name="Google Shape;9445;p73">
                <a:extLst>
                  <a:ext uri="{FF2B5EF4-FFF2-40B4-BE49-F238E27FC236}">
                    <a16:creationId xmlns:a16="http://schemas.microsoft.com/office/drawing/2014/main" id="{5CBB6A6D-8C1D-43AE-977B-F4DACBBA6AF5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303" name="Google Shape;9446;p73">
                  <a:extLst>
                    <a:ext uri="{FF2B5EF4-FFF2-40B4-BE49-F238E27FC236}">
                      <a16:creationId xmlns:a16="http://schemas.microsoft.com/office/drawing/2014/main" id="{2444D33B-9AE9-4169-BE69-183188EBFD89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9447;p73">
                  <a:extLst>
                    <a:ext uri="{FF2B5EF4-FFF2-40B4-BE49-F238E27FC236}">
                      <a16:creationId xmlns:a16="http://schemas.microsoft.com/office/drawing/2014/main" id="{012548B6-F7DA-4E19-B4CA-38CFDA146DBB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9448;p73">
                  <a:extLst>
                    <a:ext uri="{FF2B5EF4-FFF2-40B4-BE49-F238E27FC236}">
                      <a16:creationId xmlns:a16="http://schemas.microsoft.com/office/drawing/2014/main" id="{FA061513-A92C-4BC7-81E8-DEC352E09E61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9449;p73">
                  <a:extLst>
                    <a:ext uri="{FF2B5EF4-FFF2-40B4-BE49-F238E27FC236}">
                      <a16:creationId xmlns:a16="http://schemas.microsoft.com/office/drawing/2014/main" id="{5D2907FD-08E7-46D8-AFA8-687ECF52E8FB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9450;p73">
                <a:extLst>
                  <a:ext uri="{FF2B5EF4-FFF2-40B4-BE49-F238E27FC236}">
                    <a16:creationId xmlns:a16="http://schemas.microsoft.com/office/drawing/2014/main" id="{9F35E5B4-7125-428B-8A88-6B3ED66632E6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308" name="Google Shape;9451;p73">
                  <a:extLst>
                    <a:ext uri="{FF2B5EF4-FFF2-40B4-BE49-F238E27FC236}">
                      <a16:creationId xmlns:a16="http://schemas.microsoft.com/office/drawing/2014/main" id="{7187D5EB-F6FB-44E8-90C5-20F2F2040222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9452;p73">
                  <a:extLst>
                    <a:ext uri="{FF2B5EF4-FFF2-40B4-BE49-F238E27FC236}">
                      <a16:creationId xmlns:a16="http://schemas.microsoft.com/office/drawing/2014/main" id="{9E208481-DBCB-4DEE-8D2F-F000DD32D915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9453;p73">
                  <a:extLst>
                    <a:ext uri="{FF2B5EF4-FFF2-40B4-BE49-F238E27FC236}">
                      <a16:creationId xmlns:a16="http://schemas.microsoft.com/office/drawing/2014/main" id="{73A0D5F4-F482-494C-AF19-F5C1B0398FD3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9454;p73">
                  <a:extLst>
                    <a:ext uri="{FF2B5EF4-FFF2-40B4-BE49-F238E27FC236}">
                      <a16:creationId xmlns:a16="http://schemas.microsoft.com/office/drawing/2014/main" id="{73C097B8-9636-41A5-BA63-DD7FA01D5F99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9455;p73">
                  <a:extLst>
                    <a:ext uri="{FF2B5EF4-FFF2-40B4-BE49-F238E27FC236}">
                      <a16:creationId xmlns:a16="http://schemas.microsoft.com/office/drawing/2014/main" id="{0CB61383-0EC2-4855-9D7D-116A8D0A5529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3" name="Google Shape;9456;p73">
                <a:extLst>
                  <a:ext uri="{FF2B5EF4-FFF2-40B4-BE49-F238E27FC236}">
                    <a16:creationId xmlns:a16="http://schemas.microsoft.com/office/drawing/2014/main" id="{609D30A2-1A45-4241-8418-4B28D12B8407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4" name="Google Shape;9457;p73">
                <a:extLst>
                  <a:ext uri="{FF2B5EF4-FFF2-40B4-BE49-F238E27FC236}">
                    <a16:creationId xmlns:a16="http://schemas.microsoft.com/office/drawing/2014/main" id="{43F35B20-59EA-4DEC-AE9F-9347EB760413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315" name="Google Shape;9458;p73">
                  <a:extLst>
                    <a:ext uri="{FF2B5EF4-FFF2-40B4-BE49-F238E27FC236}">
                      <a16:creationId xmlns:a16="http://schemas.microsoft.com/office/drawing/2014/main" id="{D9F335BE-3658-4EA7-8250-78D9A9A6705A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9459;p73">
                  <a:extLst>
                    <a:ext uri="{FF2B5EF4-FFF2-40B4-BE49-F238E27FC236}">
                      <a16:creationId xmlns:a16="http://schemas.microsoft.com/office/drawing/2014/main" id="{F896A430-D86E-4F24-88F5-333EB948AF43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9460;p73">
                  <a:extLst>
                    <a:ext uri="{FF2B5EF4-FFF2-40B4-BE49-F238E27FC236}">
                      <a16:creationId xmlns:a16="http://schemas.microsoft.com/office/drawing/2014/main" id="{EA730C36-304D-4DAD-9019-088BA9CE2A3B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9461;p73">
                <a:extLst>
                  <a:ext uri="{FF2B5EF4-FFF2-40B4-BE49-F238E27FC236}">
                    <a16:creationId xmlns:a16="http://schemas.microsoft.com/office/drawing/2014/main" id="{0580EFE7-996E-49B2-8BBE-59D5ABD44991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319" name="Google Shape;9462;p73">
                  <a:extLst>
                    <a:ext uri="{FF2B5EF4-FFF2-40B4-BE49-F238E27FC236}">
                      <a16:creationId xmlns:a16="http://schemas.microsoft.com/office/drawing/2014/main" id="{D56BCD13-8E5F-417A-B878-C4A540E63889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9463;p73">
                  <a:extLst>
                    <a:ext uri="{FF2B5EF4-FFF2-40B4-BE49-F238E27FC236}">
                      <a16:creationId xmlns:a16="http://schemas.microsoft.com/office/drawing/2014/main" id="{B7448E8F-595D-42C5-ADCF-0949352FED2F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9464;p73">
                  <a:extLst>
                    <a:ext uri="{FF2B5EF4-FFF2-40B4-BE49-F238E27FC236}">
                      <a16:creationId xmlns:a16="http://schemas.microsoft.com/office/drawing/2014/main" id="{B987A973-A9EB-44D2-B6C0-8CA36AFBDD50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9465;p73">
                  <a:extLst>
                    <a:ext uri="{FF2B5EF4-FFF2-40B4-BE49-F238E27FC236}">
                      <a16:creationId xmlns:a16="http://schemas.microsoft.com/office/drawing/2014/main" id="{25D145AA-8EA8-401E-B85B-DE372DE7FE38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9466;p73">
                  <a:extLst>
                    <a:ext uri="{FF2B5EF4-FFF2-40B4-BE49-F238E27FC236}">
                      <a16:creationId xmlns:a16="http://schemas.microsoft.com/office/drawing/2014/main" id="{A6ECDC6A-16ED-4915-AFC6-B735EF1E779B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9467;p73">
                  <a:extLst>
                    <a:ext uri="{FF2B5EF4-FFF2-40B4-BE49-F238E27FC236}">
                      <a16:creationId xmlns:a16="http://schemas.microsoft.com/office/drawing/2014/main" id="{B857B51E-38A4-4A81-9CFB-C860916B4A9C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9468;p73">
                <a:extLst>
                  <a:ext uri="{FF2B5EF4-FFF2-40B4-BE49-F238E27FC236}">
                    <a16:creationId xmlns:a16="http://schemas.microsoft.com/office/drawing/2014/main" id="{D24278DC-4198-401A-B988-8A123E5A5539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326" name="Google Shape;9469;p73">
                  <a:extLst>
                    <a:ext uri="{FF2B5EF4-FFF2-40B4-BE49-F238E27FC236}">
                      <a16:creationId xmlns:a16="http://schemas.microsoft.com/office/drawing/2014/main" id="{543A5D5E-6175-40C4-8F04-82817FA98D93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9470;p73">
                  <a:extLst>
                    <a:ext uri="{FF2B5EF4-FFF2-40B4-BE49-F238E27FC236}">
                      <a16:creationId xmlns:a16="http://schemas.microsoft.com/office/drawing/2014/main" id="{ED70B640-E63B-4AEB-9CAD-F862E2D56362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9471;p73">
                  <a:extLst>
                    <a:ext uri="{FF2B5EF4-FFF2-40B4-BE49-F238E27FC236}">
                      <a16:creationId xmlns:a16="http://schemas.microsoft.com/office/drawing/2014/main" id="{0CD04A79-8B2A-4795-84F9-095BA164625A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9472;p73">
                  <a:extLst>
                    <a:ext uri="{FF2B5EF4-FFF2-40B4-BE49-F238E27FC236}">
                      <a16:creationId xmlns:a16="http://schemas.microsoft.com/office/drawing/2014/main" id="{56ED258F-4EBE-4300-8B64-6499CA776CAB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9473;p73">
                  <a:extLst>
                    <a:ext uri="{FF2B5EF4-FFF2-40B4-BE49-F238E27FC236}">
                      <a16:creationId xmlns:a16="http://schemas.microsoft.com/office/drawing/2014/main" id="{0253DB79-9B5E-462D-8A63-0FA6365C2189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9474;p73">
                  <a:extLst>
                    <a:ext uri="{FF2B5EF4-FFF2-40B4-BE49-F238E27FC236}">
                      <a16:creationId xmlns:a16="http://schemas.microsoft.com/office/drawing/2014/main" id="{E140FC01-D96B-4070-807D-58B9777A6614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9475;p73">
                  <a:extLst>
                    <a:ext uri="{FF2B5EF4-FFF2-40B4-BE49-F238E27FC236}">
                      <a16:creationId xmlns:a16="http://schemas.microsoft.com/office/drawing/2014/main" id="{B6BB169C-FF4D-4EFF-A164-80AC23DE418A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" name="Google Shape;9476;p73">
                <a:extLst>
                  <a:ext uri="{FF2B5EF4-FFF2-40B4-BE49-F238E27FC236}">
                    <a16:creationId xmlns:a16="http://schemas.microsoft.com/office/drawing/2014/main" id="{48B5124A-418A-44AD-AB53-06171E324D5D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334" name="Google Shape;9477;p73">
                  <a:extLst>
                    <a:ext uri="{FF2B5EF4-FFF2-40B4-BE49-F238E27FC236}">
                      <a16:creationId xmlns:a16="http://schemas.microsoft.com/office/drawing/2014/main" id="{B7477D94-D32C-46EE-A72F-A4F82BBD8E9B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9478;p73">
                  <a:extLst>
                    <a:ext uri="{FF2B5EF4-FFF2-40B4-BE49-F238E27FC236}">
                      <a16:creationId xmlns:a16="http://schemas.microsoft.com/office/drawing/2014/main" id="{20A5D903-2319-49A1-BC4F-E18FC0372001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9479;p73">
                  <a:extLst>
                    <a:ext uri="{FF2B5EF4-FFF2-40B4-BE49-F238E27FC236}">
                      <a16:creationId xmlns:a16="http://schemas.microsoft.com/office/drawing/2014/main" id="{9C15959E-A39B-4AC8-BCF8-6F5C259A0C34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" name="Google Shape;9480;p73">
                <a:extLst>
                  <a:ext uri="{FF2B5EF4-FFF2-40B4-BE49-F238E27FC236}">
                    <a16:creationId xmlns:a16="http://schemas.microsoft.com/office/drawing/2014/main" id="{DA9DD9A7-BAB5-4F2C-B3CB-365108C8A3DA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338" name="Google Shape;9481;p73">
                  <a:extLst>
                    <a:ext uri="{FF2B5EF4-FFF2-40B4-BE49-F238E27FC236}">
                      <a16:creationId xmlns:a16="http://schemas.microsoft.com/office/drawing/2014/main" id="{9837207E-08FB-4185-8177-8DB43C37E768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9482;p73">
                  <a:extLst>
                    <a:ext uri="{FF2B5EF4-FFF2-40B4-BE49-F238E27FC236}">
                      <a16:creationId xmlns:a16="http://schemas.microsoft.com/office/drawing/2014/main" id="{813C30CE-54E3-4F89-8CDB-5C35B97CE61C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9483;p73">
                  <a:extLst>
                    <a:ext uri="{FF2B5EF4-FFF2-40B4-BE49-F238E27FC236}">
                      <a16:creationId xmlns:a16="http://schemas.microsoft.com/office/drawing/2014/main" id="{335A0331-8731-4DED-AE8C-593BF24B0E88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9484;p73">
                  <a:extLst>
                    <a:ext uri="{FF2B5EF4-FFF2-40B4-BE49-F238E27FC236}">
                      <a16:creationId xmlns:a16="http://schemas.microsoft.com/office/drawing/2014/main" id="{C2D09448-F4D6-471B-A1B9-34E325B92DD5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9485;p73">
                  <a:extLst>
                    <a:ext uri="{FF2B5EF4-FFF2-40B4-BE49-F238E27FC236}">
                      <a16:creationId xmlns:a16="http://schemas.microsoft.com/office/drawing/2014/main" id="{43F9555A-BB85-4B32-8549-DDCA8F95632D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9486;p73">
                  <a:extLst>
                    <a:ext uri="{FF2B5EF4-FFF2-40B4-BE49-F238E27FC236}">
                      <a16:creationId xmlns:a16="http://schemas.microsoft.com/office/drawing/2014/main" id="{FAB0E8C0-DE0E-4B68-883F-BEA55F41CF3B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734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" name="Google Shape;9487;p73">
                <a:extLst>
                  <a:ext uri="{FF2B5EF4-FFF2-40B4-BE49-F238E27FC236}">
                    <a16:creationId xmlns:a16="http://schemas.microsoft.com/office/drawing/2014/main" id="{B0F39160-964C-4D69-9E92-F79AB1963860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345" name="Google Shape;9488;p73">
                  <a:extLst>
                    <a:ext uri="{FF2B5EF4-FFF2-40B4-BE49-F238E27FC236}">
                      <a16:creationId xmlns:a16="http://schemas.microsoft.com/office/drawing/2014/main" id="{CAA26905-3761-4D2F-BFD9-B55CA2F5F290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9489;p73">
                  <a:extLst>
                    <a:ext uri="{FF2B5EF4-FFF2-40B4-BE49-F238E27FC236}">
                      <a16:creationId xmlns:a16="http://schemas.microsoft.com/office/drawing/2014/main" id="{B4EC632F-466B-4849-85D9-F160F91AA97C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9490;p73">
                  <a:extLst>
                    <a:ext uri="{FF2B5EF4-FFF2-40B4-BE49-F238E27FC236}">
                      <a16:creationId xmlns:a16="http://schemas.microsoft.com/office/drawing/2014/main" id="{4C0A246F-E81E-4BE8-A18F-CE850A90C69E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" name="Google Shape;9491;p73">
                <a:extLst>
                  <a:ext uri="{FF2B5EF4-FFF2-40B4-BE49-F238E27FC236}">
                    <a16:creationId xmlns:a16="http://schemas.microsoft.com/office/drawing/2014/main" id="{06C1340E-BEEB-4E63-A193-1D98338032C4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349" name="Google Shape;9492;p73">
                  <a:extLst>
                    <a:ext uri="{FF2B5EF4-FFF2-40B4-BE49-F238E27FC236}">
                      <a16:creationId xmlns:a16="http://schemas.microsoft.com/office/drawing/2014/main" id="{471B4E12-BDC9-48D4-BB32-9313C680C079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9493;p73">
                  <a:extLst>
                    <a:ext uri="{FF2B5EF4-FFF2-40B4-BE49-F238E27FC236}">
                      <a16:creationId xmlns:a16="http://schemas.microsoft.com/office/drawing/2014/main" id="{A26E022A-5A94-4794-95FF-7ED7836F4A5E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9494;p73">
                  <a:extLst>
                    <a:ext uri="{FF2B5EF4-FFF2-40B4-BE49-F238E27FC236}">
                      <a16:creationId xmlns:a16="http://schemas.microsoft.com/office/drawing/2014/main" id="{BC53CE83-F897-454C-8C46-9ABE0B4AD11C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9495;p73">
                <a:extLst>
                  <a:ext uri="{FF2B5EF4-FFF2-40B4-BE49-F238E27FC236}">
                    <a16:creationId xmlns:a16="http://schemas.microsoft.com/office/drawing/2014/main" id="{95647A96-6E9E-45B9-937D-103C3EF331D5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353" name="Google Shape;9496;p73">
                  <a:extLst>
                    <a:ext uri="{FF2B5EF4-FFF2-40B4-BE49-F238E27FC236}">
                      <a16:creationId xmlns:a16="http://schemas.microsoft.com/office/drawing/2014/main" id="{4E9799C5-1131-4143-99E5-75A1AD681363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9497;p73">
                  <a:extLst>
                    <a:ext uri="{FF2B5EF4-FFF2-40B4-BE49-F238E27FC236}">
                      <a16:creationId xmlns:a16="http://schemas.microsoft.com/office/drawing/2014/main" id="{A7BAFEB7-740B-4DF9-B47F-B120A60F9DD6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9498;p73">
                  <a:extLst>
                    <a:ext uri="{FF2B5EF4-FFF2-40B4-BE49-F238E27FC236}">
                      <a16:creationId xmlns:a16="http://schemas.microsoft.com/office/drawing/2014/main" id="{87C32965-DB6B-4533-95E2-6C1159A83CAB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9499;p73">
                <a:extLst>
                  <a:ext uri="{FF2B5EF4-FFF2-40B4-BE49-F238E27FC236}">
                    <a16:creationId xmlns:a16="http://schemas.microsoft.com/office/drawing/2014/main" id="{372A4CBA-CBC3-48C9-993C-9735192FCE24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357" name="Google Shape;9500;p73">
                  <a:extLst>
                    <a:ext uri="{FF2B5EF4-FFF2-40B4-BE49-F238E27FC236}">
                      <a16:creationId xmlns:a16="http://schemas.microsoft.com/office/drawing/2014/main" id="{45BF87DB-AE8E-4FA0-918A-6FB9AB4D90F8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9501;p73">
                  <a:extLst>
                    <a:ext uri="{FF2B5EF4-FFF2-40B4-BE49-F238E27FC236}">
                      <a16:creationId xmlns:a16="http://schemas.microsoft.com/office/drawing/2014/main" id="{8B6CFF6E-C908-447E-93A6-900E92DF174F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9502;p73">
                  <a:extLst>
                    <a:ext uri="{FF2B5EF4-FFF2-40B4-BE49-F238E27FC236}">
                      <a16:creationId xmlns:a16="http://schemas.microsoft.com/office/drawing/2014/main" id="{6B28439A-CECA-4A16-93B9-7E060AE842A0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9503;p73">
                  <a:extLst>
                    <a:ext uri="{FF2B5EF4-FFF2-40B4-BE49-F238E27FC236}">
                      <a16:creationId xmlns:a16="http://schemas.microsoft.com/office/drawing/2014/main" id="{23C6474E-483D-4397-99FB-C7AF61689EBC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9504;p73">
                  <a:extLst>
                    <a:ext uri="{FF2B5EF4-FFF2-40B4-BE49-F238E27FC236}">
                      <a16:creationId xmlns:a16="http://schemas.microsoft.com/office/drawing/2014/main" id="{8C8340D3-A29B-4CF2-8DE5-72A52856C264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9505;p73">
                  <a:extLst>
                    <a:ext uri="{FF2B5EF4-FFF2-40B4-BE49-F238E27FC236}">
                      <a16:creationId xmlns:a16="http://schemas.microsoft.com/office/drawing/2014/main" id="{7B1AF64A-A307-4D04-8878-BD5A8DDA5A35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9506;p73">
                  <a:extLst>
                    <a:ext uri="{FF2B5EF4-FFF2-40B4-BE49-F238E27FC236}">
                      <a16:creationId xmlns:a16="http://schemas.microsoft.com/office/drawing/2014/main" id="{45919681-9B6E-4D8E-828B-CDA591E32A92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9507;p73">
                  <a:extLst>
                    <a:ext uri="{FF2B5EF4-FFF2-40B4-BE49-F238E27FC236}">
                      <a16:creationId xmlns:a16="http://schemas.microsoft.com/office/drawing/2014/main" id="{EC72BE1B-74A3-48B8-977C-A9A184EC4598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9508;p73">
                <a:extLst>
                  <a:ext uri="{FF2B5EF4-FFF2-40B4-BE49-F238E27FC236}">
                    <a16:creationId xmlns:a16="http://schemas.microsoft.com/office/drawing/2014/main" id="{362C7630-3A44-40C5-903D-4354491383AF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366" name="Google Shape;9509;p73">
                  <a:extLst>
                    <a:ext uri="{FF2B5EF4-FFF2-40B4-BE49-F238E27FC236}">
                      <a16:creationId xmlns:a16="http://schemas.microsoft.com/office/drawing/2014/main" id="{B8BE45AF-83F9-4186-B4E3-3D2DB46975B5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9510;p73">
                  <a:extLst>
                    <a:ext uri="{FF2B5EF4-FFF2-40B4-BE49-F238E27FC236}">
                      <a16:creationId xmlns:a16="http://schemas.microsoft.com/office/drawing/2014/main" id="{053BAE66-DA82-4D5D-978B-112D992BF1B9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9511;p73">
                  <a:extLst>
                    <a:ext uri="{FF2B5EF4-FFF2-40B4-BE49-F238E27FC236}">
                      <a16:creationId xmlns:a16="http://schemas.microsoft.com/office/drawing/2014/main" id="{4D4CA0A4-DA2E-4509-B61D-C7352692CA6A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9512;p73">
                  <a:extLst>
                    <a:ext uri="{FF2B5EF4-FFF2-40B4-BE49-F238E27FC236}">
                      <a16:creationId xmlns:a16="http://schemas.microsoft.com/office/drawing/2014/main" id="{B76B95DC-3F2F-4A7D-95BA-DDE36ABCCA2D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9513;p73">
                  <a:extLst>
                    <a:ext uri="{FF2B5EF4-FFF2-40B4-BE49-F238E27FC236}">
                      <a16:creationId xmlns:a16="http://schemas.microsoft.com/office/drawing/2014/main" id="{BFE41C4E-5529-44DA-B1EC-597B436AF65F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9514;p73">
                  <a:extLst>
                    <a:ext uri="{FF2B5EF4-FFF2-40B4-BE49-F238E27FC236}">
                      <a16:creationId xmlns:a16="http://schemas.microsoft.com/office/drawing/2014/main" id="{18A10F48-F184-4B1B-A594-B8A6ECD9C98B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9515;p73">
                  <a:extLst>
                    <a:ext uri="{FF2B5EF4-FFF2-40B4-BE49-F238E27FC236}">
                      <a16:creationId xmlns:a16="http://schemas.microsoft.com/office/drawing/2014/main" id="{C556226A-5197-424A-8D75-D7DB0B8D7251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9516;p73">
                  <a:extLst>
                    <a:ext uri="{FF2B5EF4-FFF2-40B4-BE49-F238E27FC236}">
                      <a16:creationId xmlns:a16="http://schemas.microsoft.com/office/drawing/2014/main" id="{BAA724A1-799D-4931-B064-9941950FB034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" name="Google Shape;9517;p73">
                <a:extLst>
                  <a:ext uri="{FF2B5EF4-FFF2-40B4-BE49-F238E27FC236}">
                    <a16:creationId xmlns:a16="http://schemas.microsoft.com/office/drawing/2014/main" id="{D006B3B3-B136-4BD6-89B9-06857032E47F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375" name="Google Shape;9518;p73">
                  <a:extLst>
                    <a:ext uri="{FF2B5EF4-FFF2-40B4-BE49-F238E27FC236}">
                      <a16:creationId xmlns:a16="http://schemas.microsoft.com/office/drawing/2014/main" id="{CDA9E590-CC1E-4711-A5AA-2BDDEA8B9A53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9519;p73">
                  <a:extLst>
                    <a:ext uri="{FF2B5EF4-FFF2-40B4-BE49-F238E27FC236}">
                      <a16:creationId xmlns:a16="http://schemas.microsoft.com/office/drawing/2014/main" id="{0BAD1890-726D-4624-84C7-F960650968A1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9520;p73">
                  <a:extLst>
                    <a:ext uri="{FF2B5EF4-FFF2-40B4-BE49-F238E27FC236}">
                      <a16:creationId xmlns:a16="http://schemas.microsoft.com/office/drawing/2014/main" id="{523C07A9-85CE-4B7E-90DE-2016B9E09E4E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9521;p73">
                <a:extLst>
                  <a:ext uri="{FF2B5EF4-FFF2-40B4-BE49-F238E27FC236}">
                    <a16:creationId xmlns:a16="http://schemas.microsoft.com/office/drawing/2014/main" id="{C7503D47-483C-4DDC-A8FE-12DE90B1F795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379" name="Google Shape;9522;p73">
                  <a:extLst>
                    <a:ext uri="{FF2B5EF4-FFF2-40B4-BE49-F238E27FC236}">
                      <a16:creationId xmlns:a16="http://schemas.microsoft.com/office/drawing/2014/main" id="{FCF8E9D7-A0B5-4FAE-A609-10D0C39CC160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9523;p73">
                  <a:extLst>
                    <a:ext uri="{FF2B5EF4-FFF2-40B4-BE49-F238E27FC236}">
                      <a16:creationId xmlns:a16="http://schemas.microsoft.com/office/drawing/2014/main" id="{28CDB0A5-0482-4452-BCF2-D24DF98819BC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9524;p73">
                  <a:extLst>
                    <a:ext uri="{FF2B5EF4-FFF2-40B4-BE49-F238E27FC236}">
                      <a16:creationId xmlns:a16="http://schemas.microsoft.com/office/drawing/2014/main" id="{AE963078-13AA-415B-B0E1-E41A963E95E1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9525;p73">
                  <a:extLst>
                    <a:ext uri="{FF2B5EF4-FFF2-40B4-BE49-F238E27FC236}">
                      <a16:creationId xmlns:a16="http://schemas.microsoft.com/office/drawing/2014/main" id="{7860F1E8-0081-4FD3-BC83-F511372A4E53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9526;p73">
                  <a:extLst>
                    <a:ext uri="{FF2B5EF4-FFF2-40B4-BE49-F238E27FC236}">
                      <a16:creationId xmlns:a16="http://schemas.microsoft.com/office/drawing/2014/main" id="{8C9A4B27-4B42-4503-9D2C-C346D9F075E3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9527;p73">
                  <a:extLst>
                    <a:ext uri="{FF2B5EF4-FFF2-40B4-BE49-F238E27FC236}">
                      <a16:creationId xmlns:a16="http://schemas.microsoft.com/office/drawing/2014/main" id="{D92474DA-3D4F-47F2-A689-492BEB67A9BF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9528;p73">
                  <a:extLst>
                    <a:ext uri="{FF2B5EF4-FFF2-40B4-BE49-F238E27FC236}">
                      <a16:creationId xmlns:a16="http://schemas.microsoft.com/office/drawing/2014/main" id="{77EDCC46-D734-4664-BB71-6F409C586046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9529;p73">
                  <a:extLst>
                    <a:ext uri="{FF2B5EF4-FFF2-40B4-BE49-F238E27FC236}">
                      <a16:creationId xmlns:a16="http://schemas.microsoft.com/office/drawing/2014/main" id="{BE729AB1-3A07-48B7-84B1-B9CB113B04D2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7" name="Google Shape;9530;p73">
                <a:extLst>
                  <a:ext uri="{FF2B5EF4-FFF2-40B4-BE49-F238E27FC236}">
                    <a16:creationId xmlns:a16="http://schemas.microsoft.com/office/drawing/2014/main" id="{CE199467-655C-4E86-B858-91A0D010F1AF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388" name="Google Shape;9531;p73">
                  <a:extLst>
                    <a:ext uri="{FF2B5EF4-FFF2-40B4-BE49-F238E27FC236}">
                      <a16:creationId xmlns:a16="http://schemas.microsoft.com/office/drawing/2014/main" id="{51F3BFDE-94B8-4701-94C1-8960C76C16B0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9532;p73">
                  <a:extLst>
                    <a:ext uri="{FF2B5EF4-FFF2-40B4-BE49-F238E27FC236}">
                      <a16:creationId xmlns:a16="http://schemas.microsoft.com/office/drawing/2014/main" id="{DD228236-85CB-4A62-8460-2A58A4D100FB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9533;p73">
                  <a:extLst>
                    <a:ext uri="{FF2B5EF4-FFF2-40B4-BE49-F238E27FC236}">
                      <a16:creationId xmlns:a16="http://schemas.microsoft.com/office/drawing/2014/main" id="{8899830B-5726-4CF4-AE4E-73349F051D91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9534;p73">
                  <a:extLst>
                    <a:ext uri="{FF2B5EF4-FFF2-40B4-BE49-F238E27FC236}">
                      <a16:creationId xmlns:a16="http://schemas.microsoft.com/office/drawing/2014/main" id="{DD8E3DDE-B6E5-4CCA-9EE3-2EB3067D3514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9535;p73">
                  <a:extLst>
                    <a:ext uri="{FF2B5EF4-FFF2-40B4-BE49-F238E27FC236}">
                      <a16:creationId xmlns:a16="http://schemas.microsoft.com/office/drawing/2014/main" id="{C4AC2EC1-5C1F-4DA9-BF90-223C69C63740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9536;p73">
                  <a:extLst>
                    <a:ext uri="{FF2B5EF4-FFF2-40B4-BE49-F238E27FC236}">
                      <a16:creationId xmlns:a16="http://schemas.microsoft.com/office/drawing/2014/main" id="{570F301A-EEF8-4998-8CAF-2536EF935665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9537;p73">
                  <a:extLst>
                    <a:ext uri="{FF2B5EF4-FFF2-40B4-BE49-F238E27FC236}">
                      <a16:creationId xmlns:a16="http://schemas.microsoft.com/office/drawing/2014/main" id="{B153898B-C338-4288-B52B-EACB0D17C312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9538;p73">
                  <a:extLst>
                    <a:ext uri="{FF2B5EF4-FFF2-40B4-BE49-F238E27FC236}">
                      <a16:creationId xmlns:a16="http://schemas.microsoft.com/office/drawing/2014/main" id="{E4490249-22A7-48C3-853C-4678914761C5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9539;p73">
                <a:extLst>
                  <a:ext uri="{FF2B5EF4-FFF2-40B4-BE49-F238E27FC236}">
                    <a16:creationId xmlns:a16="http://schemas.microsoft.com/office/drawing/2014/main" id="{4DD4CAEA-0410-498E-AD7B-FB3D1744FA35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397" name="Google Shape;9540;p73">
                  <a:extLst>
                    <a:ext uri="{FF2B5EF4-FFF2-40B4-BE49-F238E27FC236}">
                      <a16:creationId xmlns:a16="http://schemas.microsoft.com/office/drawing/2014/main" id="{E0CF4DA5-0A1C-4180-98B6-BD4BED234E23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1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9541;p73">
                  <a:extLst>
                    <a:ext uri="{FF2B5EF4-FFF2-40B4-BE49-F238E27FC236}">
                      <a16:creationId xmlns:a16="http://schemas.microsoft.com/office/drawing/2014/main" id="{1715D5F1-84CE-4041-A8E3-28995371C39D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9542;p73">
                  <a:extLst>
                    <a:ext uri="{FF2B5EF4-FFF2-40B4-BE49-F238E27FC236}">
                      <a16:creationId xmlns:a16="http://schemas.microsoft.com/office/drawing/2014/main" id="{7133232B-6936-475D-B8C8-6E15F3A5115C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9543;p73">
                  <a:extLst>
                    <a:ext uri="{FF2B5EF4-FFF2-40B4-BE49-F238E27FC236}">
                      <a16:creationId xmlns:a16="http://schemas.microsoft.com/office/drawing/2014/main" id="{26239B20-2F30-4217-8964-A6740240231B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1" name="Google Shape;9544;p73">
                <a:extLst>
                  <a:ext uri="{FF2B5EF4-FFF2-40B4-BE49-F238E27FC236}">
                    <a16:creationId xmlns:a16="http://schemas.microsoft.com/office/drawing/2014/main" id="{168A64B3-147C-4677-8978-684D80606896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402" name="Google Shape;9545;p73">
                  <a:extLst>
                    <a:ext uri="{FF2B5EF4-FFF2-40B4-BE49-F238E27FC236}">
                      <a16:creationId xmlns:a16="http://schemas.microsoft.com/office/drawing/2014/main" id="{C904267F-13FC-43EB-A929-B67B12DE4396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9546;p73">
                  <a:extLst>
                    <a:ext uri="{FF2B5EF4-FFF2-40B4-BE49-F238E27FC236}">
                      <a16:creationId xmlns:a16="http://schemas.microsoft.com/office/drawing/2014/main" id="{BFC89614-F64F-4B42-ABA6-EC1E2E6D148D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9547;p73">
                  <a:extLst>
                    <a:ext uri="{FF2B5EF4-FFF2-40B4-BE49-F238E27FC236}">
                      <a16:creationId xmlns:a16="http://schemas.microsoft.com/office/drawing/2014/main" id="{450D3F65-0400-4E9F-A03A-632B5867B5D1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9548;p73">
                  <a:extLst>
                    <a:ext uri="{FF2B5EF4-FFF2-40B4-BE49-F238E27FC236}">
                      <a16:creationId xmlns:a16="http://schemas.microsoft.com/office/drawing/2014/main" id="{E053C050-FBC6-4404-B1F5-52611BA507CB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9549;p73">
                  <a:extLst>
                    <a:ext uri="{FF2B5EF4-FFF2-40B4-BE49-F238E27FC236}">
                      <a16:creationId xmlns:a16="http://schemas.microsoft.com/office/drawing/2014/main" id="{44462CFF-9CA7-4B92-BA34-69622B41F0B1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9550;p73">
                  <a:extLst>
                    <a:ext uri="{FF2B5EF4-FFF2-40B4-BE49-F238E27FC236}">
                      <a16:creationId xmlns:a16="http://schemas.microsoft.com/office/drawing/2014/main" id="{389617F0-2F20-46B8-A968-7F033321973A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9551;p73">
                  <a:extLst>
                    <a:ext uri="{FF2B5EF4-FFF2-40B4-BE49-F238E27FC236}">
                      <a16:creationId xmlns:a16="http://schemas.microsoft.com/office/drawing/2014/main" id="{B8762CDD-3662-4F3F-AA7E-AE71DBC4B8E5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9552;p73">
                <a:extLst>
                  <a:ext uri="{FF2B5EF4-FFF2-40B4-BE49-F238E27FC236}">
                    <a16:creationId xmlns:a16="http://schemas.microsoft.com/office/drawing/2014/main" id="{5E39911D-0512-4715-A432-419521C87970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410" name="Google Shape;9553;p73">
                  <a:extLst>
                    <a:ext uri="{FF2B5EF4-FFF2-40B4-BE49-F238E27FC236}">
                      <a16:creationId xmlns:a16="http://schemas.microsoft.com/office/drawing/2014/main" id="{CD376183-2DDF-43E5-BC49-AF1BFA9F1821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9554;p73">
                  <a:extLst>
                    <a:ext uri="{FF2B5EF4-FFF2-40B4-BE49-F238E27FC236}">
                      <a16:creationId xmlns:a16="http://schemas.microsoft.com/office/drawing/2014/main" id="{8D6D199D-5D35-46E1-87BE-48FC300BCDD9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9555;p73">
                  <a:extLst>
                    <a:ext uri="{FF2B5EF4-FFF2-40B4-BE49-F238E27FC236}">
                      <a16:creationId xmlns:a16="http://schemas.microsoft.com/office/drawing/2014/main" id="{B8239881-679B-47B0-B7C4-23532037014C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9556;p73">
                  <a:extLst>
                    <a:ext uri="{FF2B5EF4-FFF2-40B4-BE49-F238E27FC236}">
                      <a16:creationId xmlns:a16="http://schemas.microsoft.com/office/drawing/2014/main" id="{A9720D78-2809-4EAA-AB3A-4DD5A03DAE4E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9557;p73">
                  <a:extLst>
                    <a:ext uri="{FF2B5EF4-FFF2-40B4-BE49-F238E27FC236}">
                      <a16:creationId xmlns:a16="http://schemas.microsoft.com/office/drawing/2014/main" id="{7402BF49-C672-486E-B7CB-EA2D4ABD4E8F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9558;p73">
                  <a:extLst>
                    <a:ext uri="{FF2B5EF4-FFF2-40B4-BE49-F238E27FC236}">
                      <a16:creationId xmlns:a16="http://schemas.microsoft.com/office/drawing/2014/main" id="{5ACE4F66-B851-442F-B28C-E573C3AB58CD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9559;p73">
                <a:extLst>
                  <a:ext uri="{FF2B5EF4-FFF2-40B4-BE49-F238E27FC236}">
                    <a16:creationId xmlns:a16="http://schemas.microsoft.com/office/drawing/2014/main" id="{F1B3CC39-4714-4146-975D-4E646F3C7A51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417" name="Google Shape;9560;p73">
                  <a:extLst>
                    <a:ext uri="{FF2B5EF4-FFF2-40B4-BE49-F238E27FC236}">
                      <a16:creationId xmlns:a16="http://schemas.microsoft.com/office/drawing/2014/main" id="{CBCD2015-0F44-425D-9D51-37BDA0C5AA86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9561;p73">
                  <a:extLst>
                    <a:ext uri="{FF2B5EF4-FFF2-40B4-BE49-F238E27FC236}">
                      <a16:creationId xmlns:a16="http://schemas.microsoft.com/office/drawing/2014/main" id="{D8843584-42B6-4960-ACBC-A68B3DE466BC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9562;p73">
                  <a:extLst>
                    <a:ext uri="{FF2B5EF4-FFF2-40B4-BE49-F238E27FC236}">
                      <a16:creationId xmlns:a16="http://schemas.microsoft.com/office/drawing/2014/main" id="{EC32739C-4A35-48AD-8659-C4148572F11C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9563;p73">
                  <a:extLst>
                    <a:ext uri="{FF2B5EF4-FFF2-40B4-BE49-F238E27FC236}">
                      <a16:creationId xmlns:a16="http://schemas.microsoft.com/office/drawing/2014/main" id="{388AD042-7865-43BD-B37C-6EC0503F0D35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9564;p73">
                  <a:extLst>
                    <a:ext uri="{FF2B5EF4-FFF2-40B4-BE49-F238E27FC236}">
                      <a16:creationId xmlns:a16="http://schemas.microsoft.com/office/drawing/2014/main" id="{1DD0C3E0-AB1A-48F5-99C5-928F391A6BC5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8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" name="Google Shape;9565;p73">
                <a:extLst>
                  <a:ext uri="{FF2B5EF4-FFF2-40B4-BE49-F238E27FC236}">
                    <a16:creationId xmlns:a16="http://schemas.microsoft.com/office/drawing/2014/main" id="{29B0501F-125D-4F4B-88D5-3700CA133D6A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423" name="Google Shape;9566;p73">
                  <a:extLst>
                    <a:ext uri="{FF2B5EF4-FFF2-40B4-BE49-F238E27FC236}">
                      <a16:creationId xmlns:a16="http://schemas.microsoft.com/office/drawing/2014/main" id="{C3052756-8F0D-4043-81B3-549FD06C7473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9567;p73">
                  <a:extLst>
                    <a:ext uri="{FF2B5EF4-FFF2-40B4-BE49-F238E27FC236}">
                      <a16:creationId xmlns:a16="http://schemas.microsoft.com/office/drawing/2014/main" id="{51AB8C02-D34A-4BC3-8A01-9FF78D1E9EB0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9568;p73">
                  <a:extLst>
                    <a:ext uri="{FF2B5EF4-FFF2-40B4-BE49-F238E27FC236}">
                      <a16:creationId xmlns:a16="http://schemas.microsoft.com/office/drawing/2014/main" id="{0F40F261-142C-4C61-A5AB-DCCE90C92B23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6" name="Google Shape;9569;p73">
                <a:extLst>
                  <a:ext uri="{FF2B5EF4-FFF2-40B4-BE49-F238E27FC236}">
                    <a16:creationId xmlns:a16="http://schemas.microsoft.com/office/drawing/2014/main" id="{AFE7B132-08BE-4378-8EE1-255556C262FE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427" name="Google Shape;9570;p73">
                  <a:extLst>
                    <a:ext uri="{FF2B5EF4-FFF2-40B4-BE49-F238E27FC236}">
                      <a16:creationId xmlns:a16="http://schemas.microsoft.com/office/drawing/2014/main" id="{3449773B-51F6-4E87-94BA-152D2E4E2F12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9571;p73">
                  <a:extLst>
                    <a:ext uri="{FF2B5EF4-FFF2-40B4-BE49-F238E27FC236}">
                      <a16:creationId xmlns:a16="http://schemas.microsoft.com/office/drawing/2014/main" id="{6AC7D27A-0C77-4276-972E-10AB1464EA36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9572;p73">
                  <a:extLst>
                    <a:ext uri="{FF2B5EF4-FFF2-40B4-BE49-F238E27FC236}">
                      <a16:creationId xmlns:a16="http://schemas.microsoft.com/office/drawing/2014/main" id="{178CBC71-AE99-4237-8F12-1AC51BE51EF4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9573;p73">
                  <a:extLst>
                    <a:ext uri="{FF2B5EF4-FFF2-40B4-BE49-F238E27FC236}">
                      <a16:creationId xmlns:a16="http://schemas.microsoft.com/office/drawing/2014/main" id="{FFB27923-86CA-4538-9028-AF4ADCD11E72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9574;p73">
                  <a:extLst>
                    <a:ext uri="{FF2B5EF4-FFF2-40B4-BE49-F238E27FC236}">
                      <a16:creationId xmlns:a16="http://schemas.microsoft.com/office/drawing/2014/main" id="{60B94554-D707-4F0E-8E24-63330B9013DA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9575;p73">
                  <a:extLst>
                    <a:ext uri="{FF2B5EF4-FFF2-40B4-BE49-F238E27FC236}">
                      <a16:creationId xmlns:a16="http://schemas.microsoft.com/office/drawing/2014/main" id="{65D82FD9-2720-43E2-95C6-AB814BA200B6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9576;p73">
                  <a:extLst>
                    <a:ext uri="{FF2B5EF4-FFF2-40B4-BE49-F238E27FC236}">
                      <a16:creationId xmlns:a16="http://schemas.microsoft.com/office/drawing/2014/main" id="{F8FC8DB5-F927-4107-81A1-E4A935A13FA7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4" name="Google Shape;9577;p73">
                <a:extLst>
                  <a:ext uri="{FF2B5EF4-FFF2-40B4-BE49-F238E27FC236}">
                    <a16:creationId xmlns:a16="http://schemas.microsoft.com/office/drawing/2014/main" id="{3C123644-5511-4496-A86B-C65181AD5A0A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435" name="Google Shape;9578;p73">
                  <a:extLst>
                    <a:ext uri="{FF2B5EF4-FFF2-40B4-BE49-F238E27FC236}">
                      <a16:creationId xmlns:a16="http://schemas.microsoft.com/office/drawing/2014/main" id="{62EE1D94-5E62-4F00-8C1F-A751BFAD3F17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9579;p73">
                  <a:extLst>
                    <a:ext uri="{FF2B5EF4-FFF2-40B4-BE49-F238E27FC236}">
                      <a16:creationId xmlns:a16="http://schemas.microsoft.com/office/drawing/2014/main" id="{7668C16A-3092-4FA2-A7B4-BF6C3C40A20C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9580;p73">
                  <a:extLst>
                    <a:ext uri="{FF2B5EF4-FFF2-40B4-BE49-F238E27FC236}">
                      <a16:creationId xmlns:a16="http://schemas.microsoft.com/office/drawing/2014/main" id="{E5A4D1CF-9CED-4994-9D45-F6B1B30A257D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8" name="Google Shape;9581;p73">
                <a:extLst>
                  <a:ext uri="{FF2B5EF4-FFF2-40B4-BE49-F238E27FC236}">
                    <a16:creationId xmlns:a16="http://schemas.microsoft.com/office/drawing/2014/main" id="{01479CD9-7A77-4932-8DA1-D5F01A8AC654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439" name="Google Shape;9582;p73">
                  <a:extLst>
                    <a:ext uri="{FF2B5EF4-FFF2-40B4-BE49-F238E27FC236}">
                      <a16:creationId xmlns:a16="http://schemas.microsoft.com/office/drawing/2014/main" id="{3A3D27B9-FFA9-44A4-9D6F-C40716C5CC20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9583;p73">
                  <a:extLst>
                    <a:ext uri="{FF2B5EF4-FFF2-40B4-BE49-F238E27FC236}">
                      <a16:creationId xmlns:a16="http://schemas.microsoft.com/office/drawing/2014/main" id="{BA4E26B7-0BE4-4701-99E6-42696CDA0EC0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9584;p73">
                  <a:extLst>
                    <a:ext uri="{FF2B5EF4-FFF2-40B4-BE49-F238E27FC236}">
                      <a16:creationId xmlns:a16="http://schemas.microsoft.com/office/drawing/2014/main" id="{A7F2C37F-BF27-4534-BE3F-94AA16E064EB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9585;p73">
                  <a:extLst>
                    <a:ext uri="{FF2B5EF4-FFF2-40B4-BE49-F238E27FC236}">
                      <a16:creationId xmlns:a16="http://schemas.microsoft.com/office/drawing/2014/main" id="{4984C874-E707-47AA-BC9C-59A17E953CE4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9586;p73">
                  <a:extLst>
                    <a:ext uri="{FF2B5EF4-FFF2-40B4-BE49-F238E27FC236}">
                      <a16:creationId xmlns:a16="http://schemas.microsoft.com/office/drawing/2014/main" id="{5AAE811E-A401-46CB-9818-750D3D667170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4" name="Google Shape;9587;p73">
                <a:extLst>
                  <a:ext uri="{FF2B5EF4-FFF2-40B4-BE49-F238E27FC236}">
                    <a16:creationId xmlns:a16="http://schemas.microsoft.com/office/drawing/2014/main" id="{ADBC2D71-043C-49FC-8A9E-A06FE5DE7254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445" name="Google Shape;9588;p73">
                  <a:extLst>
                    <a:ext uri="{FF2B5EF4-FFF2-40B4-BE49-F238E27FC236}">
                      <a16:creationId xmlns:a16="http://schemas.microsoft.com/office/drawing/2014/main" id="{35370CC3-9DE9-4F75-A1B6-D9291ECBF0C5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9589;p73">
                  <a:extLst>
                    <a:ext uri="{FF2B5EF4-FFF2-40B4-BE49-F238E27FC236}">
                      <a16:creationId xmlns:a16="http://schemas.microsoft.com/office/drawing/2014/main" id="{BDC4AB38-CB7F-4BBB-BC9D-2A15805071BD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9590;p73">
                  <a:extLst>
                    <a:ext uri="{FF2B5EF4-FFF2-40B4-BE49-F238E27FC236}">
                      <a16:creationId xmlns:a16="http://schemas.microsoft.com/office/drawing/2014/main" id="{18B7FAE3-F192-40C3-8745-7D2AD2EC33BF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9591;p73">
                  <a:extLst>
                    <a:ext uri="{FF2B5EF4-FFF2-40B4-BE49-F238E27FC236}">
                      <a16:creationId xmlns:a16="http://schemas.microsoft.com/office/drawing/2014/main" id="{558191B8-42E4-4327-B52B-DA84507C7928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9" name="Google Shape;9592;p73">
                <a:extLst>
                  <a:ext uri="{FF2B5EF4-FFF2-40B4-BE49-F238E27FC236}">
                    <a16:creationId xmlns:a16="http://schemas.microsoft.com/office/drawing/2014/main" id="{EC288882-F71D-42F1-ACF0-BC360966126E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450" name="Google Shape;9593;p73">
                  <a:extLst>
                    <a:ext uri="{FF2B5EF4-FFF2-40B4-BE49-F238E27FC236}">
                      <a16:creationId xmlns:a16="http://schemas.microsoft.com/office/drawing/2014/main" id="{4CAF841B-563A-4D11-9D1D-52DB2F892692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9594;p73">
                  <a:extLst>
                    <a:ext uri="{FF2B5EF4-FFF2-40B4-BE49-F238E27FC236}">
                      <a16:creationId xmlns:a16="http://schemas.microsoft.com/office/drawing/2014/main" id="{33E5F61A-AAAB-4D6E-AEF0-A4BD65491440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9595;p73">
                  <a:extLst>
                    <a:ext uri="{FF2B5EF4-FFF2-40B4-BE49-F238E27FC236}">
                      <a16:creationId xmlns:a16="http://schemas.microsoft.com/office/drawing/2014/main" id="{EE0CD0FB-71D8-41EE-B9F3-E5BC1AB880B1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9596;p73">
                  <a:extLst>
                    <a:ext uri="{FF2B5EF4-FFF2-40B4-BE49-F238E27FC236}">
                      <a16:creationId xmlns:a16="http://schemas.microsoft.com/office/drawing/2014/main" id="{98242682-9CD5-478E-92D5-D7D87AB2AD7F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9597;p73">
                  <a:extLst>
                    <a:ext uri="{FF2B5EF4-FFF2-40B4-BE49-F238E27FC236}">
                      <a16:creationId xmlns:a16="http://schemas.microsoft.com/office/drawing/2014/main" id="{5E28B36E-A8D0-43E2-98E8-71BBD044FE5D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5" name="Google Shape;9598;p73">
                <a:extLst>
                  <a:ext uri="{FF2B5EF4-FFF2-40B4-BE49-F238E27FC236}">
                    <a16:creationId xmlns:a16="http://schemas.microsoft.com/office/drawing/2014/main" id="{B8474624-45D7-4ACF-B828-80D27F03118F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456" name="Google Shape;9599;p73">
                  <a:extLst>
                    <a:ext uri="{FF2B5EF4-FFF2-40B4-BE49-F238E27FC236}">
                      <a16:creationId xmlns:a16="http://schemas.microsoft.com/office/drawing/2014/main" id="{AFE4D553-FBC9-45A4-8C14-B3B01880F249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9600;p73">
                  <a:extLst>
                    <a:ext uri="{FF2B5EF4-FFF2-40B4-BE49-F238E27FC236}">
                      <a16:creationId xmlns:a16="http://schemas.microsoft.com/office/drawing/2014/main" id="{54542182-DE07-4476-9BFD-9B73657EDA25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9601;p73">
                  <a:extLst>
                    <a:ext uri="{FF2B5EF4-FFF2-40B4-BE49-F238E27FC236}">
                      <a16:creationId xmlns:a16="http://schemas.microsoft.com/office/drawing/2014/main" id="{701B1D94-D153-435C-AD16-148FA7CAAC49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9602;p73">
                  <a:extLst>
                    <a:ext uri="{FF2B5EF4-FFF2-40B4-BE49-F238E27FC236}">
                      <a16:creationId xmlns:a16="http://schemas.microsoft.com/office/drawing/2014/main" id="{E75118F1-CD24-491C-9955-BD737B7F1A66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9603;p73">
                  <a:extLst>
                    <a:ext uri="{FF2B5EF4-FFF2-40B4-BE49-F238E27FC236}">
                      <a16:creationId xmlns:a16="http://schemas.microsoft.com/office/drawing/2014/main" id="{59EAC215-4B3C-4F46-8B5E-62F6F217E9BE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9604;p73">
                  <a:extLst>
                    <a:ext uri="{FF2B5EF4-FFF2-40B4-BE49-F238E27FC236}">
                      <a16:creationId xmlns:a16="http://schemas.microsoft.com/office/drawing/2014/main" id="{0B8315E2-014E-4075-BC8A-7E8AB987728D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9605;p73">
                  <a:extLst>
                    <a:ext uri="{FF2B5EF4-FFF2-40B4-BE49-F238E27FC236}">
                      <a16:creationId xmlns:a16="http://schemas.microsoft.com/office/drawing/2014/main" id="{B0F45BD5-7A58-42DE-8BD6-74DCA490C699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9606;p73">
                <a:extLst>
                  <a:ext uri="{FF2B5EF4-FFF2-40B4-BE49-F238E27FC236}">
                    <a16:creationId xmlns:a16="http://schemas.microsoft.com/office/drawing/2014/main" id="{EAA56DBA-9729-418D-B41F-61833443598A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464" name="Google Shape;9607;p73">
                  <a:extLst>
                    <a:ext uri="{FF2B5EF4-FFF2-40B4-BE49-F238E27FC236}">
                      <a16:creationId xmlns:a16="http://schemas.microsoft.com/office/drawing/2014/main" id="{9E1F591F-FF2D-4F19-ADFA-0976EA4AEADF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9608;p73">
                  <a:extLst>
                    <a:ext uri="{FF2B5EF4-FFF2-40B4-BE49-F238E27FC236}">
                      <a16:creationId xmlns:a16="http://schemas.microsoft.com/office/drawing/2014/main" id="{E17341A4-AD7A-4058-8218-653CEDDC026E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9609;p73">
                  <a:extLst>
                    <a:ext uri="{FF2B5EF4-FFF2-40B4-BE49-F238E27FC236}">
                      <a16:creationId xmlns:a16="http://schemas.microsoft.com/office/drawing/2014/main" id="{2104E76E-DAD6-4EEA-80D0-F6E11BA48711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9610;p73">
                  <a:extLst>
                    <a:ext uri="{FF2B5EF4-FFF2-40B4-BE49-F238E27FC236}">
                      <a16:creationId xmlns:a16="http://schemas.microsoft.com/office/drawing/2014/main" id="{B7136677-8983-44F3-938A-0C6645DCD9C9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9611;p73">
                  <a:extLst>
                    <a:ext uri="{FF2B5EF4-FFF2-40B4-BE49-F238E27FC236}">
                      <a16:creationId xmlns:a16="http://schemas.microsoft.com/office/drawing/2014/main" id="{DB0AD25A-0758-452C-B9A3-CDC0B206256D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9612;p73">
                  <a:extLst>
                    <a:ext uri="{FF2B5EF4-FFF2-40B4-BE49-F238E27FC236}">
                      <a16:creationId xmlns:a16="http://schemas.microsoft.com/office/drawing/2014/main" id="{5DC08164-15B7-417C-B177-69F4589935DB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1FE010B0-E712-45C0-8CFA-9DB4400DE3D5}"/>
              </a:ext>
            </a:extLst>
          </p:cNvPr>
          <p:cNvSpPr txBox="1"/>
          <p:nvPr/>
        </p:nvSpPr>
        <p:spPr>
          <a:xfrm>
            <a:off x="0" y="3136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Best free icons for powerpoint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60003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4">
      <a:dk1>
        <a:sysClr val="windowText" lastClr="000000"/>
      </a:dk1>
      <a:lt1>
        <a:sysClr val="window" lastClr="FFFFFF"/>
      </a:lt1>
      <a:dk2>
        <a:srgbClr val="1D1628"/>
      </a:dk2>
      <a:lt2>
        <a:srgbClr val="BF2424"/>
      </a:lt2>
      <a:accent1>
        <a:srgbClr val="00D5CF"/>
      </a:accent1>
      <a:accent2>
        <a:srgbClr val="FECE00"/>
      </a:accent2>
      <a:accent3>
        <a:srgbClr val="F25651"/>
      </a:accent3>
      <a:accent4>
        <a:srgbClr val="99521D"/>
      </a:accent4>
      <a:accent5>
        <a:srgbClr val="9762AA"/>
      </a:accent5>
      <a:accent6>
        <a:srgbClr val="F14D9B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Kavitha</cp:lastModifiedBy>
  <cp:revision>1</cp:revision>
  <dcterms:created xsi:type="dcterms:W3CDTF">2020-11-10T09:59:30Z</dcterms:created>
  <dcterms:modified xsi:type="dcterms:W3CDTF">2020-11-10T10:01:24Z</dcterms:modified>
</cp:coreProperties>
</file>