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09D5-3403-47AD-BE8D-37DDA7637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122F0-7E02-4284-B5FB-BDEF4C574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F27C-6F65-43B2-85C6-49C7A8A9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EC15-E20F-4294-B957-5BA6D64E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EA78-095E-47B6-9D09-A1EDCAC3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37B9-2007-4E6A-A514-414587EB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C8F5C-C746-46C3-8C94-8804D6BC6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33CA-B41D-4FDF-BE11-5EA1BE5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76C3-3775-4400-B82F-A81DC576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04A2-5E73-4644-B540-349E63EF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D8B05-D496-4A59-824A-5BAF982B6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560B3-C621-4878-B2ED-828965EA2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C847-1390-4B6D-80E5-BE3B7EE1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29D6-1184-4A81-884F-F78A1CA3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B7792-47C6-4630-959E-FB21F934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7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B8FA-849A-40DA-8CDF-A9C15CE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A50B-9A2F-40B0-8011-C1C6E12E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3D38-6886-4C97-BE0D-A0FD45C6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21D9-7707-4291-9151-93DA4989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60A8E-CD2D-459C-9602-4A6CBCFF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9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EC65-7BE0-4035-90A1-2BB156F1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2C2D9-FEE4-48CB-9E9F-5F2402A4E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5DE2-C2C7-4FC9-9A09-DBCF803C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AB19D-3DFD-4E85-92B2-20C941EE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C55E-A0FF-4997-A877-B295F1CC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49EC-2C5D-4AEA-87B6-252A3791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4EE8-53AF-4A26-B13E-D5E8D3AFA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5C7DD-00F8-487F-92E4-70631283A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834E0-DED4-4581-A712-AB20DF63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EFCC-66F3-4438-8843-ADA5C7E9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0812A-8C9F-4C5C-AD02-DC9AC3E3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07A9-7C26-4E69-B074-A8695CAA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8F17-06D9-4461-9FB8-E86D76A9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790B7-E8E6-47D1-AD67-E95E86925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449C7-3D0D-43AD-804B-84D530AA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6D052-1B56-43AD-9216-282F4D564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4C024-8768-49DC-BF85-68DCD33F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58CC8-3382-4B5C-925D-106AC2A0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AD2D5-685A-4E90-8509-12ECE1C9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2C62-147B-4D87-85B8-C2BCBD20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C1043-1F59-465B-8C51-88D007D0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14AB1-BF70-4CD4-AF43-801BDA8E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68149-2341-4DFB-B092-844BACA8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CD313-BAD8-4233-81BE-F3DC0C52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35138-81E0-476D-A42F-2633D381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E730-D206-4024-A1AD-1B3585A0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61D4-19B4-494D-9270-C3032ED9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997A-B4C6-42B3-850D-619C7814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46D3-BA69-497E-B270-B56A0DA6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4FDC1-B188-4370-8EE4-900DAE6C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D37E-9006-48D8-B77C-900274F3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F12BE-09CF-4673-A68F-F90389D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1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CF8F-058D-4490-A692-DA4D24D3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22E78-8E45-4F17-92A4-2718A7636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06D-68B9-4CF3-A9E0-E68AF8ED7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E1F90-3686-45C1-BB7C-0C86EA7E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932DD-B0AC-46FC-8A3F-D5D52F8C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B2EC4-D4D2-4048-8534-ECBE3704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F8F97-C538-41E5-BB7A-A47C2B20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F5FA-B788-4699-90EB-99F676DF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BFBFD-D78A-41D4-AFBB-E94B88ADA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A89D-5E22-4C02-B001-F0D31FD844C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45EE-2403-4491-9D8F-1D78EDC2E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2285-A268-4521-A71E-E60B57701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FA0E-EB49-45F2-8330-B83B0B09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F2BB17-18F8-56B7-43EE-9DA3FFC88E5D}"/>
              </a:ext>
            </a:extLst>
          </p:cNvPr>
          <p:cNvGrpSpPr/>
          <p:nvPr/>
        </p:nvGrpSpPr>
        <p:grpSpPr>
          <a:xfrm>
            <a:off x="0" y="403885"/>
            <a:ext cx="12192000" cy="5762849"/>
            <a:chOff x="0" y="403885"/>
            <a:chExt cx="12192000" cy="57628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6898B-9EAC-23D5-C6F1-EE204C303AF2}"/>
                </a:ext>
              </a:extLst>
            </p:cNvPr>
            <p:cNvSpPr txBox="1"/>
            <p:nvPr/>
          </p:nvSpPr>
          <p:spPr>
            <a:xfrm>
              <a:off x="0" y="403885"/>
              <a:ext cx="12192000" cy="695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sz="32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Agenda Slide Design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72DACE-7C6B-6B93-A742-E505D56C46D1}"/>
                </a:ext>
              </a:extLst>
            </p:cNvPr>
            <p:cNvGrpSpPr/>
            <p:nvPr/>
          </p:nvGrpSpPr>
          <p:grpSpPr>
            <a:xfrm>
              <a:off x="829031" y="1802251"/>
              <a:ext cx="10533939" cy="4364483"/>
              <a:chOff x="829030" y="1802251"/>
              <a:chExt cx="10533939" cy="4364483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8A2E8C1-3B95-6312-DC33-2280012308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8336" y="4699711"/>
                <a:ext cx="0" cy="684427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A3C912E-035C-0806-8C60-1E0D34A088B7}"/>
                  </a:ext>
                </a:extLst>
              </p:cNvPr>
              <p:cNvGrpSpPr/>
              <p:nvPr/>
            </p:nvGrpSpPr>
            <p:grpSpPr>
              <a:xfrm>
                <a:off x="4837420" y="5384140"/>
                <a:ext cx="2513468" cy="782594"/>
                <a:chOff x="4952862" y="4891907"/>
                <a:chExt cx="2284971" cy="711449"/>
              </a:xfrm>
              <a:effectLst/>
            </p:grpSpPr>
            <p:sp>
              <p:nvSpPr>
                <p:cNvPr id="70" name="Round Single Corner Rectangle 110">
                  <a:extLst>
                    <a:ext uri="{FF2B5EF4-FFF2-40B4-BE49-F238E27FC236}">
                      <a16:creationId xmlns:a16="http://schemas.microsoft.com/office/drawing/2014/main" id="{5F32C96A-938C-DED9-86F6-852BD3AA0132}"/>
                    </a:ext>
                  </a:extLst>
                </p:cNvPr>
                <p:cNvSpPr/>
                <p:nvPr/>
              </p:nvSpPr>
              <p:spPr>
                <a:xfrm flipH="1" flipV="1">
                  <a:off x="4952862" y="4891909"/>
                  <a:ext cx="764584" cy="711447"/>
                </a:xfrm>
                <a:prstGeom prst="round1Rect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911B155-2A6E-A59D-8BD5-7E7F36113B6D}"/>
                    </a:ext>
                  </a:extLst>
                </p:cNvPr>
                <p:cNvSpPr/>
                <p:nvPr/>
              </p:nvSpPr>
              <p:spPr>
                <a:xfrm flipV="1">
                  <a:off x="5708431" y="4891909"/>
                  <a:ext cx="764584" cy="71144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Round Single Corner Rectangle 115">
                  <a:extLst>
                    <a:ext uri="{FF2B5EF4-FFF2-40B4-BE49-F238E27FC236}">
                      <a16:creationId xmlns:a16="http://schemas.microsoft.com/office/drawing/2014/main" id="{E016B08B-4778-FD61-0BEB-D2E373F9B8AB}"/>
                    </a:ext>
                  </a:extLst>
                </p:cNvPr>
                <p:cNvSpPr/>
                <p:nvPr/>
              </p:nvSpPr>
              <p:spPr>
                <a:xfrm flipV="1">
                  <a:off x="6462485" y="4891907"/>
                  <a:ext cx="775348" cy="711447"/>
                </a:xfrm>
                <a:prstGeom prst="round1Rect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" name="Isosceles Triangle 45">
                <a:extLst>
                  <a:ext uri="{FF2B5EF4-FFF2-40B4-BE49-F238E27FC236}">
                    <a16:creationId xmlns:a16="http://schemas.microsoft.com/office/drawing/2014/main" id="{815971B5-C18D-D186-3E71-D6C674B01C04}"/>
                  </a:ext>
                </a:extLst>
              </p:cNvPr>
              <p:cNvSpPr/>
              <p:nvPr/>
            </p:nvSpPr>
            <p:spPr>
              <a:xfrm rot="16200000" flipV="1">
                <a:off x="6470143" y="5707133"/>
                <a:ext cx="191852" cy="112962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Shape 2570">
                <a:extLst>
                  <a:ext uri="{FF2B5EF4-FFF2-40B4-BE49-F238E27FC236}">
                    <a16:creationId xmlns:a16="http://schemas.microsoft.com/office/drawing/2014/main" id="{B7CB7E36-29F1-D896-7893-CDE5D6D3BAEB}"/>
                  </a:ext>
                </a:extLst>
              </p:cNvPr>
              <p:cNvSpPr/>
              <p:nvPr/>
            </p:nvSpPr>
            <p:spPr>
              <a:xfrm>
                <a:off x="4418345" y="5076197"/>
                <a:ext cx="257113" cy="251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19" extrusionOk="0">
                    <a:moveTo>
                      <a:pt x="7530" y="4197"/>
                    </a:moveTo>
                    <a:lnTo>
                      <a:pt x="6680" y="3701"/>
                    </a:lnTo>
                    <a:lnTo>
                      <a:pt x="6189" y="4560"/>
                    </a:lnTo>
                    <a:lnTo>
                      <a:pt x="7040" y="5056"/>
                    </a:lnTo>
                    <a:cubicBezTo>
                      <a:pt x="7040" y="5056"/>
                      <a:pt x="7530" y="4197"/>
                      <a:pt x="7530" y="4197"/>
                    </a:cubicBezTo>
                    <a:close/>
                    <a:moveTo>
                      <a:pt x="8512" y="2479"/>
                    </a:moveTo>
                    <a:lnTo>
                      <a:pt x="7662" y="1984"/>
                    </a:lnTo>
                    <a:lnTo>
                      <a:pt x="7171" y="2843"/>
                    </a:lnTo>
                    <a:lnTo>
                      <a:pt x="8021" y="3339"/>
                    </a:lnTo>
                    <a:cubicBezTo>
                      <a:pt x="8021" y="3339"/>
                      <a:pt x="8512" y="2479"/>
                      <a:pt x="8512" y="2479"/>
                    </a:cubicBezTo>
                    <a:close/>
                    <a:moveTo>
                      <a:pt x="20618" y="8428"/>
                    </a:moveTo>
                    <a:lnTo>
                      <a:pt x="982" y="8428"/>
                    </a:lnTo>
                    <a:lnTo>
                      <a:pt x="982" y="6445"/>
                    </a:lnTo>
                    <a:lnTo>
                      <a:pt x="20618" y="6445"/>
                    </a:lnTo>
                    <a:cubicBezTo>
                      <a:pt x="20618" y="6445"/>
                      <a:pt x="20618" y="8428"/>
                      <a:pt x="20618" y="8428"/>
                    </a:cubicBezTo>
                    <a:close/>
                    <a:moveTo>
                      <a:pt x="18655" y="20327"/>
                    </a:moveTo>
                    <a:lnTo>
                      <a:pt x="2945" y="20327"/>
                    </a:lnTo>
                    <a:lnTo>
                      <a:pt x="2945" y="9420"/>
                    </a:lnTo>
                    <a:lnTo>
                      <a:pt x="18655" y="9420"/>
                    </a:lnTo>
                    <a:cubicBezTo>
                      <a:pt x="18655" y="9420"/>
                      <a:pt x="18655" y="20327"/>
                      <a:pt x="18655" y="20327"/>
                    </a:cubicBezTo>
                    <a:close/>
                    <a:moveTo>
                      <a:pt x="6811" y="1488"/>
                    </a:moveTo>
                    <a:cubicBezTo>
                      <a:pt x="7083" y="1014"/>
                      <a:pt x="7683" y="851"/>
                      <a:pt x="8153" y="1125"/>
                    </a:cubicBezTo>
                    <a:lnTo>
                      <a:pt x="9854" y="2117"/>
                    </a:lnTo>
                    <a:lnTo>
                      <a:pt x="7946" y="5454"/>
                    </a:lnTo>
                    <a:lnTo>
                      <a:pt x="5759" y="5454"/>
                    </a:lnTo>
                    <a:lnTo>
                      <a:pt x="5698" y="5419"/>
                    </a:lnTo>
                    <a:lnTo>
                      <a:pt x="5678" y="5454"/>
                    </a:lnTo>
                    <a:lnTo>
                      <a:pt x="4545" y="5454"/>
                    </a:lnTo>
                    <a:cubicBezTo>
                      <a:pt x="4545" y="5454"/>
                      <a:pt x="6811" y="1488"/>
                      <a:pt x="6811" y="1488"/>
                    </a:cubicBezTo>
                    <a:close/>
                    <a:moveTo>
                      <a:pt x="15577" y="5454"/>
                    </a:moveTo>
                    <a:lnTo>
                      <a:pt x="9079" y="5454"/>
                    </a:lnTo>
                    <a:lnTo>
                      <a:pt x="10704" y="2612"/>
                    </a:lnTo>
                    <a:cubicBezTo>
                      <a:pt x="10704" y="2612"/>
                      <a:pt x="15577" y="5454"/>
                      <a:pt x="15577" y="5454"/>
                    </a:cubicBezTo>
                    <a:close/>
                    <a:moveTo>
                      <a:pt x="15930" y="2759"/>
                    </a:moveTo>
                    <a:cubicBezTo>
                      <a:pt x="16454" y="2617"/>
                      <a:pt x="16991" y="2931"/>
                      <a:pt x="17132" y="3460"/>
                    </a:cubicBezTo>
                    <a:lnTo>
                      <a:pt x="17661" y="5454"/>
                    </a:lnTo>
                    <a:lnTo>
                      <a:pt x="17540" y="5454"/>
                    </a:lnTo>
                    <a:lnTo>
                      <a:pt x="16279" y="4718"/>
                    </a:lnTo>
                    <a:lnTo>
                      <a:pt x="16438" y="4674"/>
                    </a:lnTo>
                    <a:lnTo>
                      <a:pt x="16184" y="3716"/>
                    </a:lnTo>
                    <a:lnTo>
                      <a:pt x="15236" y="3973"/>
                    </a:lnTo>
                    <a:lnTo>
                      <a:pt x="15279" y="4135"/>
                    </a:lnTo>
                    <a:lnTo>
                      <a:pt x="14076" y="3434"/>
                    </a:lnTo>
                    <a:lnTo>
                      <a:pt x="14033" y="3272"/>
                    </a:lnTo>
                    <a:cubicBezTo>
                      <a:pt x="14033" y="3272"/>
                      <a:pt x="15930" y="2759"/>
                      <a:pt x="15930" y="2759"/>
                    </a:cubicBezTo>
                    <a:close/>
                    <a:moveTo>
                      <a:pt x="20618" y="5454"/>
                    </a:moveTo>
                    <a:lnTo>
                      <a:pt x="18678" y="5454"/>
                    </a:lnTo>
                    <a:lnTo>
                      <a:pt x="18081" y="3203"/>
                    </a:lnTo>
                    <a:cubicBezTo>
                      <a:pt x="17800" y="2145"/>
                      <a:pt x="16724" y="1518"/>
                      <a:pt x="15676" y="1801"/>
                    </a:cubicBezTo>
                    <a:lnTo>
                      <a:pt x="12671" y="2615"/>
                    </a:lnTo>
                    <a:lnTo>
                      <a:pt x="8644" y="266"/>
                    </a:lnTo>
                    <a:cubicBezTo>
                      <a:pt x="7704" y="-281"/>
                      <a:pt x="6504" y="44"/>
                      <a:pt x="5961" y="992"/>
                    </a:cubicBezTo>
                    <a:lnTo>
                      <a:pt x="3410" y="5454"/>
                    </a:lnTo>
                    <a:lnTo>
                      <a:pt x="982" y="5454"/>
                    </a:lnTo>
                    <a:cubicBezTo>
                      <a:pt x="440" y="5454"/>
                      <a:pt x="0" y="5898"/>
                      <a:pt x="0" y="6445"/>
                    </a:cubicBezTo>
                    <a:lnTo>
                      <a:pt x="0" y="8428"/>
                    </a:lnTo>
                    <a:cubicBezTo>
                      <a:pt x="0" y="8977"/>
                      <a:pt x="440" y="9420"/>
                      <a:pt x="982" y="9420"/>
                    </a:cubicBezTo>
                    <a:lnTo>
                      <a:pt x="1964" y="9420"/>
                    </a:lnTo>
                    <a:lnTo>
                      <a:pt x="1964" y="20327"/>
                    </a:lnTo>
                    <a:cubicBezTo>
                      <a:pt x="1964" y="20875"/>
                      <a:pt x="2403" y="21319"/>
                      <a:pt x="2945" y="21319"/>
                    </a:cubicBezTo>
                    <a:lnTo>
                      <a:pt x="18655" y="21319"/>
                    </a:lnTo>
                    <a:cubicBezTo>
                      <a:pt x="19197" y="21319"/>
                      <a:pt x="19636" y="20875"/>
                      <a:pt x="19636" y="20327"/>
                    </a:cubicBezTo>
                    <a:lnTo>
                      <a:pt x="19636" y="9420"/>
                    </a:lnTo>
                    <a:lnTo>
                      <a:pt x="20618" y="9420"/>
                    </a:lnTo>
                    <a:cubicBezTo>
                      <a:pt x="21160" y="9420"/>
                      <a:pt x="21600" y="8977"/>
                      <a:pt x="21600" y="8428"/>
                    </a:cubicBezTo>
                    <a:lnTo>
                      <a:pt x="21600" y="6445"/>
                    </a:lnTo>
                    <a:cubicBezTo>
                      <a:pt x="21600" y="5898"/>
                      <a:pt x="21160" y="5454"/>
                      <a:pt x="20618" y="5454"/>
                    </a:cubicBezTo>
                    <a:moveTo>
                      <a:pt x="7855" y="12395"/>
                    </a:moveTo>
                    <a:lnTo>
                      <a:pt x="13745" y="12395"/>
                    </a:lnTo>
                    <a:lnTo>
                      <a:pt x="13745" y="13386"/>
                    </a:lnTo>
                    <a:lnTo>
                      <a:pt x="7855" y="13386"/>
                    </a:lnTo>
                    <a:cubicBezTo>
                      <a:pt x="7855" y="13386"/>
                      <a:pt x="7855" y="12395"/>
                      <a:pt x="7855" y="12395"/>
                    </a:cubicBezTo>
                    <a:close/>
                    <a:moveTo>
                      <a:pt x="7855" y="14378"/>
                    </a:moveTo>
                    <a:lnTo>
                      <a:pt x="13745" y="14378"/>
                    </a:lnTo>
                    <a:cubicBezTo>
                      <a:pt x="14288" y="14378"/>
                      <a:pt x="14727" y="13934"/>
                      <a:pt x="14727" y="13386"/>
                    </a:cubicBezTo>
                    <a:lnTo>
                      <a:pt x="14727" y="12395"/>
                    </a:lnTo>
                    <a:cubicBezTo>
                      <a:pt x="14727" y="11847"/>
                      <a:pt x="14288" y="11403"/>
                      <a:pt x="13745" y="11403"/>
                    </a:cubicBezTo>
                    <a:lnTo>
                      <a:pt x="7855" y="11403"/>
                    </a:lnTo>
                    <a:cubicBezTo>
                      <a:pt x="7312" y="11403"/>
                      <a:pt x="6873" y="11847"/>
                      <a:pt x="6873" y="12395"/>
                    </a:cubicBezTo>
                    <a:lnTo>
                      <a:pt x="6873" y="13386"/>
                    </a:lnTo>
                    <a:cubicBezTo>
                      <a:pt x="6873" y="13934"/>
                      <a:pt x="7312" y="14378"/>
                      <a:pt x="7855" y="1437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marL="0" marR="0" lvl="0" indent="0" algn="l" defTabSz="2285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Source Sans Pro Light" charset="0"/>
                  <a:cs typeface="Arial" panose="020B0604020202020204" pitchFamily="34" charset="0"/>
                  <a:sym typeface="Gill Sans"/>
                </a:endParaRPr>
              </a:p>
            </p:txBody>
          </p:sp>
          <p:sp>
            <p:nvSpPr>
              <p:cNvPr id="10" name="Round Single Corner Rectangle 110">
                <a:extLst>
                  <a:ext uri="{FF2B5EF4-FFF2-40B4-BE49-F238E27FC236}">
                    <a16:creationId xmlns:a16="http://schemas.microsoft.com/office/drawing/2014/main" id="{DA751549-5872-EF77-4328-FEEA18A41755}"/>
                  </a:ext>
                </a:extLst>
              </p:cNvPr>
              <p:cNvSpPr/>
              <p:nvPr/>
            </p:nvSpPr>
            <p:spPr>
              <a:xfrm flipH="1" flipV="1">
                <a:off x="3165195" y="4601546"/>
                <a:ext cx="841042" cy="782592"/>
              </a:xfrm>
              <a:prstGeom prst="round1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186F30-748C-8342-BF00-4566E5AC383B}"/>
                  </a:ext>
                </a:extLst>
              </p:cNvPr>
              <p:cNvSpPr/>
              <p:nvPr/>
            </p:nvSpPr>
            <p:spPr>
              <a:xfrm flipV="1">
                <a:off x="3996321" y="4601546"/>
                <a:ext cx="841042" cy="7825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 Single Corner Rectangle 115">
                <a:extLst>
                  <a:ext uri="{FF2B5EF4-FFF2-40B4-BE49-F238E27FC236}">
                    <a16:creationId xmlns:a16="http://schemas.microsoft.com/office/drawing/2014/main" id="{3FE577DD-4B5E-70B3-90D8-B8773014E16E}"/>
                  </a:ext>
                </a:extLst>
              </p:cNvPr>
              <p:cNvSpPr/>
              <p:nvPr/>
            </p:nvSpPr>
            <p:spPr>
              <a:xfrm>
                <a:off x="4837621" y="4601546"/>
                <a:ext cx="841042" cy="782592"/>
              </a:xfrm>
              <a:prstGeom prst="round1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Isosceles Triangle 45">
                <a:extLst>
                  <a:ext uri="{FF2B5EF4-FFF2-40B4-BE49-F238E27FC236}">
                    <a16:creationId xmlns:a16="http://schemas.microsoft.com/office/drawing/2014/main" id="{A09D44DF-4622-F76D-89F2-F21802D48DF0}"/>
                  </a:ext>
                </a:extLst>
              </p:cNvPr>
              <p:cNvSpPr/>
              <p:nvPr/>
            </p:nvSpPr>
            <p:spPr>
              <a:xfrm rot="16200000" flipV="1">
                <a:off x="4797917" y="4924537"/>
                <a:ext cx="191852" cy="112962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Shape 2570">
                <a:extLst>
                  <a:ext uri="{FF2B5EF4-FFF2-40B4-BE49-F238E27FC236}">
                    <a16:creationId xmlns:a16="http://schemas.microsoft.com/office/drawing/2014/main" id="{C7D046A4-B281-2D2A-AEAB-7CACB08E32B3}"/>
                  </a:ext>
                </a:extLst>
              </p:cNvPr>
              <p:cNvSpPr/>
              <p:nvPr/>
            </p:nvSpPr>
            <p:spPr>
              <a:xfrm>
                <a:off x="2746119" y="4293600"/>
                <a:ext cx="257113" cy="251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19" extrusionOk="0">
                    <a:moveTo>
                      <a:pt x="7530" y="4197"/>
                    </a:moveTo>
                    <a:lnTo>
                      <a:pt x="6680" y="3701"/>
                    </a:lnTo>
                    <a:lnTo>
                      <a:pt x="6189" y="4560"/>
                    </a:lnTo>
                    <a:lnTo>
                      <a:pt x="7040" y="5056"/>
                    </a:lnTo>
                    <a:cubicBezTo>
                      <a:pt x="7040" y="5056"/>
                      <a:pt x="7530" y="4197"/>
                      <a:pt x="7530" y="4197"/>
                    </a:cubicBezTo>
                    <a:close/>
                    <a:moveTo>
                      <a:pt x="8512" y="2479"/>
                    </a:moveTo>
                    <a:lnTo>
                      <a:pt x="7662" y="1984"/>
                    </a:lnTo>
                    <a:lnTo>
                      <a:pt x="7171" y="2843"/>
                    </a:lnTo>
                    <a:lnTo>
                      <a:pt x="8021" y="3339"/>
                    </a:lnTo>
                    <a:cubicBezTo>
                      <a:pt x="8021" y="3339"/>
                      <a:pt x="8512" y="2479"/>
                      <a:pt x="8512" y="2479"/>
                    </a:cubicBezTo>
                    <a:close/>
                    <a:moveTo>
                      <a:pt x="20618" y="8428"/>
                    </a:moveTo>
                    <a:lnTo>
                      <a:pt x="982" y="8428"/>
                    </a:lnTo>
                    <a:lnTo>
                      <a:pt x="982" y="6445"/>
                    </a:lnTo>
                    <a:lnTo>
                      <a:pt x="20618" y="6445"/>
                    </a:lnTo>
                    <a:cubicBezTo>
                      <a:pt x="20618" y="6445"/>
                      <a:pt x="20618" y="8428"/>
                      <a:pt x="20618" y="8428"/>
                    </a:cubicBezTo>
                    <a:close/>
                    <a:moveTo>
                      <a:pt x="18655" y="20327"/>
                    </a:moveTo>
                    <a:lnTo>
                      <a:pt x="2945" y="20327"/>
                    </a:lnTo>
                    <a:lnTo>
                      <a:pt x="2945" y="9420"/>
                    </a:lnTo>
                    <a:lnTo>
                      <a:pt x="18655" y="9420"/>
                    </a:lnTo>
                    <a:cubicBezTo>
                      <a:pt x="18655" y="9420"/>
                      <a:pt x="18655" y="20327"/>
                      <a:pt x="18655" y="20327"/>
                    </a:cubicBezTo>
                    <a:close/>
                    <a:moveTo>
                      <a:pt x="6811" y="1488"/>
                    </a:moveTo>
                    <a:cubicBezTo>
                      <a:pt x="7083" y="1014"/>
                      <a:pt x="7683" y="851"/>
                      <a:pt x="8153" y="1125"/>
                    </a:cubicBezTo>
                    <a:lnTo>
                      <a:pt x="9854" y="2117"/>
                    </a:lnTo>
                    <a:lnTo>
                      <a:pt x="7946" y="5454"/>
                    </a:lnTo>
                    <a:lnTo>
                      <a:pt x="5759" y="5454"/>
                    </a:lnTo>
                    <a:lnTo>
                      <a:pt x="5698" y="5419"/>
                    </a:lnTo>
                    <a:lnTo>
                      <a:pt x="5678" y="5454"/>
                    </a:lnTo>
                    <a:lnTo>
                      <a:pt x="4545" y="5454"/>
                    </a:lnTo>
                    <a:cubicBezTo>
                      <a:pt x="4545" y="5454"/>
                      <a:pt x="6811" y="1488"/>
                      <a:pt x="6811" y="1488"/>
                    </a:cubicBezTo>
                    <a:close/>
                    <a:moveTo>
                      <a:pt x="15577" y="5454"/>
                    </a:moveTo>
                    <a:lnTo>
                      <a:pt x="9079" y="5454"/>
                    </a:lnTo>
                    <a:lnTo>
                      <a:pt x="10704" y="2612"/>
                    </a:lnTo>
                    <a:cubicBezTo>
                      <a:pt x="10704" y="2612"/>
                      <a:pt x="15577" y="5454"/>
                      <a:pt x="15577" y="5454"/>
                    </a:cubicBezTo>
                    <a:close/>
                    <a:moveTo>
                      <a:pt x="15930" y="2759"/>
                    </a:moveTo>
                    <a:cubicBezTo>
                      <a:pt x="16454" y="2617"/>
                      <a:pt x="16991" y="2931"/>
                      <a:pt x="17132" y="3460"/>
                    </a:cubicBezTo>
                    <a:lnTo>
                      <a:pt x="17661" y="5454"/>
                    </a:lnTo>
                    <a:lnTo>
                      <a:pt x="17540" y="5454"/>
                    </a:lnTo>
                    <a:lnTo>
                      <a:pt x="16279" y="4718"/>
                    </a:lnTo>
                    <a:lnTo>
                      <a:pt x="16438" y="4674"/>
                    </a:lnTo>
                    <a:lnTo>
                      <a:pt x="16184" y="3716"/>
                    </a:lnTo>
                    <a:lnTo>
                      <a:pt x="15236" y="3973"/>
                    </a:lnTo>
                    <a:lnTo>
                      <a:pt x="15279" y="4135"/>
                    </a:lnTo>
                    <a:lnTo>
                      <a:pt x="14076" y="3434"/>
                    </a:lnTo>
                    <a:lnTo>
                      <a:pt x="14033" y="3272"/>
                    </a:lnTo>
                    <a:cubicBezTo>
                      <a:pt x="14033" y="3272"/>
                      <a:pt x="15930" y="2759"/>
                      <a:pt x="15930" y="2759"/>
                    </a:cubicBezTo>
                    <a:close/>
                    <a:moveTo>
                      <a:pt x="20618" y="5454"/>
                    </a:moveTo>
                    <a:lnTo>
                      <a:pt x="18678" y="5454"/>
                    </a:lnTo>
                    <a:lnTo>
                      <a:pt x="18081" y="3203"/>
                    </a:lnTo>
                    <a:cubicBezTo>
                      <a:pt x="17800" y="2145"/>
                      <a:pt x="16724" y="1518"/>
                      <a:pt x="15676" y="1801"/>
                    </a:cubicBezTo>
                    <a:lnTo>
                      <a:pt x="12671" y="2615"/>
                    </a:lnTo>
                    <a:lnTo>
                      <a:pt x="8644" y="266"/>
                    </a:lnTo>
                    <a:cubicBezTo>
                      <a:pt x="7704" y="-281"/>
                      <a:pt x="6504" y="44"/>
                      <a:pt x="5961" y="992"/>
                    </a:cubicBezTo>
                    <a:lnTo>
                      <a:pt x="3410" y="5454"/>
                    </a:lnTo>
                    <a:lnTo>
                      <a:pt x="982" y="5454"/>
                    </a:lnTo>
                    <a:cubicBezTo>
                      <a:pt x="440" y="5454"/>
                      <a:pt x="0" y="5898"/>
                      <a:pt x="0" y="6445"/>
                    </a:cubicBezTo>
                    <a:lnTo>
                      <a:pt x="0" y="8428"/>
                    </a:lnTo>
                    <a:cubicBezTo>
                      <a:pt x="0" y="8977"/>
                      <a:pt x="440" y="9420"/>
                      <a:pt x="982" y="9420"/>
                    </a:cubicBezTo>
                    <a:lnTo>
                      <a:pt x="1964" y="9420"/>
                    </a:lnTo>
                    <a:lnTo>
                      <a:pt x="1964" y="20327"/>
                    </a:lnTo>
                    <a:cubicBezTo>
                      <a:pt x="1964" y="20875"/>
                      <a:pt x="2403" y="21319"/>
                      <a:pt x="2945" y="21319"/>
                    </a:cubicBezTo>
                    <a:lnTo>
                      <a:pt x="18655" y="21319"/>
                    </a:lnTo>
                    <a:cubicBezTo>
                      <a:pt x="19197" y="21319"/>
                      <a:pt x="19636" y="20875"/>
                      <a:pt x="19636" y="20327"/>
                    </a:cubicBezTo>
                    <a:lnTo>
                      <a:pt x="19636" y="9420"/>
                    </a:lnTo>
                    <a:lnTo>
                      <a:pt x="20618" y="9420"/>
                    </a:lnTo>
                    <a:cubicBezTo>
                      <a:pt x="21160" y="9420"/>
                      <a:pt x="21600" y="8977"/>
                      <a:pt x="21600" y="8428"/>
                    </a:cubicBezTo>
                    <a:lnTo>
                      <a:pt x="21600" y="6445"/>
                    </a:lnTo>
                    <a:cubicBezTo>
                      <a:pt x="21600" y="5898"/>
                      <a:pt x="21160" y="5454"/>
                      <a:pt x="20618" y="5454"/>
                    </a:cubicBezTo>
                    <a:moveTo>
                      <a:pt x="7855" y="12395"/>
                    </a:moveTo>
                    <a:lnTo>
                      <a:pt x="13745" y="12395"/>
                    </a:lnTo>
                    <a:lnTo>
                      <a:pt x="13745" y="13386"/>
                    </a:lnTo>
                    <a:lnTo>
                      <a:pt x="7855" y="13386"/>
                    </a:lnTo>
                    <a:cubicBezTo>
                      <a:pt x="7855" y="13386"/>
                      <a:pt x="7855" y="12395"/>
                      <a:pt x="7855" y="12395"/>
                    </a:cubicBezTo>
                    <a:close/>
                    <a:moveTo>
                      <a:pt x="7855" y="14378"/>
                    </a:moveTo>
                    <a:lnTo>
                      <a:pt x="13745" y="14378"/>
                    </a:lnTo>
                    <a:cubicBezTo>
                      <a:pt x="14288" y="14378"/>
                      <a:pt x="14727" y="13934"/>
                      <a:pt x="14727" y="13386"/>
                    </a:cubicBezTo>
                    <a:lnTo>
                      <a:pt x="14727" y="12395"/>
                    </a:lnTo>
                    <a:cubicBezTo>
                      <a:pt x="14727" y="11847"/>
                      <a:pt x="14288" y="11403"/>
                      <a:pt x="13745" y="11403"/>
                    </a:cubicBezTo>
                    <a:lnTo>
                      <a:pt x="7855" y="11403"/>
                    </a:lnTo>
                    <a:cubicBezTo>
                      <a:pt x="7312" y="11403"/>
                      <a:pt x="6873" y="11847"/>
                      <a:pt x="6873" y="12395"/>
                    </a:cubicBezTo>
                    <a:lnTo>
                      <a:pt x="6873" y="13386"/>
                    </a:lnTo>
                    <a:cubicBezTo>
                      <a:pt x="6873" y="13934"/>
                      <a:pt x="7312" y="14378"/>
                      <a:pt x="7855" y="1437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marL="0" marR="0" lvl="0" indent="0" algn="l" defTabSz="2285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Source Sans Pro Light" charset="0"/>
                  <a:cs typeface="Arial" panose="020B0604020202020204" pitchFamily="34" charset="0"/>
                  <a:sym typeface="Gill Sans"/>
                </a:endParaRPr>
              </a:p>
            </p:txBody>
          </p:sp>
          <p:sp>
            <p:nvSpPr>
              <p:cNvPr id="15" name="Round Single Corner Rectangle 110">
                <a:extLst>
                  <a:ext uri="{FF2B5EF4-FFF2-40B4-BE49-F238E27FC236}">
                    <a16:creationId xmlns:a16="http://schemas.microsoft.com/office/drawing/2014/main" id="{3A64BC06-2C08-0EED-304D-7BEC900C9B34}"/>
                  </a:ext>
                </a:extLst>
              </p:cNvPr>
              <p:cNvSpPr/>
              <p:nvPr/>
            </p:nvSpPr>
            <p:spPr>
              <a:xfrm flipH="1" flipV="1">
                <a:off x="1492968" y="3818949"/>
                <a:ext cx="841042" cy="782592"/>
              </a:xfrm>
              <a:prstGeom prst="round1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449046-FA7C-4AA8-10E8-5005D944383B}"/>
                  </a:ext>
                </a:extLst>
              </p:cNvPr>
              <p:cNvSpPr/>
              <p:nvPr/>
            </p:nvSpPr>
            <p:spPr>
              <a:xfrm flipV="1">
                <a:off x="2324094" y="3818949"/>
                <a:ext cx="841042" cy="7825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 Single Corner Rectangle 115">
                <a:extLst>
                  <a:ext uri="{FF2B5EF4-FFF2-40B4-BE49-F238E27FC236}">
                    <a16:creationId xmlns:a16="http://schemas.microsoft.com/office/drawing/2014/main" id="{4C0D3853-4FFA-EDC0-EE08-5C57F3C2B324}"/>
                  </a:ext>
                </a:extLst>
              </p:cNvPr>
              <p:cNvSpPr/>
              <p:nvPr/>
            </p:nvSpPr>
            <p:spPr>
              <a:xfrm>
                <a:off x="3165395" y="3818949"/>
                <a:ext cx="841042" cy="782592"/>
              </a:xfrm>
              <a:prstGeom prst="round1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Isosceles Triangle 45">
                <a:extLst>
                  <a:ext uri="{FF2B5EF4-FFF2-40B4-BE49-F238E27FC236}">
                    <a16:creationId xmlns:a16="http://schemas.microsoft.com/office/drawing/2014/main" id="{71F6C968-579E-C9A3-3FDE-49F922CF77BD}"/>
                  </a:ext>
                </a:extLst>
              </p:cNvPr>
              <p:cNvSpPr/>
              <p:nvPr/>
            </p:nvSpPr>
            <p:spPr>
              <a:xfrm rot="16200000" flipV="1">
                <a:off x="3125690" y="4141940"/>
                <a:ext cx="191852" cy="112962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" name="Shape 2570">
                <a:extLst>
                  <a:ext uri="{FF2B5EF4-FFF2-40B4-BE49-F238E27FC236}">
                    <a16:creationId xmlns:a16="http://schemas.microsoft.com/office/drawing/2014/main" id="{1688CABC-9860-3ED7-0C26-82DAE2A32215}"/>
                  </a:ext>
                </a:extLst>
              </p:cNvPr>
              <p:cNvSpPr/>
              <p:nvPr/>
            </p:nvSpPr>
            <p:spPr>
              <a:xfrm flipH="1">
                <a:off x="7512593" y="5076197"/>
                <a:ext cx="257113" cy="251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19" extrusionOk="0">
                    <a:moveTo>
                      <a:pt x="7530" y="4197"/>
                    </a:moveTo>
                    <a:lnTo>
                      <a:pt x="6680" y="3701"/>
                    </a:lnTo>
                    <a:lnTo>
                      <a:pt x="6189" y="4560"/>
                    </a:lnTo>
                    <a:lnTo>
                      <a:pt x="7040" y="5056"/>
                    </a:lnTo>
                    <a:cubicBezTo>
                      <a:pt x="7040" y="5056"/>
                      <a:pt x="7530" y="4197"/>
                      <a:pt x="7530" y="4197"/>
                    </a:cubicBezTo>
                    <a:close/>
                    <a:moveTo>
                      <a:pt x="8512" y="2479"/>
                    </a:moveTo>
                    <a:lnTo>
                      <a:pt x="7662" y="1984"/>
                    </a:lnTo>
                    <a:lnTo>
                      <a:pt x="7171" y="2843"/>
                    </a:lnTo>
                    <a:lnTo>
                      <a:pt x="8021" y="3339"/>
                    </a:lnTo>
                    <a:cubicBezTo>
                      <a:pt x="8021" y="3339"/>
                      <a:pt x="8512" y="2479"/>
                      <a:pt x="8512" y="2479"/>
                    </a:cubicBezTo>
                    <a:close/>
                    <a:moveTo>
                      <a:pt x="20618" y="8428"/>
                    </a:moveTo>
                    <a:lnTo>
                      <a:pt x="982" y="8428"/>
                    </a:lnTo>
                    <a:lnTo>
                      <a:pt x="982" y="6445"/>
                    </a:lnTo>
                    <a:lnTo>
                      <a:pt x="20618" y="6445"/>
                    </a:lnTo>
                    <a:cubicBezTo>
                      <a:pt x="20618" y="6445"/>
                      <a:pt x="20618" y="8428"/>
                      <a:pt x="20618" y="8428"/>
                    </a:cubicBezTo>
                    <a:close/>
                    <a:moveTo>
                      <a:pt x="18655" y="20327"/>
                    </a:moveTo>
                    <a:lnTo>
                      <a:pt x="2945" y="20327"/>
                    </a:lnTo>
                    <a:lnTo>
                      <a:pt x="2945" y="9420"/>
                    </a:lnTo>
                    <a:lnTo>
                      <a:pt x="18655" y="9420"/>
                    </a:lnTo>
                    <a:cubicBezTo>
                      <a:pt x="18655" y="9420"/>
                      <a:pt x="18655" y="20327"/>
                      <a:pt x="18655" y="20327"/>
                    </a:cubicBezTo>
                    <a:close/>
                    <a:moveTo>
                      <a:pt x="6811" y="1488"/>
                    </a:moveTo>
                    <a:cubicBezTo>
                      <a:pt x="7083" y="1014"/>
                      <a:pt x="7683" y="851"/>
                      <a:pt x="8153" y="1125"/>
                    </a:cubicBezTo>
                    <a:lnTo>
                      <a:pt x="9854" y="2117"/>
                    </a:lnTo>
                    <a:lnTo>
                      <a:pt x="7946" y="5454"/>
                    </a:lnTo>
                    <a:lnTo>
                      <a:pt x="5759" y="5454"/>
                    </a:lnTo>
                    <a:lnTo>
                      <a:pt x="5698" y="5419"/>
                    </a:lnTo>
                    <a:lnTo>
                      <a:pt x="5678" y="5454"/>
                    </a:lnTo>
                    <a:lnTo>
                      <a:pt x="4545" y="5454"/>
                    </a:lnTo>
                    <a:cubicBezTo>
                      <a:pt x="4545" y="5454"/>
                      <a:pt x="6811" y="1488"/>
                      <a:pt x="6811" y="1488"/>
                    </a:cubicBezTo>
                    <a:close/>
                    <a:moveTo>
                      <a:pt x="15577" y="5454"/>
                    </a:moveTo>
                    <a:lnTo>
                      <a:pt x="9079" y="5454"/>
                    </a:lnTo>
                    <a:lnTo>
                      <a:pt x="10704" y="2612"/>
                    </a:lnTo>
                    <a:cubicBezTo>
                      <a:pt x="10704" y="2612"/>
                      <a:pt x="15577" y="5454"/>
                      <a:pt x="15577" y="5454"/>
                    </a:cubicBezTo>
                    <a:close/>
                    <a:moveTo>
                      <a:pt x="15930" y="2759"/>
                    </a:moveTo>
                    <a:cubicBezTo>
                      <a:pt x="16454" y="2617"/>
                      <a:pt x="16991" y="2931"/>
                      <a:pt x="17132" y="3460"/>
                    </a:cubicBezTo>
                    <a:lnTo>
                      <a:pt x="17661" y="5454"/>
                    </a:lnTo>
                    <a:lnTo>
                      <a:pt x="17540" y="5454"/>
                    </a:lnTo>
                    <a:lnTo>
                      <a:pt x="16279" y="4718"/>
                    </a:lnTo>
                    <a:lnTo>
                      <a:pt x="16438" y="4674"/>
                    </a:lnTo>
                    <a:lnTo>
                      <a:pt x="16184" y="3716"/>
                    </a:lnTo>
                    <a:lnTo>
                      <a:pt x="15236" y="3973"/>
                    </a:lnTo>
                    <a:lnTo>
                      <a:pt x="15279" y="4135"/>
                    </a:lnTo>
                    <a:lnTo>
                      <a:pt x="14076" y="3434"/>
                    </a:lnTo>
                    <a:lnTo>
                      <a:pt x="14033" y="3272"/>
                    </a:lnTo>
                    <a:cubicBezTo>
                      <a:pt x="14033" y="3272"/>
                      <a:pt x="15930" y="2759"/>
                      <a:pt x="15930" y="2759"/>
                    </a:cubicBezTo>
                    <a:close/>
                    <a:moveTo>
                      <a:pt x="20618" y="5454"/>
                    </a:moveTo>
                    <a:lnTo>
                      <a:pt x="18678" y="5454"/>
                    </a:lnTo>
                    <a:lnTo>
                      <a:pt x="18081" y="3203"/>
                    </a:lnTo>
                    <a:cubicBezTo>
                      <a:pt x="17800" y="2145"/>
                      <a:pt x="16724" y="1518"/>
                      <a:pt x="15676" y="1801"/>
                    </a:cubicBezTo>
                    <a:lnTo>
                      <a:pt x="12671" y="2615"/>
                    </a:lnTo>
                    <a:lnTo>
                      <a:pt x="8644" y="266"/>
                    </a:lnTo>
                    <a:cubicBezTo>
                      <a:pt x="7704" y="-281"/>
                      <a:pt x="6504" y="44"/>
                      <a:pt x="5961" y="992"/>
                    </a:cubicBezTo>
                    <a:lnTo>
                      <a:pt x="3410" y="5454"/>
                    </a:lnTo>
                    <a:lnTo>
                      <a:pt x="982" y="5454"/>
                    </a:lnTo>
                    <a:cubicBezTo>
                      <a:pt x="440" y="5454"/>
                      <a:pt x="0" y="5898"/>
                      <a:pt x="0" y="6445"/>
                    </a:cubicBezTo>
                    <a:lnTo>
                      <a:pt x="0" y="8428"/>
                    </a:lnTo>
                    <a:cubicBezTo>
                      <a:pt x="0" y="8977"/>
                      <a:pt x="440" y="9420"/>
                      <a:pt x="982" y="9420"/>
                    </a:cubicBezTo>
                    <a:lnTo>
                      <a:pt x="1964" y="9420"/>
                    </a:lnTo>
                    <a:lnTo>
                      <a:pt x="1964" y="20327"/>
                    </a:lnTo>
                    <a:cubicBezTo>
                      <a:pt x="1964" y="20875"/>
                      <a:pt x="2403" y="21319"/>
                      <a:pt x="2945" y="21319"/>
                    </a:cubicBezTo>
                    <a:lnTo>
                      <a:pt x="18655" y="21319"/>
                    </a:lnTo>
                    <a:cubicBezTo>
                      <a:pt x="19197" y="21319"/>
                      <a:pt x="19636" y="20875"/>
                      <a:pt x="19636" y="20327"/>
                    </a:cubicBezTo>
                    <a:lnTo>
                      <a:pt x="19636" y="9420"/>
                    </a:lnTo>
                    <a:lnTo>
                      <a:pt x="20618" y="9420"/>
                    </a:lnTo>
                    <a:cubicBezTo>
                      <a:pt x="21160" y="9420"/>
                      <a:pt x="21600" y="8977"/>
                      <a:pt x="21600" y="8428"/>
                    </a:cubicBezTo>
                    <a:lnTo>
                      <a:pt x="21600" y="6445"/>
                    </a:lnTo>
                    <a:cubicBezTo>
                      <a:pt x="21600" y="5898"/>
                      <a:pt x="21160" y="5454"/>
                      <a:pt x="20618" y="5454"/>
                    </a:cubicBezTo>
                    <a:moveTo>
                      <a:pt x="7855" y="12395"/>
                    </a:moveTo>
                    <a:lnTo>
                      <a:pt x="13745" y="12395"/>
                    </a:lnTo>
                    <a:lnTo>
                      <a:pt x="13745" y="13386"/>
                    </a:lnTo>
                    <a:lnTo>
                      <a:pt x="7855" y="13386"/>
                    </a:lnTo>
                    <a:cubicBezTo>
                      <a:pt x="7855" y="13386"/>
                      <a:pt x="7855" y="12395"/>
                      <a:pt x="7855" y="12395"/>
                    </a:cubicBezTo>
                    <a:close/>
                    <a:moveTo>
                      <a:pt x="7855" y="14378"/>
                    </a:moveTo>
                    <a:lnTo>
                      <a:pt x="13745" y="14378"/>
                    </a:lnTo>
                    <a:cubicBezTo>
                      <a:pt x="14288" y="14378"/>
                      <a:pt x="14727" y="13934"/>
                      <a:pt x="14727" y="13386"/>
                    </a:cubicBezTo>
                    <a:lnTo>
                      <a:pt x="14727" y="12395"/>
                    </a:lnTo>
                    <a:cubicBezTo>
                      <a:pt x="14727" y="11847"/>
                      <a:pt x="14288" y="11403"/>
                      <a:pt x="13745" y="11403"/>
                    </a:cubicBezTo>
                    <a:lnTo>
                      <a:pt x="7855" y="11403"/>
                    </a:lnTo>
                    <a:cubicBezTo>
                      <a:pt x="7312" y="11403"/>
                      <a:pt x="6873" y="11847"/>
                      <a:pt x="6873" y="12395"/>
                    </a:cubicBezTo>
                    <a:lnTo>
                      <a:pt x="6873" y="13386"/>
                    </a:lnTo>
                    <a:cubicBezTo>
                      <a:pt x="6873" y="13934"/>
                      <a:pt x="7312" y="14378"/>
                      <a:pt x="7855" y="1437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marL="0" marR="0" lvl="0" indent="0" algn="l" defTabSz="2285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Source Sans Pro Light" charset="0"/>
                  <a:cs typeface="Arial" panose="020B0604020202020204" pitchFamily="34" charset="0"/>
                  <a:sym typeface="Gill Sans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A4A3425-2DB5-E763-A953-32FB699FA6A9}"/>
                  </a:ext>
                </a:extLst>
              </p:cNvPr>
              <p:cNvGrpSpPr/>
              <p:nvPr/>
            </p:nvGrpSpPr>
            <p:grpSpPr>
              <a:xfrm>
                <a:off x="7502823" y="3050887"/>
                <a:ext cx="240510" cy="1578843"/>
                <a:chOff x="7619345" y="2444471"/>
                <a:chExt cx="218645" cy="143531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CAECDBC-3F0B-0BB2-2846-81E5435D9E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21378" y="2444471"/>
                  <a:ext cx="0" cy="1435312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EF70804-AE29-C4FC-9C33-EF8886D834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19345" y="2448863"/>
                  <a:ext cx="218645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4724468-7D92-52A8-F706-AD2A8D374358}"/>
                  </a:ext>
                </a:extLst>
              </p:cNvPr>
              <p:cNvGrpSpPr/>
              <p:nvPr/>
            </p:nvGrpSpPr>
            <p:grpSpPr>
              <a:xfrm flipH="1" flipV="1">
                <a:off x="6509387" y="4601546"/>
                <a:ext cx="2513469" cy="782592"/>
                <a:chOff x="5499653" y="1821759"/>
                <a:chExt cx="2730639" cy="850209"/>
              </a:xfrm>
            </p:grpSpPr>
            <p:sp>
              <p:nvSpPr>
                <p:cNvPr id="59" name="Round Single Corner Rectangle 110">
                  <a:extLst>
                    <a:ext uri="{FF2B5EF4-FFF2-40B4-BE49-F238E27FC236}">
                      <a16:creationId xmlns:a16="http://schemas.microsoft.com/office/drawing/2014/main" id="{D5459D21-906C-59AF-E49A-C302FBC7F51D}"/>
                    </a:ext>
                  </a:extLst>
                </p:cNvPr>
                <p:cNvSpPr/>
                <p:nvPr/>
              </p:nvSpPr>
              <p:spPr>
                <a:xfrm flipH="1">
                  <a:off x="5499653" y="1821759"/>
                  <a:ext cx="913710" cy="850209"/>
                </a:xfrm>
                <a:prstGeom prst="round1Rect">
                  <a:avLst>
                    <a:gd name="adj" fmla="val 5000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6BE8810-75BA-F237-B343-4E8CA979C211}"/>
                    </a:ext>
                  </a:extLst>
                </p:cNvPr>
                <p:cNvSpPr/>
                <p:nvPr/>
              </p:nvSpPr>
              <p:spPr>
                <a:xfrm>
                  <a:off x="6402590" y="1821759"/>
                  <a:ext cx="913710" cy="8502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Round Single Corner Rectangle 115">
                  <a:extLst>
                    <a:ext uri="{FF2B5EF4-FFF2-40B4-BE49-F238E27FC236}">
                      <a16:creationId xmlns:a16="http://schemas.microsoft.com/office/drawing/2014/main" id="{1B9381B9-83C0-6B0A-C57A-B9AB7492D4F1}"/>
                    </a:ext>
                  </a:extLst>
                </p:cNvPr>
                <p:cNvSpPr/>
                <p:nvPr/>
              </p:nvSpPr>
              <p:spPr>
                <a:xfrm flipV="1">
                  <a:off x="7316582" y="1821759"/>
                  <a:ext cx="913710" cy="850209"/>
                </a:xfrm>
                <a:prstGeom prst="round1Rect">
                  <a:avLst>
                    <a:gd name="adj" fmla="val 5000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Isosceles Triangle 45">
                  <a:extLst>
                    <a:ext uri="{FF2B5EF4-FFF2-40B4-BE49-F238E27FC236}">
                      <a16:creationId xmlns:a16="http://schemas.microsoft.com/office/drawing/2014/main" id="{1D7A9AD2-1488-1F04-8441-0B1104F065EB}"/>
                    </a:ext>
                  </a:extLst>
                </p:cNvPr>
                <p:cNvSpPr/>
                <p:nvPr/>
              </p:nvSpPr>
              <p:spPr>
                <a:xfrm rot="16200000" flipH="1">
                  <a:off x="6237013" y="2185503"/>
                  <a:ext cx="208428" cy="122723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Shape 2570">
                <a:extLst>
                  <a:ext uri="{FF2B5EF4-FFF2-40B4-BE49-F238E27FC236}">
                    <a16:creationId xmlns:a16="http://schemas.microsoft.com/office/drawing/2014/main" id="{11D5FD5D-4777-859D-044D-140D20E646A4}"/>
                  </a:ext>
                </a:extLst>
              </p:cNvPr>
              <p:cNvSpPr/>
              <p:nvPr/>
            </p:nvSpPr>
            <p:spPr>
              <a:xfrm flipH="1">
                <a:off x="9184819" y="4293600"/>
                <a:ext cx="257113" cy="251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19" extrusionOk="0">
                    <a:moveTo>
                      <a:pt x="7530" y="4197"/>
                    </a:moveTo>
                    <a:lnTo>
                      <a:pt x="6680" y="3701"/>
                    </a:lnTo>
                    <a:lnTo>
                      <a:pt x="6189" y="4560"/>
                    </a:lnTo>
                    <a:lnTo>
                      <a:pt x="7040" y="5056"/>
                    </a:lnTo>
                    <a:cubicBezTo>
                      <a:pt x="7040" y="5056"/>
                      <a:pt x="7530" y="4197"/>
                      <a:pt x="7530" y="4197"/>
                    </a:cubicBezTo>
                    <a:close/>
                    <a:moveTo>
                      <a:pt x="8512" y="2479"/>
                    </a:moveTo>
                    <a:lnTo>
                      <a:pt x="7662" y="1984"/>
                    </a:lnTo>
                    <a:lnTo>
                      <a:pt x="7171" y="2843"/>
                    </a:lnTo>
                    <a:lnTo>
                      <a:pt x="8021" y="3339"/>
                    </a:lnTo>
                    <a:cubicBezTo>
                      <a:pt x="8021" y="3339"/>
                      <a:pt x="8512" y="2479"/>
                      <a:pt x="8512" y="2479"/>
                    </a:cubicBezTo>
                    <a:close/>
                    <a:moveTo>
                      <a:pt x="20618" y="8428"/>
                    </a:moveTo>
                    <a:lnTo>
                      <a:pt x="982" y="8428"/>
                    </a:lnTo>
                    <a:lnTo>
                      <a:pt x="982" y="6445"/>
                    </a:lnTo>
                    <a:lnTo>
                      <a:pt x="20618" y="6445"/>
                    </a:lnTo>
                    <a:cubicBezTo>
                      <a:pt x="20618" y="6445"/>
                      <a:pt x="20618" y="8428"/>
                      <a:pt x="20618" y="8428"/>
                    </a:cubicBezTo>
                    <a:close/>
                    <a:moveTo>
                      <a:pt x="18655" y="20327"/>
                    </a:moveTo>
                    <a:lnTo>
                      <a:pt x="2945" y="20327"/>
                    </a:lnTo>
                    <a:lnTo>
                      <a:pt x="2945" y="9420"/>
                    </a:lnTo>
                    <a:lnTo>
                      <a:pt x="18655" y="9420"/>
                    </a:lnTo>
                    <a:cubicBezTo>
                      <a:pt x="18655" y="9420"/>
                      <a:pt x="18655" y="20327"/>
                      <a:pt x="18655" y="20327"/>
                    </a:cubicBezTo>
                    <a:close/>
                    <a:moveTo>
                      <a:pt x="6811" y="1488"/>
                    </a:moveTo>
                    <a:cubicBezTo>
                      <a:pt x="7083" y="1014"/>
                      <a:pt x="7683" y="851"/>
                      <a:pt x="8153" y="1125"/>
                    </a:cubicBezTo>
                    <a:lnTo>
                      <a:pt x="9854" y="2117"/>
                    </a:lnTo>
                    <a:lnTo>
                      <a:pt x="7946" y="5454"/>
                    </a:lnTo>
                    <a:lnTo>
                      <a:pt x="5759" y="5454"/>
                    </a:lnTo>
                    <a:lnTo>
                      <a:pt x="5698" y="5419"/>
                    </a:lnTo>
                    <a:lnTo>
                      <a:pt x="5678" y="5454"/>
                    </a:lnTo>
                    <a:lnTo>
                      <a:pt x="4545" y="5454"/>
                    </a:lnTo>
                    <a:cubicBezTo>
                      <a:pt x="4545" y="5454"/>
                      <a:pt x="6811" y="1488"/>
                      <a:pt x="6811" y="1488"/>
                    </a:cubicBezTo>
                    <a:close/>
                    <a:moveTo>
                      <a:pt x="15577" y="5454"/>
                    </a:moveTo>
                    <a:lnTo>
                      <a:pt x="9079" y="5454"/>
                    </a:lnTo>
                    <a:lnTo>
                      <a:pt x="10704" y="2612"/>
                    </a:lnTo>
                    <a:cubicBezTo>
                      <a:pt x="10704" y="2612"/>
                      <a:pt x="15577" y="5454"/>
                      <a:pt x="15577" y="5454"/>
                    </a:cubicBezTo>
                    <a:close/>
                    <a:moveTo>
                      <a:pt x="15930" y="2759"/>
                    </a:moveTo>
                    <a:cubicBezTo>
                      <a:pt x="16454" y="2617"/>
                      <a:pt x="16991" y="2931"/>
                      <a:pt x="17132" y="3460"/>
                    </a:cubicBezTo>
                    <a:lnTo>
                      <a:pt x="17661" y="5454"/>
                    </a:lnTo>
                    <a:lnTo>
                      <a:pt x="17540" y="5454"/>
                    </a:lnTo>
                    <a:lnTo>
                      <a:pt x="16279" y="4718"/>
                    </a:lnTo>
                    <a:lnTo>
                      <a:pt x="16438" y="4674"/>
                    </a:lnTo>
                    <a:lnTo>
                      <a:pt x="16184" y="3716"/>
                    </a:lnTo>
                    <a:lnTo>
                      <a:pt x="15236" y="3973"/>
                    </a:lnTo>
                    <a:lnTo>
                      <a:pt x="15279" y="4135"/>
                    </a:lnTo>
                    <a:lnTo>
                      <a:pt x="14076" y="3434"/>
                    </a:lnTo>
                    <a:lnTo>
                      <a:pt x="14033" y="3272"/>
                    </a:lnTo>
                    <a:cubicBezTo>
                      <a:pt x="14033" y="3272"/>
                      <a:pt x="15930" y="2759"/>
                      <a:pt x="15930" y="2759"/>
                    </a:cubicBezTo>
                    <a:close/>
                    <a:moveTo>
                      <a:pt x="20618" y="5454"/>
                    </a:moveTo>
                    <a:lnTo>
                      <a:pt x="18678" y="5454"/>
                    </a:lnTo>
                    <a:lnTo>
                      <a:pt x="18081" y="3203"/>
                    </a:lnTo>
                    <a:cubicBezTo>
                      <a:pt x="17800" y="2145"/>
                      <a:pt x="16724" y="1518"/>
                      <a:pt x="15676" y="1801"/>
                    </a:cubicBezTo>
                    <a:lnTo>
                      <a:pt x="12671" y="2615"/>
                    </a:lnTo>
                    <a:lnTo>
                      <a:pt x="8644" y="266"/>
                    </a:lnTo>
                    <a:cubicBezTo>
                      <a:pt x="7704" y="-281"/>
                      <a:pt x="6504" y="44"/>
                      <a:pt x="5961" y="992"/>
                    </a:cubicBezTo>
                    <a:lnTo>
                      <a:pt x="3410" y="5454"/>
                    </a:lnTo>
                    <a:lnTo>
                      <a:pt x="982" y="5454"/>
                    </a:lnTo>
                    <a:cubicBezTo>
                      <a:pt x="440" y="5454"/>
                      <a:pt x="0" y="5898"/>
                      <a:pt x="0" y="6445"/>
                    </a:cubicBezTo>
                    <a:lnTo>
                      <a:pt x="0" y="8428"/>
                    </a:lnTo>
                    <a:cubicBezTo>
                      <a:pt x="0" y="8977"/>
                      <a:pt x="440" y="9420"/>
                      <a:pt x="982" y="9420"/>
                    </a:cubicBezTo>
                    <a:lnTo>
                      <a:pt x="1964" y="9420"/>
                    </a:lnTo>
                    <a:lnTo>
                      <a:pt x="1964" y="20327"/>
                    </a:lnTo>
                    <a:cubicBezTo>
                      <a:pt x="1964" y="20875"/>
                      <a:pt x="2403" y="21319"/>
                      <a:pt x="2945" y="21319"/>
                    </a:cubicBezTo>
                    <a:lnTo>
                      <a:pt x="18655" y="21319"/>
                    </a:lnTo>
                    <a:cubicBezTo>
                      <a:pt x="19197" y="21319"/>
                      <a:pt x="19636" y="20875"/>
                      <a:pt x="19636" y="20327"/>
                    </a:cubicBezTo>
                    <a:lnTo>
                      <a:pt x="19636" y="9420"/>
                    </a:lnTo>
                    <a:lnTo>
                      <a:pt x="20618" y="9420"/>
                    </a:lnTo>
                    <a:cubicBezTo>
                      <a:pt x="21160" y="9420"/>
                      <a:pt x="21600" y="8977"/>
                      <a:pt x="21600" y="8428"/>
                    </a:cubicBezTo>
                    <a:lnTo>
                      <a:pt x="21600" y="6445"/>
                    </a:lnTo>
                    <a:cubicBezTo>
                      <a:pt x="21600" y="5898"/>
                      <a:pt x="21160" y="5454"/>
                      <a:pt x="20618" y="5454"/>
                    </a:cubicBezTo>
                    <a:moveTo>
                      <a:pt x="7855" y="12395"/>
                    </a:moveTo>
                    <a:lnTo>
                      <a:pt x="13745" y="12395"/>
                    </a:lnTo>
                    <a:lnTo>
                      <a:pt x="13745" y="13386"/>
                    </a:lnTo>
                    <a:lnTo>
                      <a:pt x="7855" y="13386"/>
                    </a:lnTo>
                    <a:cubicBezTo>
                      <a:pt x="7855" y="13386"/>
                      <a:pt x="7855" y="12395"/>
                      <a:pt x="7855" y="12395"/>
                    </a:cubicBezTo>
                    <a:close/>
                    <a:moveTo>
                      <a:pt x="7855" y="14378"/>
                    </a:moveTo>
                    <a:lnTo>
                      <a:pt x="13745" y="14378"/>
                    </a:lnTo>
                    <a:cubicBezTo>
                      <a:pt x="14288" y="14378"/>
                      <a:pt x="14727" y="13934"/>
                      <a:pt x="14727" y="13386"/>
                    </a:cubicBezTo>
                    <a:lnTo>
                      <a:pt x="14727" y="12395"/>
                    </a:lnTo>
                    <a:cubicBezTo>
                      <a:pt x="14727" y="11847"/>
                      <a:pt x="14288" y="11403"/>
                      <a:pt x="13745" y="11403"/>
                    </a:cubicBezTo>
                    <a:lnTo>
                      <a:pt x="7855" y="11403"/>
                    </a:lnTo>
                    <a:cubicBezTo>
                      <a:pt x="7312" y="11403"/>
                      <a:pt x="6873" y="11847"/>
                      <a:pt x="6873" y="12395"/>
                    </a:cubicBezTo>
                    <a:lnTo>
                      <a:pt x="6873" y="13386"/>
                    </a:lnTo>
                    <a:cubicBezTo>
                      <a:pt x="6873" y="13934"/>
                      <a:pt x="7312" y="14378"/>
                      <a:pt x="7855" y="1437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marL="0" marR="0" lvl="0" indent="0" algn="l" defTabSz="2285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Source Sans Pro Light" charset="0"/>
                  <a:cs typeface="Arial" panose="020B0604020202020204" pitchFamily="34" charset="0"/>
                  <a:sym typeface="Gill Sans"/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604206-F789-2789-A1AA-5B3878FF44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169" y="2240100"/>
                <a:ext cx="9145" cy="157884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EC14EBA-4554-24BF-1730-945F2ADF7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3314" y="2242909"/>
                <a:ext cx="240510" cy="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203E660-74AD-B911-8485-EE24A9551BB2}"/>
                  </a:ext>
                </a:extLst>
              </p:cNvPr>
              <p:cNvGrpSpPr/>
              <p:nvPr/>
            </p:nvGrpSpPr>
            <p:grpSpPr>
              <a:xfrm flipH="1" flipV="1">
                <a:off x="8170232" y="3818949"/>
                <a:ext cx="2513469" cy="782592"/>
                <a:chOff x="5499653" y="1821759"/>
                <a:chExt cx="2730639" cy="850209"/>
              </a:xfrm>
            </p:grpSpPr>
            <p:sp>
              <p:nvSpPr>
                <p:cNvPr id="54" name="Round Single Corner Rectangle 110">
                  <a:extLst>
                    <a:ext uri="{FF2B5EF4-FFF2-40B4-BE49-F238E27FC236}">
                      <a16:creationId xmlns:a16="http://schemas.microsoft.com/office/drawing/2014/main" id="{03524FF1-C50C-EEF4-0BDD-16689378910C}"/>
                    </a:ext>
                  </a:extLst>
                </p:cNvPr>
                <p:cNvSpPr/>
                <p:nvPr/>
              </p:nvSpPr>
              <p:spPr>
                <a:xfrm flipH="1">
                  <a:off x="5499653" y="1821759"/>
                  <a:ext cx="913710" cy="850209"/>
                </a:xfrm>
                <a:prstGeom prst="round1Rect">
                  <a:avLst>
                    <a:gd name="adj" fmla="val 50000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15FA108-D6AA-A3E6-0AF0-C02005ECA5B5}"/>
                    </a:ext>
                  </a:extLst>
                </p:cNvPr>
                <p:cNvSpPr/>
                <p:nvPr/>
              </p:nvSpPr>
              <p:spPr>
                <a:xfrm>
                  <a:off x="6402590" y="1821759"/>
                  <a:ext cx="913710" cy="8502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Round Single Corner Rectangle 115">
                  <a:extLst>
                    <a:ext uri="{FF2B5EF4-FFF2-40B4-BE49-F238E27FC236}">
                      <a16:creationId xmlns:a16="http://schemas.microsoft.com/office/drawing/2014/main" id="{E9358495-4909-A007-3C70-8AE169F67C32}"/>
                    </a:ext>
                  </a:extLst>
                </p:cNvPr>
                <p:cNvSpPr/>
                <p:nvPr/>
              </p:nvSpPr>
              <p:spPr>
                <a:xfrm flipV="1">
                  <a:off x="7316582" y="1821759"/>
                  <a:ext cx="913710" cy="850209"/>
                </a:xfrm>
                <a:prstGeom prst="round1Rect">
                  <a:avLst>
                    <a:gd name="adj" fmla="val 50000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Isosceles Triangle 45">
                  <a:extLst>
                    <a:ext uri="{FF2B5EF4-FFF2-40B4-BE49-F238E27FC236}">
                      <a16:creationId xmlns:a16="http://schemas.microsoft.com/office/drawing/2014/main" id="{F4384E05-D190-C79B-FA7D-89FC5E0659A1}"/>
                    </a:ext>
                  </a:extLst>
                </p:cNvPr>
                <p:cNvSpPr/>
                <p:nvPr/>
              </p:nvSpPr>
              <p:spPr>
                <a:xfrm rot="16200000" flipH="1">
                  <a:off x="6238041" y="2198349"/>
                  <a:ext cx="208428" cy="122723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5FF1C5D-5827-83A9-6683-4AF115095DA2}"/>
                  </a:ext>
                </a:extLst>
              </p:cNvPr>
              <p:cNvGrpSpPr/>
              <p:nvPr/>
            </p:nvGrpSpPr>
            <p:grpSpPr>
              <a:xfrm flipH="1">
                <a:off x="4415166" y="3022698"/>
                <a:ext cx="240510" cy="1578843"/>
                <a:chOff x="7619345" y="2444471"/>
                <a:chExt cx="218645" cy="1435312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362A182-235B-B667-E71C-7731CB3FC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21378" y="2444471"/>
                  <a:ext cx="0" cy="1435312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CA96850-D2C7-28A8-2DE8-F6C384391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19345" y="2448863"/>
                  <a:ext cx="218645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603CBCF-DF62-370B-8C52-8B73B09404AD}"/>
                  </a:ext>
                </a:extLst>
              </p:cNvPr>
              <p:cNvGrpSpPr/>
              <p:nvPr/>
            </p:nvGrpSpPr>
            <p:grpSpPr>
              <a:xfrm flipH="1">
                <a:off x="2506862" y="2245806"/>
                <a:ext cx="249655" cy="1578843"/>
                <a:chOff x="2856274" y="1843189"/>
                <a:chExt cx="226959" cy="1435312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6755E38-1843-25C0-A5C6-2F9E3635F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6274" y="1843189"/>
                  <a:ext cx="8314" cy="1435312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F273ED2-CC12-29AA-1125-C56B5A7DA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4588" y="1845742"/>
                  <a:ext cx="218645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DE2412A-CDB8-291B-4E8F-46138893104B}"/>
                  </a:ext>
                </a:extLst>
              </p:cNvPr>
              <p:cNvGrpSpPr/>
              <p:nvPr/>
            </p:nvGrpSpPr>
            <p:grpSpPr>
              <a:xfrm>
                <a:off x="4949407" y="3840309"/>
                <a:ext cx="2264475" cy="653826"/>
                <a:chOff x="5163248" y="3179209"/>
                <a:chExt cx="1785369" cy="594387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AFA0BD1-6B0F-F8D3-08DF-4A9E8AFB8FE8}"/>
                    </a:ext>
                  </a:extLst>
                </p:cNvPr>
                <p:cNvSpPr txBox="1"/>
                <p:nvPr/>
              </p:nvSpPr>
              <p:spPr>
                <a:xfrm flipH="1">
                  <a:off x="5666323" y="3179209"/>
                  <a:ext cx="779219" cy="254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" pitchFamily="2" charset="0"/>
                      <a:cs typeface="Arial" panose="020B0604020202020204" pitchFamily="34" charset="0"/>
                    </a:rPr>
                    <a:t>Your Title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AF0C584-8F22-8C87-2F84-367D96E8730E}"/>
                    </a:ext>
                  </a:extLst>
                </p:cNvPr>
                <p:cNvSpPr txBox="1"/>
                <p:nvPr/>
              </p:nvSpPr>
              <p:spPr>
                <a:xfrm flipH="1">
                  <a:off x="5163248" y="3430209"/>
                  <a:ext cx="1785369" cy="343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" pitchFamily="2" charset="0"/>
                      <a:cs typeface="Arial" panose="020B0604020202020204" pitchFamily="34" charset="0"/>
                    </a:rPr>
                    <a:t>Lorem Ipsum is simply dummy text of the printing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5E6FE45-648A-2BDD-50D0-E7D7BA59CDB4}"/>
                  </a:ext>
                </a:extLst>
              </p:cNvPr>
              <p:cNvGrpSpPr/>
              <p:nvPr/>
            </p:nvGrpSpPr>
            <p:grpSpPr>
              <a:xfrm>
                <a:off x="829030" y="1808469"/>
                <a:ext cx="1606883" cy="800720"/>
                <a:chOff x="1534814" y="1570644"/>
                <a:chExt cx="1266907" cy="727927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0F3157-C024-597A-81DB-06EC5DA8F1D0}"/>
                    </a:ext>
                  </a:extLst>
                </p:cNvPr>
                <p:cNvSpPr txBox="1"/>
                <p:nvPr/>
              </p:nvSpPr>
              <p:spPr>
                <a:xfrm flipH="1">
                  <a:off x="2022502" y="1570644"/>
                  <a:ext cx="779219" cy="254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" pitchFamily="2" charset="0"/>
                      <a:cs typeface="Arial" panose="020B0604020202020204" pitchFamily="34" charset="0"/>
                    </a:rPr>
                    <a:t>Your Title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D9A979-45CD-67A4-2C36-34E45C5B7CF8}"/>
                    </a:ext>
                  </a:extLst>
                </p:cNvPr>
                <p:cNvSpPr txBox="1"/>
                <p:nvPr/>
              </p:nvSpPr>
              <p:spPr>
                <a:xfrm flipH="1">
                  <a:off x="1534814" y="1821644"/>
                  <a:ext cx="1266907" cy="4769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" pitchFamily="2" charset="0"/>
                      <a:cs typeface="Arial" panose="020B0604020202020204" pitchFamily="34" charset="0"/>
                    </a:rPr>
                    <a:t>Lorem Ipsum is simply dummy text of the printing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658525B-A0B7-E83D-953A-6F937CE3C5C5}"/>
                  </a:ext>
                </a:extLst>
              </p:cNvPr>
              <p:cNvGrpSpPr/>
              <p:nvPr/>
            </p:nvGrpSpPr>
            <p:grpSpPr>
              <a:xfrm>
                <a:off x="7849907" y="2635641"/>
                <a:ext cx="1606883" cy="800720"/>
                <a:chOff x="4941395" y="2118916"/>
                <a:chExt cx="1266907" cy="727927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EB44869-B94D-BB61-F896-A0FD9B6C31D0}"/>
                    </a:ext>
                  </a:extLst>
                </p:cNvPr>
                <p:cNvSpPr txBox="1"/>
                <p:nvPr/>
              </p:nvSpPr>
              <p:spPr>
                <a:xfrm flipH="1">
                  <a:off x="4941395" y="2118916"/>
                  <a:ext cx="779220" cy="254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" pitchFamily="2" charset="0"/>
                      <a:cs typeface="Arial" panose="020B0604020202020204" pitchFamily="34" charset="0"/>
                    </a:rPr>
                    <a:t>Your Title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31064FB-8CF8-0871-6E63-83219C40016B}"/>
                    </a:ext>
                  </a:extLst>
                </p:cNvPr>
                <p:cNvSpPr txBox="1"/>
                <p:nvPr/>
              </p:nvSpPr>
              <p:spPr>
                <a:xfrm flipH="1">
                  <a:off x="4941395" y="2369916"/>
                  <a:ext cx="1266907" cy="4769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" pitchFamily="2" charset="0"/>
                      <a:cs typeface="Arial" panose="020B0604020202020204" pitchFamily="34" charset="0"/>
                    </a:rPr>
                    <a:t>Lorem Ipsum is simply dummy text of the printing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5AE800-0917-FB33-A1D4-ADB3EC26B33D}"/>
                  </a:ext>
                </a:extLst>
              </p:cNvPr>
              <p:cNvGrpSpPr/>
              <p:nvPr/>
            </p:nvGrpSpPr>
            <p:grpSpPr>
              <a:xfrm>
                <a:off x="9756086" y="1802251"/>
                <a:ext cx="1606883" cy="800720"/>
                <a:chOff x="4941395" y="2118916"/>
                <a:chExt cx="1266907" cy="727927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0A2F38E-85C2-7B99-E69A-7EEFD94EE49B}"/>
                    </a:ext>
                  </a:extLst>
                </p:cNvPr>
                <p:cNvSpPr txBox="1"/>
                <p:nvPr/>
              </p:nvSpPr>
              <p:spPr>
                <a:xfrm flipH="1">
                  <a:off x="4941395" y="2118916"/>
                  <a:ext cx="779220" cy="254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" pitchFamily="2" charset="0"/>
                      <a:cs typeface="Arial" panose="020B0604020202020204" pitchFamily="34" charset="0"/>
                    </a:rPr>
                    <a:t>Your Title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FE32AA6-034B-75C6-7F80-455E12AF5B2B}"/>
                    </a:ext>
                  </a:extLst>
                </p:cNvPr>
                <p:cNvSpPr txBox="1"/>
                <p:nvPr/>
              </p:nvSpPr>
              <p:spPr>
                <a:xfrm flipH="1">
                  <a:off x="4941395" y="2369916"/>
                  <a:ext cx="1266907" cy="4769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" pitchFamily="2" charset="0"/>
                      <a:cs typeface="Arial" panose="020B0604020202020204" pitchFamily="34" charset="0"/>
                    </a:rPr>
                    <a:t>Lorem Ipsum is simply dummy text of the printing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597604E-1836-E2AE-1C2C-21933FE6FCDD}"/>
                  </a:ext>
                </a:extLst>
              </p:cNvPr>
              <p:cNvGrpSpPr/>
              <p:nvPr/>
            </p:nvGrpSpPr>
            <p:grpSpPr>
              <a:xfrm>
                <a:off x="2756517" y="2589192"/>
                <a:ext cx="1606883" cy="800720"/>
                <a:chOff x="1534814" y="1570644"/>
                <a:chExt cx="1266907" cy="727927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721B0E8-EE57-DB1F-430B-6A9709E9B74F}"/>
                    </a:ext>
                  </a:extLst>
                </p:cNvPr>
                <p:cNvSpPr txBox="1"/>
                <p:nvPr/>
              </p:nvSpPr>
              <p:spPr>
                <a:xfrm flipH="1">
                  <a:off x="2022502" y="1570644"/>
                  <a:ext cx="779219" cy="254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" pitchFamily="2" charset="0"/>
                      <a:cs typeface="Arial" panose="020B0604020202020204" pitchFamily="34" charset="0"/>
                    </a:rPr>
                    <a:t>Your Title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A018F2E-C538-606F-836D-AB3105FE475D}"/>
                    </a:ext>
                  </a:extLst>
                </p:cNvPr>
                <p:cNvSpPr txBox="1"/>
                <p:nvPr/>
              </p:nvSpPr>
              <p:spPr>
                <a:xfrm flipH="1">
                  <a:off x="1534814" y="1821644"/>
                  <a:ext cx="1266907" cy="4769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" pitchFamily="2" charset="0"/>
                      <a:cs typeface="Arial" panose="020B0604020202020204" pitchFamily="34" charset="0"/>
                    </a:rPr>
                    <a:t>Lorem Ipsum is simply dummy text of the printing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48F7F5-45B1-3EF4-91ED-CA23629425D9}"/>
                  </a:ext>
                </a:extLst>
              </p:cNvPr>
              <p:cNvSpPr txBox="1"/>
              <p:nvPr/>
            </p:nvSpPr>
            <p:spPr>
              <a:xfrm>
                <a:off x="2507296" y="4033798"/>
                <a:ext cx="418529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Montserrat" pitchFamily="2" charset="0"/>
                  </a:rPr>
                  <a:t>01</a:t>
                </a:r>
                <a:endParaRPr lang="en-IN" sz="2000" b="1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B53295-793D-1162-78E3-7699F37D7CA5}"/>
                  </a:ext>
                </a:extLst>
              </p:cNvPr>
              <p:cNvSpPr txBox="1"/>
              <p:nvPr/>
            </p:nvSpPr>
            <p:spPr>
              <a:xfrm>
                <a:off x="4187913" y="4763239"/>
                <a:ext cx="463705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Montserrat" pitchFamily="2" charset="0"/>
                  </a:rPr>
                  <a:t>02</a:t>
                </a:r>
                <a:endParaRPr lang="en-IN" sz="2000" b="1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9C0634-507E-7DD5-5662-77A137C138B1}"/>
                  </a:ext>
                </a:extLst>
              </p:cNvPr>
              <p:cNvSpPr txBox="1"/>
              <p:nvPr/>
            </p:nvSpPr>
            <p:spPr>
              <a:xfrm>
                <a:off x="5825326" y="5572304"/>
                <a:ext cx="465163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Montserrat" pitchFamily="2" charset="0"/>
                  </a:rPr>
                  <a:t>03</a:t>
                </a:r>
                <a:endParaRPr lang="en-IN" sz="2000" b="1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3F4495-849B-B202-7F8F-33306A6C2CFF}"/>
                  </a:ext>
                </a:extLst>
              </p:cNvPr>
              <p:cNvSpPr txBox="1"/>
              <p:nvPr/>
            </p:nvSpPr>
            <p:spPr>
              <a:xfrm>
                <a:off x="7463653" y="4783168"/>
                <a:ext cx="487022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Montserrat" pitchFamily="2" charset="0"/>
                  </a:rPr>
                  <a:t>04</a:t>
                </a:r>
                <a:endParaRPr lang="en-IN" sz="2000" b="1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879F62-20D2-1204-8D72-871B2343B677}"/>
                  </a:ext>
                </a:extLst>
              </p:cNvPr>
              <p:cNvSpPr txBox="1"/>
              <p:nvPr/>
            </p:nvSpPr>
            <p:spPr>
              <a:xfrm>
                <a:off x="9159305" y="3980324"/>
                <a:ext cx="465163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Montserrat" pitchFamily="2" charset="0"/>
                  </a:rPr>
                  <a:t>05</a:t>
                </a:r>
                <a:endParaRPr lang="en-IN" sz="2000" b="1" dirty="0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6216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5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D9043D"/>
      </a:accent1>
      <a:accent2>
        <a:srgbClr val="034AA6"/>
      </a:accent2>
      <a:accent3>
        <a:srgbClr val="05AFF2"/>
      </a:accent3>
      <a:accent4>
        <a:srgbClr val="03A688"/>
      </a:accent4>
      <a:accent5>
        <a:srgbClr val="F2B705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ng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C2D04"/>
    </a:accent1>
    <a:accent2>
      <a:srgbClr val="D94801"/>
    </a:accent2>
    <a:accent3>
      <a:srgbClr val="F06913"/>
    </a:accent3>
    <a:accent4>
      <a:srgbClr val="FD8D3C"/>
    </a:accent4>
    <a:accent5>
      <a:srgbClr val="FFAF66"/>
    </a:accent5>
    <a:accent6>
      <a:srgbClr val="FDD0A3"/>
    </a:accent6>
    <a:hlink>
      <a:srgbClr val="FEEDDE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Bhavadharani T</cp:lastModifiedBy>
  <cp:revision>3</cp:revision>
  <dcterms:created xsi:type="dcterms:W3CDTF">2020-09-22T06:12:16Z</dcterms:created>
  <dcterms:modified xsi:type="dcterms:W3CDTF">2024-03-20T04:20:45Z</dcterms:modified>
</cp:coreProperties>
</file>