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740670" y="2734407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Forest Fire Detection Using Deep learning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19" y="1603497"/>
            <a:ext cx="52482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323" y="1555873"/>
            <a:ext cx="49149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 descr="sample 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367475"/>
            <a:ext cx="2087880" cy="1402080"/>
          </a:xfrm>
          <a:prstGeom prst="rect">
            <a:avLst/>
          </a:prstGeom>
        </p:spPr>
      </p:pic>
      <p:pic>
        <p:nvPicPr>
          <p:cNvPr id="6" name="Picture 5" descr="s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80" y="1664035"/>
            <a:ext cx="4663440" cy="3108960"/>
          </a:xfrm>
          <a:prstGeom prst="rect">
            <a:avLst/>
          </a:prstGeom>
        </p:spPr>
      </p:pic>
      <p:pic>
        <p:nvPicPr>
          <p:cNvPr id="8" name="Picture 7" descr="sample 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13" y="1637714"/>
            <a:ext cx="4788507" cy="321564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90380"/>
            <a:ext cx="53721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1" y="5043120"/>
            <a:ext cx="4761034" cy="129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808" y="1608993"/>
            <a:ext cx="8801100" cy="325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Deep Learning effectively detects fire with high accuracy.</a:t>
            </a:r>
          </a:p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Real-time image classification supports early warning systems.</a:t>
            </a:r>
          </a:p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Can be integrated with surveillance drones or CCTV systems.</a:t>
            </a:r>
          </a:p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Future Scope: Add video stream support and integrate with alert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523" y="1573823"/>
            <a:ext cx="6400800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Understand the need for early forest fire detection.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Learn how to apply Deep Learning (CNN) for image classification.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Implement a model to distinguish between fire and non-fire images.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Evaluate the model’s performance using accuracy and loss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562" y="1635369"/>
            <a:ext cx="6348046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/>
              <a:t>Programming Language</a:t>
            </a:r>
            <a:r>
              <a:rPr lang="en-US" dirty="0" smtClean="0"/>
              <a:t>: Python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/>
              <a:t>Libraries</a:t>
            </a:r>
            <a:r>
              <a:rPr lang="en-US" dirty="0" smtClean="0"/>
              <a:t>: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err="1" smtClean="0"/>
              <a:t>TensorFlow</a:t>
            </a:r>
            <a:r>
              <a:rPr lang="en-US" dirty="0" smtClean="0"/>
              <a:t> / </a:t>
            </a:r>
            <a:r>
              <a:rPr lang="en-US" dirty="0" err="1" smtClean="0"/>
              <a:t>Keras</a:t>
            </a: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err="1" smtClean="0"/>
              <a:t>OpenCV</a:t>
            </a: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err="1" smtClean="0"/>
              <a:t>NumPy</a:t>
            </a: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/>
              <a:t>Development Environment</a:t>
            </a:r>
            <a:r>
              <a:rPr lang="en-US" dirty="0" smtClean="0"/>
              <a:t>: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/>
              <a:t>Dataset</a:t>
            </a:r>
            <a:r>
              <a:rPr lang="en-US" dirty="0" smtClean="0"/>
              <a:t>: Custom image dataset with two classes (fire, no fire)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446" y="1679331"/>
            <a:ext cx="9196753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Data Collection</a:t>
            </a:r>
            <a:r>
              <a:rPr lang="en-US" dirty="0" smtClean="0">
                <a:solidFill>
                  <a:srgbClr val="002060"/>
                </a:solidFill>
              </a:rPr>
              <a:t>: Dataset organized into 1/ (Fire) and 0/ (No Fire) folders.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Preprocessing</a:t>
            </a:r>
            <a:r>
              <a:rPr lang="en-US" dirty="0" smtClean="0">
                <a:solidFill>
                  <a:srgbClr val="002060"/>
                </a:solidFill>
              </a:rPr>
              <a:t>: Resizing, normalization, label encoding.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Model Architecture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Conv2D </a:t>
            </a:r>
            <a:r>
              <a:rPr lang="en-US" dirty="0" smtClean="0">
                <a:solidFill>
                  <a:srgbClr val="002060"/>
                </a:solidFill>
              </a:rPr>
              <a:t>→ </a:t>
            </a:r>
            <a:r>
              <a:rPr lang="en-US" dirty="0" err="1" smtClean="0">
                <a:solidFill>
                  <a:srgbClr val="002060"/>
                </a:solidFill>
              </a:rPr>
              <a:t>MaxPooling</a:t>
            </a:r>
            <a:r>
              <a:rPr lang="en-US" dirty="0" smtClean="0">
                <a:solidFill>
                  <a:srgbClr val="002060"/>
                </a:solidFill>
              </a:rPr>
              <a:t> → Dropout → Dense Layers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Training &amp; Validation</a:t>
            </a:r>
            <a:r>
              <a:rPr lang="en-US" dirty="0" smtClean="0">
                <a:solidFill>
                  <a:srgbClr val="002060"/>
                </a:solidFill>
              </a:rPr>
              <a:t>: 80/20 split with real-time feedback.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Testing</a:t>
            </a:r>
            <a:r>
              <a:rPr lang="en-US" dirty="0" smtClean="0">
                <a:solidFill>
                  <a:srgbClr val="002060"/>
                </a:solidFill>
              </a:rPr>
              <a:t>: Upload new images and predict fire presence.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822" y="1714500"/>
            <a:ext cx="8317523" cy="239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</a:t>
            </a:r>
            <a:r>
              <a:rPr lang="en-US" dirty="0" smtClean="0">
                <a:solidFill>
                  <a:srgbClr val="002060"/>
                </a:solidFill>
              </a:rPr>
              <a:t>: Forest fires are a major threat to ecosystems, often going undetected until it’s too late.</a:t>
            </a:r>
          </a:p>
          <a:p>
            <a:pPr>
              <a:lnSpc>
                <a:spcPct val="2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Challenge</a:t>
            </a:r>
            <a:r>
              <a:rPr lang="en-US" dirty="0" smtClean="0">
                <a:solidFill>
                  <a:srgbClr val="002060"/>
                </a:solidFill>
              </a:rPr>
              <a:t>: Manual detection is slow and inefficient.</a:t>
            </a:r>
          </a:p>
          <a:p>
            <a:pPr>
              <a:lnSpc>
                <a:spcPct val="2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Goal</a:t>
            </a:r>
            <a:r>
              <a:rPr lang="en-US" dirty="0" smtClean="0">
                <a:solidFill>
                  <a:srgbClr val="002060"/>
                </a:solidFill>
              </a:rPr>
              <a:t>: Develop an automated, real-time detection system using deep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068" y="1670538"/>
            <a:ext cx="9917723" cy="325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Built a </a:t>
            </a:r>
            <a:r>
              <a:rPr lang="en-US" b="1" dirty="0" err="1" smtClean="0">
                <a:solidFill>
                  <a:srgbClr val="002060"/>
                </a:solidFill>
              </a:rPr>
              <a:t>Convolutional</a:t>
            </a:r>
            <a:r>
              <a:rPr lang="en-US" b="1" dirty="0" smtClean="0">
                <a:solidFill>
                  <a:srgbClr val="002060"/>
                </a:solidFill>
              </a:rPr>
              <a:t> Neural Network (CNN)</a:t>
            </a:r>
            <a:r>
              <a:rPr lang="en-US" dirty="0" smtClean="0">
                <a:solidFill>
                  <a:srgbClr val="002060"/>
                </a:solidFill>
              </a:rPr>
              <a:t> model.</a:t>
            </a:r>
          </a:p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Trained it on labeled fire and no-fire images.</a:t>
            </a:r>
          </a:p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Used image preprocessing and data augmentation to improve accuracy.</a:t>
            </a:r>
          </a:p>
          <a:p>
            <a:pPr>
              <a:lnSpc>
                <a:spcPct val="2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Deployed the model to classify new images and alert if fire is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662" y="1762125"/>
            <a:ext cx="7773988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766" y="1824404"/>
            <a:ext cx="9793288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1615221"/>
            <a:ext cx="107362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25</TotalTime>
  <Words>305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5</cp:revision>
  <dcterms:created xsi:type="dcterms:W3CDTF">2024-12-31T09:40:01Z</dcterms:created>
  <dcterms:modified xsi:type="dcterms:W3CDTF">2025-04-04T16:07:35Z</dcterms:modified>
</cp:coreProperties>
</file>