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FA3E8E0-B07E-4236-86E0-4BDFBA8A53F5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E20282F-4BDB-4670-9D14-B6E6B85262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864096"/>
          </a:xfrm>
        </p:spPr>
        <p:txBody>
          <a:bodyPr/>
          <a:lstStyle/>
          <a:p>
            <a:r>
              <a:rPr lang="en-US" dirty="0" smtClean="0"/>
              <a:t>LEVELS OF SOFTWARE TESTING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212"/>
            <a:ext cx="7056784" cy="41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involves </a:t>
            </a:r>
            <a:r>
              <a:rPr lang="en-US" b="1" dirty="0"/>
              <a:t>analyzing each unit or an individual component</a:t>
            </a:r>
            <a:r>
              <a:rPr lang="en-US" dirty="0"/>
              <a:t> of the software </a:t>
            </a:r>
            <a:r>
              <a:rPr lang="en-US" dirty="0" smtClean="0"/>
              <a:t>application</a:t>
            </a:r>
          </a:p>
          <a:p>
            <a:r>
              <a:rPr lang="en-US" dirty="0"/>
              <a:t>Unit testing will help the test engineer and developers in order to understand the base of code that makes them able to change defect causing code quickly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67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test the </a:t>
            </a:r>
            <a:r>
              <a:rPr lang="en-US" b="1" dirty="0"/>
              <a:t>data flow from one module or component to other modules</a:t>
            </a:r>
            <a:r>
              <a:rPr lang="en-US" b="1" dirty="0" smtClean="0"/>
              <a:t>.</a:t>
            </a:r>
          </a:p>
          <a:p>
            <a:r>
              <a:rPr lang="en-US" dirty="0"/>
              <a:t>The primary purpose of executing the integration testing is to identify the defects at the interaction between integrated components or units</a:t>
            </a:r>
            <a:r>
              <a:rPr lang="en-US" dirty="0" smtClean="0"/>
              <a:t>.</a:t>
            </a:r>
          </a:p>
          <a:p>
            <a:r>
              <a:rPr lang="en-US" dirty="0"/>
              <a:t>When each component or module works separately, we need to check the data flow between the dependent modules, and this process is known as </a:t>
            </a:r>
            <a:r>
              <a:rPr lang="en-US" b="1" dirty="0"/>
              <a:t>integration testing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7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 </a:t>
            </a:r>
            <a:r>
              <a:rPr lang="en-IN" b="1" dirty="0"/>
              <a:t>end-to-end </a:t>
            </a:r>
            <a:r>
              <a:rPr lang="en-IN" b="1" dirty="0" smtClean="0"/>
              <a:t>testing</a:t>
            </a:r>
          </a:p>
          <a:p>
            <a:r>
              <a:rPr lang="en-US" dirty="0"/>
              <a:t> we will test the application as a whole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23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User acceptance testing (UAT)</a:t>
            </a:r>
            <a:r>
              <a:rPr lang="en-US" dirty="0"/>
              <a:t> and is done by the customer before accepting the final product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It brings confidence and satisfaction to the clients as they are directly involved in the testing process.</a:t>
            </a:r>
          </a:p>
          <a:p>
            <a:r>
              <a:rPr lang="en-US" dirty="0" smtClean="0"/>
              <a:t>This </a:t>
            </a:r>
            <a:r>
              <a:rPr lang="en-US" dirty="0"/>
              <a:t>testing helps the project team to know the further requirements from the users directly as it involves the users for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666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18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LEVELS OF SOFTWARE TESTING</vt:lpstr>
      <vt:lpstr>Unit testing</vt:lpstr>
      <vt:lpstr>Integration testing</vt:lpstr>
      <vt:lpstr>System testing</vt:lpstr>
      <vt:lpstr>Acceptance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SOFTWARE TESTING</dc:title>
  <dc:creator>PC</dc:creator>
  <cp:lastModifiedBy>PC</cp:lastModifiedBy>
  <cp:revision>1</cp:revision>
  <dcterms:created xsi:type="dcterms:W3CDTF">2024-03-12T12:26:08Z</dcterms:created>
  <dcterms:modified xsi:type="dcterms:W3CDTF">2024-03-12T12:34:21Z</dcterms:modified>
</cp:coreProperties>
</file>