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257" r:id="rId3"/>
    <p:sldId id="259" r:id="rId4"/>
    <p:sldId id="266" r:id="rId5"/>
    <p:sldId id="265" r:id="rId6"/>
    <p:sldId id="260" r:id="rId7"/>
    <p:sldId id="279" r:id="rId8"/>
    <p:sldId id="280" r:id="rId9"/>
    <p:sldId id="268" r:id="rId10"/>
    <p:sldId id="272" r:id="rId11"/>
    <p:sldId id="273" r:id="rId12"/>
    <p:sldId id="275" r:id="rId13"/>
    <p:sldId id="269" r:id="rId14"/>
    <p:sldId id="284" r:id="rId15"/>
    <p:sldId id="276" r:id="rId16"/>
    <p:sldId id="285" r:id="rId17"/>
    <p:sldId id="283" r:id="rId18"/>
    <p:sldId id="278" r:id="rId19"/>
    <p:sldId id="286" r:id="rId20"/>
    <p:sldId id="288" r:id="rId21"/>
    <p:sldId id="289" r:id="rId22"/>
    <p:sldId id="290" r:id="rId23"/>
    <p:sldId id="291" r:id="rId24"/>
    <p:sldId id="293" r:id="rId25"/>
    <p:sldId id="297" r:id="rId26"/>
    <p:sldId id="299" r:id="rId27"/>
    <p:sldId id="301" r:id="rId28"/>
    <p:sldId id="298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9" r:id="rId45"/>
    <p:sldId id="321" r:id="rId46"/>
    <p:sldId id="327" r:id="rId47"/>
    <p:sldId id="328" r:id="rId48"/>
    <p:sldId id="331" r:id="rId49"/>
    <p:sldId id="330" r:id="rId50"/>
    <p:sldId id="329" r:id="rId51"/>
    <p:sldId id="332" r:id="rId52"/>
    <p:sldId id="337" r:id="rId53"/>
    <p:sldId id="338" r:id="rId54"/>
    <p:sldId id="336" r:id="rId55"/>
    <p:sldId id="339" r:id="rId56"/>
    <p:sldId id="361" r:id="rId57"/>
    <p:sldId id="342" r:id="rId58"/>
    <p:sldId id="345" r:id="rId59"/>
    <p:sldId id="344" r:id="rId60"/>
    <p:sldId id="343" r:id="rId61"/>
    <p:sldId id="356" r:id="rId62"/>
    <p:sldId id="362" r:id="rId63"/>
    <p:sldId id="365" r:id="rId64"/>
    <p:sldId id="358" r:id="rId65"/>
    <p:sldId id="367" r:id="rId66"/>
    <p:sldId id="363" r:id="rId67"/>
    <p:sldId id="366" r:id="rId68"/>
    <p:sldId id="368" r:id="rId69"/>
    <p:sldId id="369" r:id="rId70"/>
    <p:sldId id="370" r:id="rId71"/>
    <p:sldId id="371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64" r:id="rId81"/>
    <p:sldId id="351" r:id="rId8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85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1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5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agworte,kleine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8816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1C7A-A78E-4811-B556-957E77C0DAB4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D8E7-6B4F-45B5-9CB9-320C6C102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6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14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8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2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9802-E149-4363-AB6E-E67FE401DD7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BCE7-8677-4825-91B6-173F784949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56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392115" y="843363"/>
            <a:ext cx="6096000" cy="2463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Susanna Albrecht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 err="1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Matrikelnr</a:t>
            </a: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2285533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 2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Dr. Torsten </a:t>
            </a:r>
            <a:r>
              <a:rPr lang="de-DE" dirty="0" err="1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Edeler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Systems 2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 16/17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415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rgbClr val="66666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HAW Hamburg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sp>
        <p:nvSpPr>
          <p:cNvPr id="19" name="Rechteck 18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Halbaddierer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4132883" y="1752988"/>
          <a:ext cx="3713588" cy="210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397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4301414" y="1638207"/>
            <a:ext cx="2481941" cy="232373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107212" y="2466552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292187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sp>
        <p:nvSpPr>
          <p:cNvPr id="19" name="Rechteck 18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Halbaddierer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4132883" y="1752988"/>
          <a:ext cx="3713588" cy="210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397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4301415" y="1638207"/>
            <a:ext cx="1492896" cy="232373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069888" y="2466552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7030A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</a:t>
            </a:r>
          </a:p>
        </p:txBody>
      </p:sp>
      <p:sp>
        <p:nvSpPr>
          <p:cNvPr id="21" name="Rechteck 20"/>
          <p:cNvSpPr/>
          <p:nvPr/>
        </p:nvSpPr>
        <p:spPr>
          <a:xfrm>
            <a:off x="7007405" y="1624075"/>
            <a:ext cx="746333" cy="232373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4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Halbaddierer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4132883" y="1752988"/>
          <a:ext cx="3713588" cy="210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397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3796695" y="4188831"/>
            <a:ext cx="4516595" cy="2010550"/>
            <a:chOff x="3796695" y="4188831"/>
            <a:chExt cx="4516595" cy="2010550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3796695" y="4188831"/>
              <a:ext cx="4516595" cy="2010550"/>
              <a:chOff x="3330450" y="1184907"/>
              <a:chExt cx="4516595" cy="2010550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5360955" y="2373629"/>
                <a:ext cx="828351" cy="82182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Gerader Verbinder 23"/>
              <p:cNvCxnSpPr/>
              <p:nvPr/>
            </p:nvCxnSpPr>
            <p:spPr>
              <a:xfrm flipH="1">
                <a:off x="6189306" y="1766967"/>
                <a:ext cx="55569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 flipH="1">
                <a:off x="6189306" y="2784543"/>
                <a:ext cx="55569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hteck 25"/>
              <p:cNvSpPr/>
              <p:nvPr/>
            </p:nvSpPr>
            <p:spPr>
              <a:xfrm>
                <a:off x="6717108" y="2491031"/>
                <a:ext cx="1016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C00000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Sum</a:t>
                </a: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652843" y="1505794"/>
                <a:ext cx="11942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4">
                        <a:lumMod val="7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C out</a:t>
                </a:r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5360955" y="1356053"/>
                <a:ext cx="828351" cy="82182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r Verbinder 28"/>
              <p:cNvCxnSpPr>
                <a:cxnSpLocks/>
              </p:cNvCxnSpPr>
              <p:nvPr/>
            </p:nvCxnSpPr>
            <p:spPr>
              <a:xfrm flipH="1">
                <a:off x="4002832" y="1469801"/>
                <a:ext cx="135812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cxnSpLocks/>
              </p:cNvCxnSpPr>
              <p:nvPr/>
            </p:nvCxnSpPr>
            <p:spPr>
              <a:xfrm flipH="1">
                <a:off x="4002832" y="2077458"/>
                <a:ext cx="135812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eck 30"/>
              <p:cNvSpPr/>
              <p:nvPr/>
            </p:nvSpPr>
            <p:spPr>
              <a:xfrm>
                <a:off x="3330450" y="1184907"/>
                <a:ext cx="1016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5">
                        <a:lumMod val="7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3330450" y="1827933"/>
                <a:ext cx="1016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B</a:t>
                </a:r>
              </a:p>
            </p:txBody>
          </p:sp>
          <p:cxnSp>
            <p:nvCxnSpPr>
              <p:cNvPr id="33" name="Gerader Verbinder 32"/>
              <p:cNvCxnSpPr>
                <a:cxnSpLocks/>
              </p:cNvCxnSpPr>
              <p:nvPr/>
            </p:nvCxnSpPr>
            <p:spPr>
              <a:xfrm flipV="1">
                <a:off x="5032311" y="1469801"/>
                <a:ext cx="0" cy="111187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692325" y="2075077"/>
                <a:ext cx="0" cy="98298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5014913" y="2581671"/>
                <a:ext cx="34604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H="1">
                <a:off x="4692325" y="3041391"/>
                <a:ext cx="668631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4635330" y="2028753"/>
                <a:ext cx="121580" cy="1215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4977638" y="1414226"/>
                <a:ext cx="121580" cy="1215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9" name="Rechteck 38"/>
            <p:cNvSpPr/>
            <p:nvPr/>
          </p:nvSpPr>
          <p:spPr>
            <a:xfrm>
              <a:off x="5654179" y="5505429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2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=1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654179" y="4470251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7030A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27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25288"/>
              </p:ext>
            </p:extLst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20" name="Gerader Verbinder 19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49650"/>
              </p:ext>
            </p:extLst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4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07761"/>
              </p:ext>
            </p:extLst>
          </p:nvPr>
        </p:nvGraphicFramePr>
        <p:xfrm>
          <a:off x="4283786" y="1593669"/>
          <a:ext cx="3086364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20" name="Gerader Verbinder 19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5359"/>
              </p:ext>
            </p:extLst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3" name="Rechteck 22"/>
          <p:cNvSpPr/>
          <p:nvPr/>
        </p:nvSpPr>
        <p:spPr>
          <a:xfrm>
            <a:off x="5865780" y="1593669"/>
            <a:ext cx="1002523" cy="227853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9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2693"/>
              </p:ext>
            </p:extLst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3" name="Rechteck 22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65780" y="1593669"/>
            <a:ext cx="1002523" cy="227853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87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89332"/>
              </p:ext>
            </p:extLst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3" name="Rechteck 22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65780" y="1593669"/>
            <a:ext cx="1002523" cy="227853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909259" y="2663428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bg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189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0691"/>
              </p:ext>
            </p:extLst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3" name="Rechteck 22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65780" y="1593669"/>
            <a:ext cx="1002523" cy="227853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909259" y="2663428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bg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19" name="Rechteck 18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/>
          <p:nvPr/>
        </p:nvCxnSpPr>
        <p:spPr>
          <a:xfrm flipH="1">
            <a:off x="4805265" y="4549066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4805265" y="5016767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31" name="Rechteck 30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bg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132883" y="4264172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33" name="Rechteck 32"/>
          <p:cNvSpPr/>
          <p:nvPr/>
        </p:nvSpPr>
        <p:spPr>
          <a:xfrm>
            <a:off x="4132883" y="4767242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4805265" y="5514396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961433" y="5227093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</a:p>
        </p:txBody>
      </p:sp>
    </p:spTree>
    <p:extLst>
      <p:ext uri="{BB962C8B-B14F-4D97-AF65-F5344CB8AC3E}">
        <p14:creationId xmlns:p14="http://schemas.microsoft.com/office/powerpoint/2010/main" val="298305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84104"/>
              </p:ext>
            </p:extLst>
          </p:nvPr>
        </p:nvGraphicFramePr>
        <p:xfrm>
          <a:off x="6417913" y="2159264"/>
          <a:ext cx="39824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224939169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in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33037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41267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35819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56964"/>
                  </a:ext>
                </a:extLst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399208" y="2359172"/>
            <a:ext cx="4240175" cy="1486141"/>
            <a:chOff x="3961433" y="4264172"/>
            <a:chExt cx="4240175" cy="1486141"/>
          </a:xfrm>
        </p:grpSpPr>
        <p:sp>
          <p:nvSpPr>
            <p:cNvPr id="52" name="Rechteck 51"/>
            <p:cNvSpPr/>
            <p:nvPr/>
          </p:nvSpPr>
          <p:spPr>
            <a:xfrm>
              <a:off x="5360955" y="4469364"/>
              <a:ext cx="1184988" cy="1175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 flipH="1">
              <a:off x="4805265" y="454906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>
              <a:off x="4805265" y="501676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6545943" y="4763668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6545943" y="5371325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7007407" y="4478774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007406" y="5085344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4132883" y="426417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132883" y="476724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4805265" y="551439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3961433" y="5227093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</p:grpSp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0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6417913" y="2159264"/>
          <a:ext cx="39824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224939169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in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33037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41267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35819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56964"/>
                  </a:ext>
                </a:extLst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399208" y="2359172"/>
            <a:ext cx="4240175" cy="1486141"/>
            <a:chOff x="3961433" y="4264172"/>
            <a:chExt cx="4240175" cy="1486141"/>
          </a:xfrm>
        </p:grpSpPr>
        <p:sp>
          <p:nvSpPr>
            <p:cNvPr id="52" name="Rechteck 51"/>
            <p:cNvSpPr/>
            <p:nvPr/>
          </p:nvSpPr>
          <p:spPr>
            <a:xfrm>
              <a:off x="5360955" y="4469364"/>
              <a:ext cx="1184988" cy="1175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 flipH="1">
              <a:off x="4805265" y="454906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>
              <a:off x="4805265" y="501676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6545943" y="4763668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6545943" y="5371325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7007407" y="4478774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007406" y="5085344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4132883" y="426417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132883" y="476724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4805265" y="551439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3961433" y="5227093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</p:grpSp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06553" y="1988675"/>
            <a:ext cx="2906029" cy="389677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783038" y="4613623"/>
            <a:ext cx="6036862" cy="846467"/>
            <a:chOff x="615696" y="4463635"/>
            <a:chExt cx="6036862" cy="846467"/>
          </a:xfrm>
        </p:grpSpPr>
        <p:sp>
          <p:nvSpPr>
            <p:cNvPr id="17" name="Rechteck 16"/>
            <p:cNvSpPr/>
            <p:nvPr/>
          </p:nvSpPr>
          <p:spPr>
            <a:xfrm>
              <a:off x="615696" y="4463635"/>
              <a:ext cx="603686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200" dirty="0" err="1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=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(</a:t>
              </a:r>
              <a:r>
                <a:rPr lang="de-DE" sz="22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¬</a:t>
              </a:r>
              <a:r>
                <a:rPr lang="de-DE" sz="22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¬</a:t>
              </a:r>
              <a:r>
                <a:rPr lang="de-DE" sz="22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) ∨ (¬</a:t>
              </a:r>
              <a:r>
                <a:rPr lang="de-DE" sz="22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¬</a:t>
              </a:r>
              <a:r>
                <a:rPr lang="de-DE" sz="22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)</a:t>
              </a:r>
            </a:p>
          </p:txBody>
        </p:sp>
        <p:sp>
          <p:nvSpPr>
            <p:cNvPr id="4" name="Rechteck 3"/>
            <p:cNvSpPr/>
            <p:nvPr/>
          </p:nvSpPr>
          <p:spPr>
            <a:xfrm>
              <a:off x="1505120" y="4879215"/>
              <a:ext cx="44839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∨ (¬</a:t>
              </a:r>
              <a:r>
                <a:rPr lang="de-DE" sz="22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¬</a:t>
              </a:r>
              <a:r>
                <a:rPr lang="de-DE" sz="22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) ∨ (</a:t>
              </a:r>
              <a:r>
                <a:rPr lang="de-DE" sz="22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∧</a:t>
              </a:r>
              <a:r>
                <a:rPr lang="de-DE" sz="22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de-DE" sz="22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  <a:r>
                <a:rPr lang="de-DE" sz="22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) </a:t>
              </a:r>
              <a:endParaRPr lang="de-DE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92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96255" y="2388169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r>
              <a:rPr lang="de-DE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-Schaltung</a:t>
            </a:r>
          </a:p>
        </p:txBody>
      </p:sp>
      <p:sp>
        <p:nvSpPr>
          <p:cNvPr id="3" name="Rechteck 2"/>
          <p:cNvSpPr/>
          <p:nvPr/>
        </p:nvSpPr>
        <p:spPr>
          <a:xfrm>
            <a:off x="4800160" y="3482899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Susanna Albrecht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9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6417913" y="2159264"/>
          <a:ext cx="39824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224939169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in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33037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41267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35819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56964"/>
                  </a:ext>
                </a:extLst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399208" y="2359172"/>
            <a:ext cx="4240175" cy="1486141"/>
            <a:chOff x="3961433" y="4264172"/>
            <a:chExt cx="4240175" cy="1486141"/>
          </a:xfrm>
        </p:grpSpPr>
        <p:sp>
          <p:nvSpPr>
            <p:cNvPr id="52" name="Rechteck 51"/>
            <p:cNvSpPr/>
            <p:nvPr/>
          </p:nvSpPr>
          <p:spPr>
            <a:xfrm>
              <a:off x="5360955" y="4469364"/>
              <a:ext cx="1184988" cy="1175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 flipH="1">
              <a:off x="4805265" y="454906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>
              <a:off x="4805265" y="501676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6545943" y="4763668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6545943" y="5371325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7007407" y="4478774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007406" y="5085344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4132883" y="426417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132883" y="476724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4805265" y="551439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3961433" y="5227093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</p:grpSp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06553" y="1988675"/>
            <a:ext cx="2906029" cy="389677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83038" y="4621958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1985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6417913" y="2159264"/>
          <a:ext cx="39824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224939169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in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33037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41267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35819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56964"/>
                  </a:ext>
                </a:extLst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399208" y="2359172"/>
            <a:ext cx="4240175" cy="1486141"/>
            <a:chOff x="3961433" y="4264172"/>
            <a:chExt cx="4240175" cy="1486141"/>
          </a:xfrm>
        </p:grpSpPr>
        <p:sp>
          <p:nvSpPr>
            <p:cNvPr id="52" name="Rechteck 51"/>
            <p:cNvSpPr/>
            <p:nvPr/>
          </p:nvSpPr>
          <p:spPr>
            <a:xfrm>
              <a:off x="5360955" y="4469364"/>
              <a:ext cx="1184988" cy="1175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 flipH="1">
              <a:off x="4805265" y="454906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>
              <a:off x="4805265" y="501676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6545943" y="4763668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6545943" y="5371325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7007407" y="4478774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007406" y="5085344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4132883" y="426417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132883" y="476724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4805265" y="551439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3961433" y="5227093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</p:grpSp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06553" y="1988675"/>
            <a:ext cx="2099297" cy="389677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83038" y="4621958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de-DE" sz="2200" dirty="0"/>
          </a:p>
        </p:txBody>
      </p:sp>
      <p:sp>
        <p:nvSpPr>
          <p:cNvPr id="19" name="Rechteck 18"/>
          <p:cNvSpPr/>
          <p:nvPr/>
        </p:nvSpPr>
        <p:spPr>
          <a:xfrm>
            <a:off x="9653055" y="1988675"/>
            <a:ext cx="700620" cy="389677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83038" y="5296670"/>
            <a:ext cx="5634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chemeClr val="bg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¬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∨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¬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de-DE" sz="2200" dirty="0"/>
          </a:p>
        </p:txBody>
      </p:sp>
      <p:sp>
        <p:nvSpPr>
          <p:cNvPr id="4" name="Rechteck 3"/>
          <p:cNvSpPr/>
          <p:nvPr/>
        </p:nvSpPr>
        <p:spPr>
          <a:xfrm>
            <a:off x="1814370" y="5690242"/>
            <a:ext cx="4291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∨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 ¬</a:t>
            </a:r>
            <a:r>
              <a:rPr lang="de-DE" sz="2200" dirty="0">
                <a:solidFill>
                  <a:srgbClr val="FFC000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∨ 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 </a:t>
            </a:r>
            <a:r>
              <a:rPr lang="de-DE" sz="2200" dirty="0">
                <a:solidFill>
                  <a:srgbClr val="FFC000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76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6417913" y="2159264"/>
          <a:ext cx="39824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224939169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in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33037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41267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35819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56964"/>
                  </a:ext>
                </a:extLst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399208" y="2359172"/>
            <a:ext cx="4240175" cy="1486141"/>
            <a:chOff x="3961433" y="4264172"/>
            <a:chExt cx="4240175" cy="1486141"/>
          </a:xfrm>
        </p:grpSpPr>
        <p:sp>
          <p:nvSpPr>
            <p:cNvPr id="52" name="Rechteck 51"/>
            <p:cNvSpPr/>
            <p:nvPr/>
          </p:nvSpPr>
          <p:spPr>
            <a:xfrm>
              <a:off x="5360955" y="4469364"/>
              <a:ext cx="1184988" cy="1175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 flipH="1">
              <a:off x="4805265" y="454906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>
              <a:off x="4805265" y="501676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6545943" y="4763668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6545943" y="5371325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7007407" y="4478774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007406" y="5085344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4132883" y="426417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132883" y="476724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4805265" y="551439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3961433" y="5227093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</p:grpSp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06553" y="1988675"/>
            <a:ext cx="2099297" cy="389677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83038" y="4621958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de-DE" sz="2200" dirty="0"/>
          </a:p>
        </p:txBody>
      </p:sp>
      <p:sp>
        <p:nvSpPr>
          <p:cNvPr id="19" name="Rechteck 18"/>
          <p:cNvSpPr/>
          <p:nvPr/>
        </p:nvSpPr>
        <p:spPr>
          <a:xfrm>
            <a:off x="9653055" y="1988675"/>
            <a:ext cx="700620" cy="389677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83038" y="5296670"/>
            <a:ext cx="5634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chemeClr val="bg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∨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∨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59300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95994"/>
              </p:ext>
            </p:extLst>
          </p:nvPr>
        </p:nvGraphicFramePr>
        <p:xfrm>
          <a:off x="6417913" y="2159264"/>
          <a:ext cx="39824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224939169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in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330377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41267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358199"/>
                  </a:ext>
                </a:extLst>
              </a:tr>
              <a:tr h="36149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56964"/>
                  </a:ext>
                </a:extLst>
              </a:tr>
            </a:tbl>
          </a:graphicData>
        </a:graphic>
      </p:graphicFrame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783038" y="4621958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de-DE" sz="22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xor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de-DE" sz="2200" dirty="0"/>
          </a:p>
        </p:txBody>
      </p:sp>
      <p:sp>
        <p:nvSpPr>
          <p:cNvPr id="101" name="Rechteck 100"/>
          <p:cNvSpPr/>
          <p:nvPr/>
        </p:nvSpPr>
        <p:spPr>
          <a:xfrm>
            <a:off x="783038" y="5296670"/>
            <a:ext cx="5634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chemeClr val="bg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∨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in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∨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de-DE" sz="2200" dirty="0">
                <a:solidFill>
                  <a:srgbClr val="5B9BD5">
                    <a:lumMod val="75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∧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2200" dirty="0">
                <a:solidFill>
                  <a:srgbClr val="70AD4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de-DE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de-DE" sz="2200" dirty="0"/>
          </a:p>
        </p:txBody>
      </p:sp>
      <p:grpSp>
        <p:nvGrpSpPr>
          <p:cNvPr id="170" name="Gruppieren 169"/>
          <p:cNvGrpSpPr/>
          <p:nvPr/>
        </p:nvGrpSpPr>
        <p:grpSpPr>
          <a:xfrm>
            <a:off x="429296" y="1299185"/>
            <a:ext cx="5791735" cy="3072783"/>
            <a:chOff x="314996" y="1289660"/>
            <a:chExt cx="5791735" cy="3072783"/>
          </a:xfrm>
        </p:grpSpPr>
        <p:sp>
          <p:nvSpPr>
            <p:cNvPr id="25" name="Rechteck 24"/>
            <p:cNvSpPr/>
            <p:nvPr/>
          </p:nvSpPr>
          <p:spPr>
            <a:xfrm>
              <a:off x="4893773" y="1729323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912529" y="2918294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cxnSp>
          <p:nvCxnSpPr>
            <p:cNvPr id="28" name="Gerader Verbinder 27"/>
            <p:cNvCxnSpPr>
              <a:cxnSpLocks/>
            </p:cNvCxnSpPr>
            <p:nvPr/>
          </p:nvCxnSpPr>
          <p:spPr>
            <a:xfrm flipH="1">
              <a:off x="1150688" y="1646183"/>
              <a:ext cx="1431916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cxnSpLocks/>
            </p:cNvCxnSpPr>
            <p:nvPr/>
          </p:nvCxnSpPr>
          <p:spPr>
            <a:xfrm flipH="1">
              <a:off x="1161677" y="1909835"/>
              <a:ext cx="1427797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/>
            <p:cNvSpPr/>
            <p:nvPr/>
          </p:nvSpPr>
          <p:spPr>
            <a:xfrm>
              <a:off x="489294" y="1289660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5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89294" y="1670037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  <p:cxnSp>
          <p:nvCxnSpPr>
            <p:cNvPr id="34" name="Gerader Verbinder 33"/>
            <p:cNvCxnSpPr>
              <a:cxnSpLocks/>
            </p:cNvCxnSpPr>
            <p:nvPr/>
          </p:nvCxnSpPr>
          <p:spPr>
            <a:xfrm flipH="1">
              <a:off x="1170469" y="2271875"/>
              <a:ext cx="24981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/>
            <p:cNvSpPr/>
            <p:nvPr/>
          </p:nvSpPr>
          <p:spPr>
            <a:xfrm>
              <a:off x="2274555" y="1584431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/>
            <p:cNvGrpSpPr/>
            <p:nvPr/>
          </p:nvGrpSpPr>
          <p:grpSpPr>
            <a:xfrm flipH="1">
              <a:off x="2441977" y="2413248"/>
              <a:ext cx="828364" cy="570065"/>
              <a:chOff x="2278682" y="2497839"/>
              <a:chExt cx="1194202" cy="8218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2451703" y="2497839"/>
                <a:ext cx="828351" cy="82182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2278682" y="2519135"/>
                <a:ext cx="11942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7030A0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&amp;</a:t>
                </a:r>
              </a:p>
            </p:txBody>
          </p:sp>
        </p:grpSp>
        <p:sp>
          <p:nvSpPr>
            <p:cNvPr id="44" name="Rechteck 43"/>
            <p:cNvSpPr/>
            <p:nvPr/>
          </p:nvSpPr>
          <p:spPr>
            <a:xfrm>
              <a:off x="314996" y="2017322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H="1">
              <a:off x="4258378" y="2027050"/>
              <a:ext cx="7416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uppieren 64"/>
            <p:cNvGrpSpPr/>
            <p:nvPr/>
          </p:nvGrpSpPr>
          <p:grpSpPr>
            <a:xfrm flipH="1">
              <a:off x="2448847" y="3099755"/>
              <a:ext cx="828364" cy="570065"/>
              <a:chOff x="2278682" y="2497839"/>
              <a:chExt cx="1194202" cy="821828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2451703" y="2497839"/>
                <a:ext cx="828351" cy="82182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2278682" y="2519135"/>
                <a:ext cx="11942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7030A0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&amp;</a:t>
                </a: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 flipH="1">
              <a:off x="2455717" y="3792378"/>
              <a:ext cx="828364" cy="570065"/>
              <a:chOff x="2278682" y="2497839"/>
              <a:chExt cx="1194202" cy="821828"/>
            </a:xfrm>
          </p:grpSpPr>
          <p:sp>
            <p:nvSpPr>
              <p:cNvPr id="69" name="Rechteck 68"/>
              <p:cNvSpPr/>
              <p:nvPr/>
            </p:nvSpPr>
            <p:spPr>
              <a:xfrm>
                <a:off x="2451703" y="2497839"/>
                <a:ext cx="828351" cy="82182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2278682" y="2519135"/>
                <a:ext cx="11942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7030A0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&amp;</a:t>
                </a:r>
              </a:p>
            </p:txBody>
          </p:sp>
        </p:grpSp>
        <p:cxnSp>
          <p:nvCxnSpPr>
            <p:cNvPr id="74" name="Gerader Verbinder 73"/>
            <p:cNvCxnSpPr>
              <a:cxnSpLocks/>
            </p:cNvCxnSpPr>
            <p:nvPr/>
          </p:nvCxnSpPr>
          <p:spPr>
            <a:xfrm flipV="1">
              <a:off x="2336813" y="1627966"/>
              <a:ext cx="0" cy="103741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>
              <a:cxnSpLocks/>
            </p:cNvCxnSpPr>
            <p:nvPr/>
          </p:nvCxnSpPr>
          <p:spPr>
            <a:xfrm flipH="1">
              <a:off x="2319336" y="2655648"/>
              <a:ext cx="270138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>
              <a:cxnSpLocks/>
            </p:cNvCxnSpPr>
            <p:nvPr/>
          </p:nvCxnSpPr>
          <p:spPr>
            <a:xfrm flipV="1">
              <a:off x="2160806" y="2271876"/>
              <a:ext cx="0" cy="57832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cxnSpLocks/>
            </p:cNvCxnSpPr>
            <p:nvPr/>
          </p:nvCxnSpPr>
          <p:spPr>
            <a:xfrm flipH="1">
              <a:off x="2143125" y="2840470"/>
              <a:ext cx="43948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pieren 83"/>
            <p:cNvGrpSpPr/>
            <p:nvPr/>
          </p:nvGrpSpPr>
          <p:grpSpPr>
            <a:xfrm>
              <a:off x="3785820" y="2957255"/>
              <a:ext cx="1078892" cy="742474"/>
              <a:chOff x="3250210" y="3171267"/>
              <a:chExt cx="1078892" cy="742474"/>
            </a:xfrm>
          </p:grpSpPr>
          <p:sp>
            <p:nvSpPr>
              <p:cNvPr id="80" name="Rechteck 79"/>
              <p:cNvSpPr/>
              <p:nvPr/>
            </p:nvSpPr>
            <p:spPr>
              <a:xfrm>
                <a:off x="3250210" y="3221971"/>
                <a:ext cx="10788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2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&gt;</a:t>
                </a:r>
              </a:p>
            </p:txBody>
          </p:sp>
          <p:grpSp>
            <p:nvGrpSpPr>
              <p:cNvPr id="83" name="Gruppieren 82"/>
              <p:cNvGrpSpPr/>
              <p:nvPr/>
            </p:nvGrpSpPr>
            <p:grpSpPr>
              <a:xfrm>
                <a:off x="3525400" y="3171267"/>
                <a:ext cx="748367" cy="742474"/>
                <a:chOff x="3525400" y="3171267"/>
                <a:chExt cx="748367" cy="742474"/>
              </a:xfrm>
            </p:grpSpPr>
            <p:sp>
              <p:nvSpPr>
                <p:cNvPr id="79" name="Rechteck 78"/>
                <p:cNvSpPr/>
                <p:nvPr/>
              </p:nvSpPr>
              <p:spPr>
                <a:xfrm>
                  <a:off x="3525400" y="3171267"/>
                  <a:ext cx="748367" cy="742474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1" name="Gerader Verbinder 80"/>
                <p:cNvCxnSpPr>
                  <a:cxnSpLocks/>
                </p:cNvCxnSpPr>
                <p:nvPr/>
              </p:nvCxnSpPr>
              <p:spPr>
                <a:xfrm flipH="1">
                  <a:off x="3698058" y="3646156"/>
                  <a:ext cx="180000" cy="0"/>
                </a:xfrm>
                <a:prstGeom prst="line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hteck 50"/>
                <p:cNvSpPr/>
                <p:nvPr/>
              </p:nvSpPr>
              <p:spPr>
                <a:xfrm>
                  <a:off x="3837260" y="3274484"/>
                  <a:ext cx="37863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sz="2800" dirty="0">
                      <a:solidFill>
                        <a:srgbClr val="ED7D31"/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1</a:t>
                  </a:r>
                  <a:endParaRPr lang="de-DE" dirty="0"/>
                </a:p>
              </p:txBody>
            </p:sp>
          </p:grpSp>
        </p:grpSp>
        <p:cxnSp>
          <p:nvCxnSpPr>
            <p:cNvPr id="85" name="Gerader Verbinder 84"/>
            <p:cNvCxnSpPr>
              <a:cxnSpLocks/>
            </p:cNvCxnSpPr>
            <p:nvPr/>
          </p:nvCxnSpPr>
          <p:spPr>
            <a:xfrm flipH="1">
              <a:off x="3150325" y="2756647"/>
              <a:ext cx="518247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>
              <a:cxnSpLocks/>
            </p:cNvCxnSpPr>
            <p:nvPr/>
          </p:nvCxnSpPr>
          <p:spPr>
            <a:xfrm flipV="1">
              <a:off x="3659444" y="2742974"/>
              <a:ext cx="0" cy="450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/>
            <p:cNvCxnSpPr>
              <a:cxnSpLocks/>
            </p:cNvCxnSpPr>
            <p:nvPr/>
          </p:nvCxnSpPr>
          <p:spPr>
            <a:xfrm flipH="1">
              <a:off x="3164065" y="3381951"/>
              <a:ext cx="89694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>
              <a:cxnSpLocks/>
            </p:cNvCxnSpPr>
            <p:nvPr/>
          </p:nvCxnSpPr>
          <p:spPr>
            <a:xfrm flipH="1">
              <a:off x="3180963" y="4134536"/>
              <a:ext cx="48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>
              <a:cxnSpLocks/>
            </p:cNvCxnSpPr>
            <p:nvPr/>
          </p:nvCxnSpPr>
          <p:spPr>
            <a:xfrm flipH="1">
              <a:off x="3651629" y="3179904"/>
              <a:ext cx="409381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>
              <a:cxnSpLocks/>
            </p:cNvCxnSpPr>
            <p:nvPr/>
          </p:nvCxnSpPr>
          <p:spPr>
            <a:xfrm flipV="1">
              <a:off x="3668572" y="3576817"/>
              <a:ext cx="0" cy="57608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</p:cNvCxnSpPr>
            <p:nvPr/>
          </p:nvCxnSpPr>
          <p:spPr>
            <a:xfrm flipH="1">
              <a:off x="3682244" y="3594196"/>
              <a:ext cx="38195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uppieren 105"/>
            <p:cNvGrpSpPr/>
            <p:nvPr/>
          </p:nvGrpSpPr>
          <p:grpSpPr>
            <a:xfrm>
              <a:off x="2324350" y="1581976"/>
              <a:ext cx="1078892" cy="570065"/>
              <a:chOff x="2336759" y="464068"/>
              <a:chExt cx="1078892" cy="570065"/>
            </a:xfrm>
          </p:grpSpPr>
          <p:grpSp>
            <p:nvGrpSpPr>
              <p:cNvPr id="102" name="Gruppieren 101"/>
              <p:cNvGrpSpPr/>
              <p:nvPr/>
            </p:nvGrpSpPr>
            <p:grpSpPr>
              <a:xfrm flipH="1">
                <a:off x="2451703" y="464068"/>
                <a:ext cx="828364" cy="570065"/>
                <a:chOff x="2278682" y="2497839"/>
                <a:chExt cx="1194202" cy="821828"/>
              </a:xfrm>
            </p:grpSpPr>
            <p:sp>
              <p:nvSpPr>
                <p:cNvPr id="103" name="Rechteck 102"/>
                <p:cNvSpPr/>
                <p:nvPr/>
              </p:nvSpPr>
              <p:spPr>
                <a:xfrm>
                  <a:off x="2451703" y="2497839"/>
                  <a:ext cx="828351" cy="821828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Rechteck 103"/>
                <p:cNvSpPr/>
                <p:nvPr/>
              </p:nvSpPr>
              <p:spPr>
                <a:xfrm>
                  <a:off x="2278682" y="2519135"/>
                  <a:ext cx="1194202" cy="754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de-DE" sz="2800" dirty="0">
                    <a:solidFill>
                      <a:srgbClr val="7030A0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105" name="Rechteck 104"/>
              <p:cNvSpPr/>
              <p:nvPr/>
            </p:nvSpPr>
            <p:spPr>
              <a:xfrm>
                <a:off x="2336759" y="465748"/>
                <a:ext cx="1078892" cy="47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2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=1</a:t>
                </a:r>
              </a:p>
            </p:txBody>
          </p:sp>
        </p:grpSp>
        <p:grpSp>
          <p:nvGrpSpPr>
            <p:cNvPr id="116" name="Gruppieren 115"/>
            <p:cNvGrpSpPr/>
            <p:nvPr/>
          </p:nvGrpSpPr>
          <p:grpSpPr>
            <a:xfrm>
              <a:off x="3435087" y="1769724"/>
              <a:ext cx="1078892" cy="570065"/>
              <a:chOff x="2336759" y="464068"/>
              <a:chExt cx="1078892" cy="570065"/>
            </a:xfrm>
          </p:grpSpPr>
          <p:grpSp>
            <p:nvGrpSpPr>
              <p:cNvPr id="117" name="Gruppieren 116"/>
              <p:cNvGrpSpPr/>
              <p:nvPr/>
            </p:nvGrpSpPr>
            <p:grpSpPr>
              <a:xfrm flipH="1">
                <a:off x="2451703" y="464068"/>
                <a:ext cx="828364" cy="570065"/>
                <a:chOff x="2278682" y="2497839"/>
                <a:chExt cx="1194202" cy="821828"/>
              </a:xfrm>
            </p:grpSpPr>
            <p:sp>
              <p:nvSpPr>
                <p:cNvPr id="119" name="Rechteck 118"/>
                <p:cNvSpPr/>
                <p:nvPr/>
              </p:nvSpPr>
              <p:spPr>
                <a:xfrm>
                  <a:off x="2451703" y="2497839"/>
                  <a:ext cx="828351" cy="821828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2278682" y="2519135"/>
                  <a:ext cx="1194202" cy="754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de-DE" sz="2800" dirty="0">
                    <a:solidFill>
                      <a:srgbClr val="7030A0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118" name="Rechteck 117"/>
              <p:cNvSpPr/>
              <p:nvPr/>
            </p:nvSpPr>
            <p:spPr>
              <a:xfrm>
                <a:off x="2336759" y="465748"/>
                <a:ext cx="1078892" cy="47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2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=1</a:t>
                </a:r>
              </a:p>
            </p:txBody>
          </p:sp>
        </p:grpSp>
        <p:cxnSp>
          <p:nvCxnSpPr>
            <p:cNvPr id="122" name="Gerader Verbinder 121"/>
            <p:cNvCxnSpPr>
              <a:cxnSpLocks/>
            </p:cNvCxnSpPr>
            <p:nvPr/>
          </p:nvCxnSpPr>
          <p:spPr>
            <a:xfrm flipH="1">
              <a:off x="3147641" y="1887886"/>
              <a:ext cx="5346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lipse 124"/>
            <p:cNvSpPr/>
            <p:nvPr/>
          </p:nvSpPr>
          <p:spPr>
            <a:xfrm>
              <a:off x="2103356" y="2211086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r Verbinder 125"/>
            <p:cNvCxnSpPr>
              <a:cxnSpLocks/>
            </p:cNvCxnSpPr>
            <p:nvPr/>
          </p:nvCxnSpPr>
          <p:spPr>
            <a:xfrm flipV="1">
              <a:off x="1972852" y="1887887"/>
              <a:ext cx="0" cy="143419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>
              <a:cxnSpLocks/>
            </p:cNvCxnSpPr>
            <p:nvPr/>
          </p:nvCxnSpPr>
          <p:spPr>
            <a:xfrm flipV="1">
              <a:off x="1798548" y="2291082"/>
              <a:ext cx="0" cy="121173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>
              <a:cxnSpLocks/>
            </p:cNvCxnSpPr>
            <p:nvPr/>
          </p:nvCxnSpPr>
          <p:spPr>
            <a:xfrm flipH="1">
              <a:off x="1972852" y="3305236"/>
              <a:ext cx="600199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/>
            <p:cNvCxnSpPr>
              <a:cxnSpLocks/>
            </p:cNvCxnSpPr>
            <p:nvPr/>
          </p:nvCxnSpPr>
          <p:spPr>
            <a:xfrm flipH="1">
              <a:off x="1798548" y="3485102"/>
              <a:ext cx="784056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1741637" y="2220689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1920066" y="1854682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6" name="Gerader Verbinder 135"/>
            <p:cNvCxnSpPr>
              <a:cxnSpLocks/>
            </p:cNvCxnSpPr>
            <p:nvPr/>
          </p:nvCxnSpPr>
          <p:spPr>
            <a:xfrm flipV="1">
              <a:off x="1602572" y="1635870"/>
              <a:ext cx="0" cy="226461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>
              <a:cxnSpLocks/>
            </p:cNvCxnSpPr>
            <p:nvPr/>
          </p:nvCxnSpPr>
          <p:spPr>
            <a:xfrm flipV="1">
              <a:off x="1423960" y="1887886"/>
              <a:ext cx="0" cy="218952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/>
            <p:cNvCxnSpPr>
              <a:cxnSpLocks/>
            </p:cNvCxnSpPr>
            <p:nvPr/>
          </p:nvCxnSpPr>
          <p:spPr>
            <a:xfrm flipH="1">
              <a:off x="1602572" y="3885904"/>
              <a:ext cx="986902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>
              <a:cxnSpLocks/>
            </p:cNvCxnSpPr>
            <p:nvPr/>
          </p:nvCxnSpPr>
          <p:spPr>
            <a:xfrm flipH="1">
              <a:off x="1423960" y="4061862"/>
              <a:ext cx="116551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Ellipse 151"/>
            <p:cNvSpPr/>
            <p:nvPr/>
          </p:nvSpPr>
          <p:spPr>
            <a:xfrm>
              <a:off x="1364334" y="1845588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1541782" y="1588940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r Verbinder 153"/>
            <p:cNvCxnSpPr>
              <a:cxnSpLocks/>
            </p:cNvCxnSpPr>
            <p:nvPr/>
          </p:nvCxnSpPr>
          <p:spPr>
            <a:xfrm flipH="1">
              <a:off x="4809377" y="3190089"/>
              <a:ext cx="22955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38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Volladdierer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234" name="Gruppieren 233"/>
          <p:cNvGrpSpPr/>
          <p:nvPr/>
        </p:nvGrpSpPr>
        <p:grpSpPr>
          <a:xfrm>
            <a:off x="2105202" y="2086081"/>
            <a:ext cx="8179128" cy="3262599"/>
            <a:chOff x="2078308" y="1790246"/>
            <a:chExt cx="8179128" cy="3262599"/>
          </a:xfrm>
        </p:grpSpPr>
        <p:grpSp>
          <p:nvGrpSpPr>
            <p:cNvPr id="9" name="Gruppieren 8"/>
            <p:cNvGrpSpPr/>
            <p:nvPr/>
          </p:nvGrpSpPr>
          <p:grpSpPr>
            <a:xfrm>
              <a:off x="2260650" y="1790246"/>
              <a:ext cx="5773179" cy="2316082"/>
              <a:chOff x="252110" y="503434"/>
              <a:chExt cx="5773179" cy="2316082"/>
            </a:xfrm>
          </p:grpSpPr>
          <p:grpSp>
            <p:nvGrpSpPr>
              <p:cNvPr id="149" name="Gruppieren 148"/>
              <p:cNvGrpSpPr/>
              <p:nvPr/>
            </p:nvGrpSpPr>
            <p:grpSpPr>
              <a:xfrm>
                <a:off x="252110" y="598826"/>
                <a:ext cx="5773179" cy="2010550"/>
                <a:chOff x="3796695" y="4188831"/>
                <a:chExt cx="5773179" cy="2010550"/>
              </a:xfrm>
            </p:grpSpPr>
            <p:grpSp>
              <p:nvGrpSpPr>
                <p:cNvPr id="150" name="Gruppieren 149"/>
                <p:cNvGrpSpPr/>
                <p:nvPr/>
              </p:nvGrpSpPr>
              <p:grpSpPr>
                <a:xfrm>
                  <a:off x="3796695" y="4188831"/>
                  <a:ext cx="5773179" cy="2010550"/>
                  <a:chOff x="3330450" y="1184907"/>
                  <a:chExt cx="5773179" cy="2010550"/>
                </a:xfrm>
              </p:grpSpPr>
              <p:sp>
                <p:nvSpPr>
                  <p:cNvPr id="156" name="Rechteck 155"/>
                  <p:cNvSpPr/>
                  <p:nvPr/>
                </p:nvSpPr>
                <p:spPr>
                  <a:xfrm>
                    <a:off x="5360955" y="2373629"/>
                    <a:ext cx="828351" cy="821828"/>
                  </a:xfrm>
                  <a:prstGeom prst="rect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57" name="Gerader Verbinder 156"/>
                  <p:cNvCxnSpPr>
                    <a:cxnSpLocks/>
                  </p:cNvCxnSpPr>
                  <p:nvPr/>
                </p:nvCxnSpPr>
                <p:spPr>
                  <a:xfrm flipH="1">
                    <a:off x="6189306" y="1766967"/>
                    <a:ext cx="2914323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Gerader Verbinder 157"/>
                  <p:cNvCxnSpPr>
                    <a:cxnSpLocks/>
                  </p:cNvCxnSpPr>
                  <p:nvPr/>
                </p:nvCxnSpPr>
                <p:spPr>
                  <a:xfrm flipH="1">
                    <a:off x="6189306" y="2784543"/>
                    <a:ext cx="361141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hteck 160"/>
                  <p:cNvSpPr/>
                  <p:nvPr/>
                </p:nvSpPr>
                <p:spPr>
                  <a:xfrm>
                    <a:off x="5360955" y="1356053"/>
                    <a:ext cx="828351" cy="821828"/>
                  </a:xfrm>
                  <a:prstGeom prst="rect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62" name="Gerader Verbinder 161"/>
                  <p:cNvCxnSpPr>
                    <a:cxnSpLocks/>
                  </p:cNvCxnSpPr>
                  <p:nvPr/>
                </p:nvCxnSpPr>
                <p:spPr>
                  <a:xfrm flipH="1">
                    <a:off x="4002832" y="1469801"/>
                    <a:ext cx="1358123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Gerader Verbinder 162"/>
                  <p:cNvCxnSpPr>
                    <a:cxnSpLocks/>
                  </p:cNvCxnSpPr>
                  <p:nvPr/>
                </p:nvCxnSpPr>
                <p:spPr>
                  <a:xfrm flipH="1">
                    <a:off x="4002832" y="2077458"/>
                    <a:ext cx="1358123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hteck 163"/>
                  <p:cNvSpPr/>
                  <p:nvPr/>
                </p:nvSpPr>
                <p:spPr>
                  <a:xfrm>
                    <a:off x="3330450" y="1184907"/>
                    <a:ext cx="101600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65" name="Rechteck 164"/>
                  <p:cNvSpPr/>
                  <p:nvPr/>
                </p:nvSpPr>
                <p:spPr>
                  <a:xfrm>
                    <a:off x="3330450" y="1827933"/>
                    <a:ext cx="101600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solidFill>
                          <a:schemeClr val="accent6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B</a:t>
                    </a:r>
                  </a:p>
                </p:txBody>
              </p:sp>
              <p:cxnSp>
                <p:nvCxnSpPr>
                  <p:cNvPr id="166" name="Gerader Verbinder 165"/>
                  <p:cNvCxnSpPr>
                    <a:cxnSpLocks/>
                  </p:cNvCxnSpPr>
                  <p:nvPr/>
                </p:nvCxnSpPr>
                <p:spPr>
                  <a:xfrm flipV="1">
                    <a:off x="5032311" y="1469801"/>
                    <a:ext cx="0" cy="111187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Gerader Verbinder 166"/>
                  <p:cNvCxnSpPr>
                    <a:cxnSpLocks/>
                  </p:cNvCxnSpPr>
                  <p:nvPr/>
                </p:nvCxnSpPr>
                <p:spPr>
                  <a:xfrm flipV="1">
                    <a:off x="4692325" y="2075077"/>
                    <a:ext cx="0" cy="982981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Gerader Verbinder 167"/>
                  <p:cNvCxnSpPr>
                    <a:cxnSpLocks/>
                  </p:cNvCxnSpPr>
                  <p:nvPr/>
                </p:nvCxnSpPr>
                <p:spPr>
                  <a:xfrm flipH="1">
                    <a:off x="5014913" y="2581671"/>
                    <a:ext cx="346043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Gerader Verbinder 168"/>
                  <p:cNvCxnSpPr>
                    <a:cxnSpLocks/>
                  </p:cNvCxnSpPr>
                  <p:nvPr/>
                </p:nvCxnSpPr>
                <p:spPr>
                  <a:xfrm flipH="1">
                    <a:off x="4692325" y="3041391"/>
                    <a:ext cx="668631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Ellipse 169"/>
                  <p:cNvSpPr/>
                  <p:nvPr/>
                </p:nvSpPr>
                <p:spPr>
                  <a:xfrm>
                    <a:off x="4635330" y="2028753"/>
                    <a:ext cx="121580" cy="1215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Ellipse 170"/>
                  <p:cNvSpPr/>
                  <p:nvPr/>
                </p:nvSpPr>
                <p:spPr>
                  <a:xfrm>
                    <a:off x="4977638" y="1414226"/>
                    <a:ext cx="121580" cy="1215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1" name="Rechteck 150"/>
                <p:cNvSpPr/>
                <p:nvPr/>
              </p:nvSpPr>
              <p:spPr>
                <a:xfrm>
                  <a:off x="5654179" y="5505429"/>
                  <a:ext cx="11942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2800" dirty="0">
                      <a:solidFill>
                        <a:schemeClr val="accent2"/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=1</a:t>
                  </a:r>
                </a:p>
              </p:txBody>
            </p:sp>
            <p:sp>
              <p:nvSpPr>
                <p:cNvPr id="155" name="Rechteck 154"/>
                <p:cNvSpPr/>
                <p:nvPr/>
              </p:nvSpPr>
              <p:spPr>
                <a:xfrm>
                  <a:off x="5654179" y="4470251"/>
                  <a:ext cx="11942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2800" dirty="0">
                      <a:solidFill>
                        <a:srgbClr val="7030A0"/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&amp;</a:t>
                  </a:r>
                </a:p>
              </p:txBody>
            </p:sp>
          </p:grpSp>
          <p:sp>
            <p:nvSpPr>
              <p:cNvPr id="5" name="Rechteck 4"/>
              <p:cNvSpPr/>
              <p:nvPr/>
            </p:nvSpPr>
            <p:spPr>
              <a:xfrm>
                <a:off x="1423733" y="503434"/>
                <a:ext cx="1880063" cy="2316082"/>
              </a:xfrm>
              <a:prstGeom prst="rect">
                <a:avLst/>
              </a:prstGeom>
              <a:noFill/>
              <a:ln w="22225"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5480647" y="2736763"/>
              <a:ext cx="3633301" cy="2316082"/>
              <a:chOff x="3998399" y="2644957"/>
              <a:chExt cx="3633301" cy="2316082"/>
            </a:xfrm>
          </p:grpSpPr>
          <p:grpSp>
            <p:nvGrpSpPr>
              <p:cNvPr id="192" name="Gruppieren 191"/>
              <p:cNvGrpSpPr/>
              <p:nvPr/>
            </p:nvGrpSpPr>
            <p:grpSpPr>
              <a:xfrm>
                <a:off x="3998399" y="2911495"/>
                <a:ext cx="3633301" cy="1839404"/>
                <a:chOff x="4684128" y="4359977"/>
                <a:chExt cx="3633301" cy="1839404"/>
              </a:xfrm>
            </p:grpSpPr>
            <p:grpSp>
              <p:nvGrpSpPr>
                <p:cNvPr id="193" name="Gruppieren 192"/>
                <p:cNvGrpSpPr/>
                <p:nvPr/>
              </p:nvGrpSpPr>
              <p:grpSpPr>
                <a:xfrm>
                  <a:off x="4684128" y="4359977"/>
                  <a:ext cx="3633301" cy="1839404"/>
                  <a:chOff x="4217883" y="1356053"/>
                  <a:chExt cx="3633301" cy="1839404"/>
                </a:xfrm>
              </p:grpSpPr>
              <p:sp>
                <p:nvSpPr>
                  <p:cNvPr id="196" name="Rechteck 195"/>
                  <p:cNvSpPr/>
                  <p:nvPr/>
                </p:nvSpPr>
                <p:spPr>
                  <a:xfrm>
                    <a:off x="5360955" y="2373629"/>
                    <a:ext cx="828351" cy="821828"/>
                  </a:xfrm>
                  <a:prstGeom prst="rect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97" name="Gerader Verbinder 196"/>
                  <p:cNvCxnSpPr>
                    <a:cxnSpLocks/>
                  </p:cNvCxnSpPr>
                  <p:nvPr/>
                </p:nvCxnSpPr>
                <p:spPr>
                  <a:xfrm flipH="1">
                    <a:off x="6189306" y="1763555"/>
                    <a:ext cx="347325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/>
                  <p:cNvCxnSpPr>
                    <a:cxnSpLocks/>
                  </p:cNvCxnSpPr>
                  <p:nvPr/>
                </p:nvCxnSpPr>
                <p:spPr>
                  <a:xfrm flipH="1">
                    <a:off x="6189306" y="2784543"/>
                    <a:ext cx="1661878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hteck 198"/>
                  <p:cNvSpPr/>
                  <p:nvPr/>
                </p:nvSpPr>
                <p:spPr>
                  <a:xfrm>
                    <a:off x="5360955" y="1356053"/>
                    <a:ext cx="828351" cy="821828"/>
                  </a:xfrm>
                  <a:prstGeom prst="rect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00" name="Gerader Verbinder 199"/>
                  <p:cNvCxnSpPr>
                    <a:cxnSpLocks/>
                  </p:cNvCxnSpPr>
                  <p:nvPr/>
                </p:nvCxnSpPr>
                <p:spPr>
                  <a:xfrm flipH="1">
                    <a:off x="4217883" y="1469801"/>
                    <a:ext cx="113625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Gerader Verbinder 200"/>
                  <p:cNvCxnSpPr>
                    <a:cxnSpLocks/>
                  </p:cNvCxnSpPr>
                  <p:nvPr/>
                </p:nvCxnSpPr>
                <p:spPr>
                  <a:xfrm flipH="1">
                    <a:off x="4322725" y="2077458"/>
                    <a:ext cx="1027995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Gerader Verbinder 203"/>
                  <p:cNvCxnSpPr>
                    <a:cxnSpLocks/>
                  </p:cNvCxnSpPr>
                  <p:nvPr/>
                </p:nvCxnSpPr>
                <p:spPr>
                  <a:xfrm flipV="1">
                    <a:off x="5032311" y="1469801"/>
                    <a:ext cx="0" cy="111187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Gerader Verbinder 204"/>
                  <p:cNvCxnSpPr>
                    <a:cxnSpLocks/>
                  </p:cNvCxnSpPr>
                  <p:nvPr/>
                </p:nvCxnSpPr>
                <p:spPr>
                  <a:xfrm flipV="1">
                    <a:off x="4692325" y="2111541"/>
                    <a:ext cx="0" cy="946518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Gerader Verbinder 205"/>
                  <p:cNvCxnSpPr>
                    <a:cxnSpLocks/>
                  </p:cNvCxnSpPr>
                  <p:nvPr/>
                </p:nvCxnSpPr>
                <p:spPr>
                  <a:xfrm flipH="1">
                    <a:off x="5014913" y="2581671"/>
                    <a:ext cx="346043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Gerader Verbinder 206"/>
                  <p:cNvCxnSpPr>
                    <a:cxnSpLocks/>
                  </p:cNvCxnSpPr>
                  <p:nvPr/>
                </p:nvCxnSpPr>
                <p:spPr>
                  <a:xfrm flipH="1">
                    <a:off x="4692325" y="3041391"/>
                    <a:ext cx="668631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Ellipse 208"/>
                  <p:cNvSpPr/>
                  <p:nvPr/>
                </p:nvSpPr>
                <p:spPr>
                  <a:xfrm>
                    <a:off x="4977638" y="1414226"/>
                    <a:ext cx="121580" cy="1215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94" name="Rechteck 193"/>
                <p:cNvSpPr/>
                <p:nvPr/>
              </p:nvSpPr>
              <p:spPr>
                <a:xfrm>
                  <a:off x="5654179" y="5505429"/>
                  <a:ext cx="11942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2800" dirty="0">
                      <a:solidFill>
                        <a:schemeClr val="accent2"/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=1</a:t>
                  </a:r>
                </a:p>
              </p:txBody>
            </p:sp>
            <p:sp>
              <p:nvSpPr>
                <p:cNvPr id="195" name="Rechteck 194"/>
                <p:cNvSpPr/>
                <p:nvPr/>
              </p:nvSpPr>
              <p:spPr>
                <a:xfrm>
                  <a:off x="5654179" y="4470251"/>
                  <a:ext cx="11942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2800" dirty="0">
                      <a:solidFill>
                        <a:srgbClr val="7030A0"/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&amp;</a:t>
                  </a:r>
                </a:p>
              </p:txBody>
            </p:sp>
          </p:grpSp>
          <p:sp>
            <p:nvSpPr>
              <p:cNvPr id="210" name="Rechteck 209"/>
              <p:cNvSpPr/>
              <p:nvPr/>
            </p:nvSpPr>
            <p:spPr>
              <a:xfrm>
                <a:off x="4282589" y="2644957"/>
                <a:ext cx="1880063" cy="2316082"/>
              </a:xfrm>
              <a:prstGeom prst="rect">
                <a:avLst/>
              </a:prstGeom>
              <a:noFill/>
              <a:ln w="22225"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11" name="Rechteck 210"/>
            <p:cNvSpPr/>
            <p:nvPr/>
          </p:nvSpPr>
          <p:spPr>
            <a:xfrm>
              <a:off x="2078308" y="4075620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accent4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in</a:t>
              </a:r>
            </a:p>
          </p:txBody>
        </p:sp>
        <p:cxnSp>
          <p:nvCxnSpPr>
            <p:cNvPr id="212" name="Gerader Verbinder 211"/>
            <p:cNvCxnSpPr>
              <a:cxnSpLocks/>
            </p:cNvCxnSpPr>
            <p:nvPr/>
          </p:nvCxnSpPr>
          <p:spPr>
            <a:xfrm flipH="1">
              <a:off x="2933032" y="4385935"/>
              <a:ext cx="2667756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uppieren 212"/>
            <p:cNvGrpSpPr/>
            <p:nvPr/>
          </p:nvGrpSpPr>
          <p:grpSpPr>
            <a:xfrm>
              <a:off x="7758639" y="2308441"/>
              <a:ext cx="1078892" cy="742474"/>
              <a:chOff x="3250210" y="3171267"/>
              <a:chExt cx="1078892" cy="742474"/>
            </a:xfrm>
          </p:grpSpPr>
          <p:sp>
            <p:nvSpPr>
              <p:cNvPr id="214" name="Rechteck 213"/>
              <p:cNvSpPr/>
              <p:nvPr/>
            </p:nvSpPr>
            <p:spPr>
              <a:xfrm>
                <a:off x="3250210" y="3221971"/>
                <a:ext cx="10788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chemeClr val="accent2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&gt;</a:t>
                </a:r>
              </a:p>
            </p:txBody>
          </p:sp>
          <p:grpSp>
            <p:nvGrpSpPr>
              <p:cNvPr id="215" name="Gruppieren 214"/>
              <p:cNvGrpSpPr/>
              <p:nvPr/>
            </p:nvGrpSpPr>
            <p:grpSpPr>
              <a:xfrm>
                <a:off x="3525400" y="3171267"/>
                <a:ext cx="748367" cy="742474"/>
                <a:chOff x="3525400" y="3171267"/>
                <a:chExt cx="748367" cy="742474"/>
              </a:xfrm>
            </p:grpSpPr>
            <p:sp>
              <p:nvSpPr>
                <p:cNvPr id="216" name="Rechteck 215"/>
                <p:cNvSpPr/>
                <p:nvPr/>
              </p:nvSpPr>
              <p:spPr>
                <a:xfrm>
                  <a:off x="3525400" y="3171267"/>
                  <a:ext cx="748367" cy="742474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7" name="Gerader Verbinder 216"/>
                <p:cNvCxnSpPr>
                  <a:cxnSpLocks/>
                </p:cNvCxnSpPr>
                <p:nvPr/>
              </p:nvCxnSpPr>
              <p:spPr>
                <a:xfrm flipH="1">
                  <a:off x="3698058" y="3646156"/>
                  <a:ext cx="180000" cy="0"/>
                </a:xfrm>
                <a:prstGeom prst="line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Rechteck 217"/>
                <p:cNvSpPr/>
                <p:nvPr/>
              </p:nvSpPr>
              <p:spPr>
                <a:xfrm>
                  <a:off x="3837260" y="3274484"/>
                  <a:ext cx="37863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sz="2800" dirty="0">
                      <a:solidFill>
                        <a:srgbClr val="ED7D31"/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1</a:t>
                  </a:r>
                  <a:endParaRPr lang="de-DE" dirty="0"/>
                </a:p>
              </p:txBody>
            </p:sp>
          </p:grpSp>
        </p:grpSp>
        <p:sp>
          <p:nvSpPr>
            <p:cNvPr id="219" name="Rechteck 218"/>
            <p:cNvSpPr/>
            <p:nvPr/>
          </p:nvSpPr>
          <p:spPr>
            <a:xfrm>
              <a:off x="9107124" y="4146328"/>
              <a:ext cx="10160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rgbClr val="C0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Sum</a:t>
              </a:r>
            </a:p>
          </p:txBody>
        </p:sp>
        <p:cxnSp>
          <p:nvCxnSpPr>
            <p:cNvPr id="221" name="Gerader Verbinder 220"/>
            <p:cNvCxnSpPr>
              <a:cxnSpLocks/>
            </p:cNvCxnSpPr>
            <p:nvPr/>
          </p:nvCxnSpPr>
          <p:spPr>
            <a:xfrm flipV="1">
              <a:off x="5600788" y="3730835"/>
              <a:ext cx="0" cy="66537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Ellipse 221"/>
            <p:cNvSpPr/>
            <p:nvPr/>
          </p:nvSpPr>
          <p:spPr>
            <a:xfrm>
              <a:off x="5895980" y="3676217"/>
              <a:ext cx="121580" cy="1215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3" name="Gerader Verbinder 222"/>
            <p:cNvCxnSpPr>
              <a:cxnSpLocks/>
            </p:cNvCxnSpPr>
            <p:nvPr/>
          </p:nvCxnSpPr>
          <p:spPr>
            <a:xfrm flipV="1">
              <a:off x="5497783" y="3130773"/>
              <a:ext cx="0" cy="3682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/>
            <p:cNvCxnSpPr>
              <a:cxnSpLocks/>
            </p:cNvCxnSpPr>
            <p:nvPr/>
          </p:nvCxnSpPr>
          <p:spPr>
            <a:xfrm flipV="1">
              <a:off x="7799395" y="2736763"/>
              <a:ext cx="0" cy="69295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/>
            <p:cNvCxnSpPr>
              <a:cxnSpLocks/>
            </p:cNvCxnSpPr>
            <p:nvPr/>
          </p:nvCxnSpPr>
          <p:spPr>
            <a:xfrm flipH="1">
              <a:off x="7799396" y="2753174"/>
              <a:ext cx="23443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hteck 227"/>
            <p:cNvSpPr/>
            <p:nvPr/>
          </p:nvSpPr>
          <p:spPr>
            <a:xfrm>
              <a:off x="9063234" y="2350477"/>
              <a:ext cx="11942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2">
                      <a:lumMod val="7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 out</a:t>
              </a:r>
            </a:p>
          </p:txBody>
        </p:sp>
        <p:cxnSp>
          <p:nvCxnSpPr>
            <p:cNvPr id="229" name="Gerader Verbinder 228"/>
            <p:cNvCxnSpPr>
              <a:cxnSpLocks/>
            </p:cNvCxnSpPr>
            <p:nvPr/>
          </p:nvCxnSpPr>
          <p:spPr>
            <a:xfrm flipH="1">
              <a:off x="8782197" y="2653632"/>
              <a:ext cx="331751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Rechteck 234"/>
          <p:cNvSpPr/>
          <p:nvPr/>
        </p:nvSpPr>
        <p:spPr>
          <a:xfrm>
            <a:off x="253533" y="5889406"/>
            <a:ext cx="3019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>
                <a:solidFill>
                  <a:schemeClr val="accent4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Halbaddierer</a:t>
            </a:r>
            <a:endParaRPr lang="de-DE" sz="2000" dirty="0">
              <a:solidFill>
                <a:schemeClr val="accent4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686117" y="5934698"/>
            <a:ext cx="266384" cy="309526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767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</p:spTree>
    <p:extLst>
      <p:ext uri="{BB962C8B-B14F-4D97-AF65-F5344CB8AC3E}">
        <p14:creationId xmlns:p14="http://schemas.microsoft.com/office/powerpoint/2010/main" val="398027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41731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accent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+ 6 = ?</a:t>
            </a:r>
          </a:p>
        </p:txBody>
      </p:sp>
    </p:spTree>
    <p:extLst>
      <p:ext uri="{BB962C8B-B14F-4D97-AF65-F5344CB8AC3E}">
        <p14:creationId xmlns:p14="http://schemas.microsoft.com/office/powerpoint/2010/main" val="284013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42654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</a:t>
            </a:r>
            <a:r>
              <a:rPr lang="de-DE" sz="3600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139144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72" name="Rechteck 71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3" name="Gerader Verbinder 72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75" name="Rechteck 74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6" name="Gerader Verbinder 75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81" name="Gruppieren 80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Gerader Verbinder 83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hteck 81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86" name="Gerader Verbinder 85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94" name="Gerader Verbinder 93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uppieren 94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96" name="Gerader Verbinder 95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r Verbinder 101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ieren 113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115" name="Gerader Verbinder 114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uppieren 115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117" name="Gerader Verbinder 116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uppieren 122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126" name="Gerader Verbinder 125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r Verbinder 131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87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accent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+ 6 = ?</a:t>
            </a:r>
          </a:p>
        </p:txBody>
      </p:sp>
      <p:sp>
        <p:nvSpPr>
          <p:cNvPr id="72" name="Rechteck 71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3" name="Gerader Verbinder 72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75" name="Rechteck 74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6" name="Gerader Verbinder 75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81" name="Gruppieren 80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Gerader Verbinder 83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hteck 81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86" name="Gerader Verbinder 85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94" name="Gerader Verbinder 93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uppieren 94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96" name="Gerader Verbinder 95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r Verbinder 101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ieren 113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115" name="Gerader Verbinder 114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uppieren 115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117" name="Gerader Verbinder 116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uppieren 122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126" name="Gerader Verbinder 125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r Verbinder 131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0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0</a:t>
            </a:r>
          </a:p>
        </p:txBody>
      </p:sp>
    </p:spTree>
    <p:extLst>
      <p:ext uri="{BB962C8B-B14F-4D97-AF65-F5344CB8AC3E}">
        <p14:creationId xmlns:p14="http://schemas.microsoft.com/office/powerpoint/2010/main" val="2618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85733"/>
              </p:ext>
            </p:extLst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7" name="Gerader Verbinder 6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29066"/>
              </p:ext>
            </p:extLst>
          </p:nvPr>
        </p:nvGraphicFramePr>
        <p:xfrm>
          <a:off x="4283786" y="3143794"/>
          <a:ext cx="308636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</a:t>
            </a:r>
            <a:r>
              <a:rPr lang="de-DE" sz="3600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57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20855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endParaRPr lang="de-DE" sz="3200" dirty="0">
              <a:solidFill>
                <a:srgbClr val="FF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73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graphicFrame>
        <p:nvGraphicFramePr>
          <p:cNvPr id="78" name="Tabel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50010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8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09933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3" name="Rechteck 82"/>
          <p:cNvSpPr/>
          <p:nvPr/>
        </p:nvSpPr>
        <p:spPr>
          <a:xfrm>
            <a:off x="8617381" y="385523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377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51410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03652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8617381" y="385523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397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22021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8617381" y="385523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83456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8617381" y="385523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6" name="Rechteck 85"/>
          <p:cNvSpPr/>
          <p:nvPr/>
        </p:nvSpPr>
        <p:spPr>
          <a:xfrm>
            <a:off x="6791090" y="38550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3663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74575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7941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5" name="Rechteck 84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6" name="Rechteck 85"/>
          <p:cNvSpPr/>
          <p:nvPr/>
        </p:nvSpPr>
        <p:spPr>
          <a:xfrm>
            <a:off x="6791090" y="38550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05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5699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5" name="Rechteck 84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6" name="Rechteck 85"/>
          <p:cNvSpPr/>
          <p:nvPr/>
        </p:nvSpPr>
        <p:spPr>
          <a:xfrm>
            <a:off x="6791090" y="38550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880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9494"/>
              </p:ext>
            </p:extLst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7" name="Gerader Verbinder 6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4283786" y="3143794"/>
          <a:ext cx="308636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0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5" name="Rechteck 84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6" name="Rechteck 85"/>
          <p:cNvSpPr/>
          <p:nvPr/>
        </p:nvSpPr>
        <p:spPr>
          <a:xfrm>
            <a:off x="6791090" y="38550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3" name="Rechteck 82"/>
          <p:cNvSpPr/>
          <p:nvPr/>
        </p:nvSpPr>
        <p:spPr>
          <a:xfrm>
            <a:off x="1503092" y="167339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4" name="Rechteck 83"/>
          <p:cNvSpPr/>
          <p:nvPr/>
        </p:nvSpPr>
        <p:spPr>
          <a:xfrm>
            <a:off x="4953975" y="384553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2949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46967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1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08892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1503092" y="167339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4" name="Rechteck 83"/>
          <p:cNvSpPr/>
          <p:nvPr/>
        </p:nvSpPr>
        <p:spPr>
          <a:xfrm>
            <a:off x="4953975" y="384553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8617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1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06969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1503092" y="167339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4" name="Rechteck 83"/>
          <p:cNvSpPr/>
          <p:nvPr/>
        </p:nvSpPr>
        <p:spPr>
          <a:xfrm>
            <a:off x="4953975" y="384553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3159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?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0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1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2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</a:t>
            </a:r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1503092" y="167339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4" name="Rechteck 83"/>
          <p:cNvSpPr/>
          <p:nvPr/>
        </p:nvSpPr>
        <p:spPr>
          <a:xfrm>
            <a:off x="4953975" y="384553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3" name="Rechteck 2"/>
          <p:cNvSpPr/>
          <p:nvPr/>
        </p:nvSpPr>
        <p:spPr>
          <a:xfrm>
            <a:off x="3898373" y="547687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32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3042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49918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 + 6 = </a:t>
            </a:r>
            <a:r>
              <a:rPr lang="de-DE" sz="3600" dirty="0">
                <a:solidFill>
                  <a:srgbClr val="FF006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8</a:t>
            </a:r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sp>
        <p:nvSpPr>
          <p:cNvPr id="21" name="Rechteck 20"/>
          <p:cNvSpPr/>
          <p:nvPr/>
        </p:nvSpPr>
        <p:spPr>
          <a:xfrm>
            <a:off x="4480133" y="2468283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0		1		0</a:t>
            </a:r>
          </a:p>
        </p:txBody>
      </p:sp>
      <p:sp>
        <p:nvSpPr>
          <p:cNvPr id="22" name="Rechteck 21"/>
          <p:cNvSpPr/>
          <p:nvPr/>
        </p:nvSpPr>
        <p:spPr>
          <a:xfrm>
            <a:off x="4480133" y="3248946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		1 		1		0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5177226" y="5529500"/>
            <a:ext cx="67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FF006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		0		0		0</a:t>
            </a:r>
          </a:p>
        </p:txBody>
      </p: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de-DE" sz="3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3898373" y="547687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3200" dirty="0">
                <a:solidFill>
                  <a:srgbClr val="FF006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7373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78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901880" y="1655584"/>
            <a:ext cx="6089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Addiernetz, addiert parallel</a:t>
            </a: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901880" y="1655584"/>
            <a:ext cx="6089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Addiernetz, addiert 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Kaskade von n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Addierern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52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901880" y="1655584"/>
            <a:ext cx="60894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Addiernetz, addiert 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Kaskade von n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Addierern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addiert zwei n-stellige Binärzahlen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31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901880" y="1655584"/>
            <a:ext cx="60894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Addiernetz, addiert 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Kaskade von n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Addierern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addiert zwei n-stellige Binärzahlen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2n oder 2n+1 Eingänge</a:t>
            </a: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(ohne oder mit Carry in)</a:t>
            </a: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42089"/>
              </p:ext>
            </p:extLst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7" name="Gerader Verbinder 6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4283786" y="3143794"/>
          <a:ext cx="308636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latin typeface="Century Schoolbook" panose="020406040505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03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901880" y="1655584"/>
            <a:ext cx="608946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Addiernetz, addiert 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Kaskade von n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Addierern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addiert zwei n-stellige Binärzahlen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2n oder 2n+1 Eingänge</a:t>
            </a: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(ohne oder mit Carry in)</a:t>
            </a: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n+1 Ausgänge</a:t>
            </a: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72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299382" y="627108"/>
            <a:ext cx="405352" cy="579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04091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4 -Bit-Carry-Ripple-Addierer</a:t>
            </a:r>
          </a:p>
        </p:txBody>
      </p:sp>
      <p:sp>
        <p:nvSpPr>
          <p:cNvPr id="75" name="Rechteck 74"/>
          <p:cNvSpPr/>
          <p:nvPr/>
        </p:nvSpPr>
        <p:spPr>
          <a:xfrm>
            <a:off x="3099049" y="590968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52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77"/>
          <p:cNvSpPr/>
          <p:nvPr/>
        </p:nvSpPr>
        <p:spPr>
          <a:xfrm>
            <a:off x="10248356" y="4328550"/>
            <a:ext cx="675613" cy="616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8434388" y="4301063"/>
            <a:ext cx="675613" cy="616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6641564" y="4296763"/>
            <a:ext cx="675613" cy="616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4772836" y="4312395"/>
            <a:ext cx="675613" cy="616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04091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4 -Bit-Carry-Ripple-Addierer</a:t>
            </a:r>
          </a:p>
        </p:txBody>
      </p:sp>
      <p:sp>
        <p:nvSpPr>
          <p:cNvPr id="84" name="Rechteck 83"/>
          <p:cNvSpPr/>
          <p:nvPr/>
        </p:nvSpPr>
        <p:spPr>
          <a:xfrm>
            <a:off x="3099049" y="590968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7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9261201" y="5341213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11061919" y="5332012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430376" y="5355046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5579370" y="5341213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3903107" y="5332302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866907" y="5214681"/>
            <a:ext cx="1060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4+1</a:t>
            </a:r>
            <a:endParaRPr lang="de-DE" dirty="0"/>
          </a:p>
        </p:txBody>
      </p:sp>
      <p:sp>
        <p:nvSpPr>
          <p:cNvPr id="91" name="Rechteck 90"/>
          <p:cNvSpPr/>
          <p:nvPr/>
        </p:nvSpPr>
        <p:spPr>
          <a:xfrm>
            <a:off x="304091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4 -Bit-Carry-Ripple-Addierer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99049" y="590968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81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0214538" y="3420276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10212510" y="2552324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8359491" y="3391995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8357763" y="2569848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6535957" y="3409333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6533929" y="2541381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4718618" y="3409333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4716890" y="2587186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743200" y="2813475"/>
            <a:ext cx="1060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2*4</a:t>
            </a:r>
            <a:endParaRPr lang="de-DE" dirty="0"/>
          </a:p>
        </p:txBody>
      </p:sp>
      <p:sp>
        <p:nvSpPr>
          <p:cNvPr id="92" name="Rechteck 91"/>
          <p:cNvSpPr/>
          <p:nvPr/>
        </p:nvSpPr>
        <p:spPr>
          <a:xfrm>
            <a:off x="304091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4 -Bit-Carry-Ripple-Addierer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99049" y="590968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5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02"/>
          <p:cNvSpPr/>
          <p:nvPr/>
        </p:nvSpPr>
        <p:spPr>
          <a:xfrm>
            <a:off x="11286489" y="3993920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10277504" y="3373021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10266555" y="2569848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8359491" y="3391995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8357763" y="2569848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6535957" y="3409333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6533929" y="2541381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4718618" y="3409333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4716890" y="2587186"/>
            <a:ext cx="382982" cy="36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cxnSpLocks/>
          </p:cNvCxnSpPr>
          <p:nvPr/>
        </p:nvCxnSpPr>
        <p:spPr>
          <a:xfrm flipH="1">
            <a:off x="10818779" y="4722926"/>
            <a:ext cx="24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H="1">
            <a:off x="8322120" y="4410318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cxnSpLocks/>
          </p:cNvCxnSpPr>
          <p:nvPr/>
        </p:nvCxnSpPr>
        <p:spPr>
          <a:xfrm flipV="1">
            <a:off x="8337519" y="4176722"/>
            <a:ext cx="0" cy="246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cxnSpLocks/>
          </p:cNvCxnSpPr>
          <p:nvPr/>
        </p:nvCxnSpPr>
        <p:spPr>
          <a:xfrm flipH="1">
            <a:off x="8322121" y="4176722"/>
            <a:ext cx="1352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cxnSpLocks/>
          </p:cNvCxnSpPr>
          <p:nvPr/>
        </p:nvCxnSpPr>
        <p:spPr>
          <a:xfrm flipV="1">
            <a:off x="9674804" y="4157270"/>
            <a:ext cx="0" cy="86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H="1">
            <a:off x="9674804" y="5018294"/>
            <a:ext cx="1379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11053815" y="4722926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390724" y="2813475"/>
            <a:ext cx="152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2*4+1</a:t>
            </a:r>
            <a:endParaRPr lang="de-DE" dirty="0"/>
          </a:p>
        </p:txBody>
      </p:sp>
      <p:sp>
        <p:nvSpPr>
          <p:cNvPr id="91" name="Rechteck 90"/>
          <p:cNvSpPr/>
          <p:nvPr/>
        </p:nvSpPr>
        <p:spPr>
          <a:xfrm>
            <a:off x="10435231" y="43836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2" name="Gerader Verbinder 91"/>
          <p:cNvCxnSpPr>
            <a:cxnSpLocks/>
          </p:cNvCxnSpPr>
          <p:nvPr/>
        </p:nvCxnSpPr>
        <p:spPr>
          <a:xfrm flipH="1">
            <a:off x="10068023" y="45859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cxnSpLocks/>
          </p:cNvCxnSpPr>
          <p:nvPr/>
        </p:nvCxnSpPr>
        <p:spPr>
          <a:xfrm flipH="1">
            <a:off x="9839423" y="47750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cxnSpLocks/>
          </p:cNvCxnSpPr>
          <p:nvPr/>
        </p:nvCxnSpPr>
        <p:spPr>
          <a:xfrm flipV="1">
            <a:off x="9839423" y="27176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</p:cNvCxnSpPr>
          <p:nvPr/>
        </p:nvCxnSpPr>
        <p:spPr>
          <a:xfrm flipH="1">
            <a:off x="9839424" y="27319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>
          <a:xfrm flipV="1">
            <a:off x="10066789" y="35507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H="1">
            <a:off x="10057399" y="35650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H="1">
            <a:off x="10217486" y="4418918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V="1">
            <a:off x="10232885" y="4185322"/>
            <a:ext cx="0" cy="246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10217488" y="4185322"/>
            <a:ext cx="1245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304091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4 -Bit-Carry-Ripple-Addierer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099049" y="590968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24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8" name="Rechteck 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hteck 15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23" name="Gerader Verbinder 22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33" name="Gerader Verbinder 32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Gerader Verbinder 38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52" name="Gerader Verbinder 51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ieren 52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54" name="Gerader Verbinder 5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pieren 59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r Verbinder 66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901880" y="1655584"/>
            <a:ext cx="3784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Übertragspropagation</a:t>
            </a: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</a:p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durchwandert </a:t>
            </a: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ganze Schaltung</a:t>
            </a:r>
          </a:p>
        </p:txBody>
      </p:sp>
      <p:sp>
        <p:nvSpPr>
          <p:cNvPr id="78" name="Rechteck 77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n-Bit-</a:t>
            </a:r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Carry-Ripple-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2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Beschleunigte 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6" name="Gerader Verbinder 7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78" name="Rechteck 7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83" name="Gerader Verbinder 82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89" name="Gruppieren 88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91" name="Rechteck 90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Gerader Verbinder 91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hteck 89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94" name="Gerader Verbinder 93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102" name="Gerader Verbinder 101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pieren 102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104" name="Gerader Verbinder 10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Gerader Verbinder 109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123" name="Gerader Verbinder 122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pieren 123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125" name="Gerader Verbinder 124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uppieren 130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132" name="Gerader Verbinder 131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01880" y="1655584"/>
            <a:ext cx="6089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9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Beschleunigte 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6" name="Gerader Verbinder 7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78" name="Rechteck 7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83" name="Gerader Verbinder 82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89" name="Gruppieren 88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91" name="Rechteck 90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Gerader Verbinder 91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hteck 89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94" name="Gerader Verbinder 93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102" name="Gerader Verbinder 101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pieren 102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104" name="Gerader Verbinder 10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Gerader Verbinder 109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123" name="Gerader Verbinder 122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pieren 123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125" name="Gerader Verbinder 124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uppieren 130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132" name="Gerader Verbinder 131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01880" y="1655584"/>
            <a:ext cx="6089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verbessert durch Zusatzlogik,</a:t>
            </a: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aber komplexer und teurer</a:t>
            </a:r>
          </a:p>
        </p:txBody>
      </p:sp>
    </p:spTree>
    <p:extLst>
      <p:ext uri="{BB962C8B-B14F-4D97-AF65-F5344CB8AC3E}">
        <p14:creationId xmlns:p14="http://schemas.microsoft.com/office/powerpoint/2010/main" val="2047166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Beschleunigte 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6" name="Gerader Verbinder 7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78" name="Rechteck 7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83" name="Gerader Verbinder 82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89" name="Gruppieren 88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91" name="Rechteck 90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Gerader Verbinder 91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hteck 89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94" name="Gerader Verbinder 93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102" name="Gerader Verbinder 101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pieren 102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104" name="Gerader Verbinder 10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Gerader Verbinder 109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123" name="Gerader Verbinder 122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pieren 123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125" name="Gerader Verbinder 124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uppieren 130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132" name="Gerader Verbinder 131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01880" y="1655584"/>
            <a:ext cx="6089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verbessert durch Zusatzlogik,</a:t>
            </a: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aber komplexer und teurer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 Skip mit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Übertragsumleitung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89345"/>
              </p:ext>
            </p:extLst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89633"/>
              </p:ext>
            </p:extLst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275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Beschleunigte </a:t>
            </a:r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Addierer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53986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76" name="Gerader Verbinder 75"/>
          <p:cNvCxnSpPr>
            <a:cxnSpLocks/>
          </p:cNvCxnSpPr>
          <p:nvPr/>
        </p:nvCxnSpPr>
        <p:spPr>
          <a:xfrm flipH="1">
            <a:off x="8990376" y="4717968"/>
            <a:ext cx="27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6740555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78" name="Rechteck 77"/>
          <p:cNvSpPr/>
          <p:nvPr/>
        </p:nvSpPr>
        <p:spPr>
          <a:xfrm>
            <a:off x="4881896" y="4375059"/>
            <a:ext cx="450510" cy="4469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</a:t>
            </a:r>
          </a:p>
        </p:txBody>
      </p:sp>
      <p:cxnSp>
        <p:nvCxnSpPr>
          <p:cNvPr id="83" name="Gerader Verbinder 82"/>
          <p:cNvCxnSpPr>
            <a:cxnSpLocks/>
          </p:cNvCxnSpPr>
          <p:nvPr/>
        </p:nvCxnSpPr>
        <p:spPr>
          <a:xfrm flipH="1">
            <a:off x="4514689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cxnSpLocks/>
          </p:cNvCxnSpPr>
          <p:nvPr/>
        </p:nvCxnSpPr>
        <p:spPr>
          <a:xfrm flipH="1">
            <a:off x="5344312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cxnSpLocks/>
          </p:cNvCxnSpPr>
          <p:nvPr/>
        </p:nvCxnSpPr>
        <p:spPr>
          <a:xfrm flipH="1">
            <a:off x="4286089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V="1">
            <a:off x="10162598" y="3548044"/>
            <a:ext cx="0" cy="89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9992422" y="4413874"/>
            <a:ext cx="828933" cy="446962"/>
            <a:chOff x="8166611" y="5833265"/>
            <a:chExt cx="828933" cy="446962"/>
          </a:xfrm>
        </p:grpSpPr>
        <p:grpSp>
          <p:nvGrpSpPr>
            <p:cNvPr id="89" name="Gruppieren 88"/>
            <p:cNvGrpSpPr/>
            <p:nvPr/>
          </p:nvGrpSpPr>
          <p:grpSpPr>
            <a:xfrm>
              <a:off x="8166611" y="5833265"/>
              <a:ext cx="817717" cy="446962"/>
              <a:chOff x="7088573" y="2799132"/>
              <a:chExt cx="817717" cy="446962"/>
            </a:xfrm>
          </p:grpSpPr>
          <p:sp>
            <p:nvSpPr>
              <p:cNvPr id="91" name="Rechteck 90"/>
              <p:cNvSpPr/>
              <p:nvPr/>
            </p:nvSpPr>
            <p:spPr>
              <a:xfrm>
                <a:off x="7455780" y="2799132"/>
                <a:ext cx="450510" cy="446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Gerader Verbinder 91"/>
              <p:cNvCxnSpPr/>
              <p:nvPr/>
            </p:nvCxnSpPr>
            <p:spPr>
              <a:xfrm flipH="1">
                <a:off x="7244517" y="2829433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>
                <a:cxnSpLocks/>
              </p:cNvCxnSpPr>
              <p:nvPr/>
            </p:nvCxnSpPr>
            <p:spPr>
              <a:xfrm flipH="1">
                <a:off x="7088573" y="3007245"/>
                <a:ext cx="3672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hteck 89"/>
            <p:cNvSpPr/>
            <p:nvPr/>
          </p:nvSpPr>
          <p:spPr>
            <a:xfrm>
              <a:off x="8533558" y="587208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HA</a:t>
              </a:r>
            </a:p>
          </p:txBody>
        </p:sp>
      </p:grpSp>
      <p:cxnSp>
        <p:nvCxnSpPr>
          <p:cNvPr id="94" name="Gerader Verbinder 93"/>
          <p:cNvCxnSpPr/>
          <p:nvPr/>
        </p:nvCxnSpPr>
        <p:spPr>
          <a:xfrm flipH="1">
            <a:off x="10162338" y="3562276"/>
            <a:ext cx="211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</p:cNvCxnSpPr>
          <p:nvPr/>
        </p:nvCxnSpPr>
        <p:spPr>
          <a:xfrm flipV="1">
            <a:off x="10006654" y="2757555"/>
            <a:ext cx="0" cy="187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>
          <a:xfrm flipH="1">
            <a:off x="10006655" y="2771787"/>
            <a:ext cx="366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V="1">
            <a:off x="4286089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 flipH="1">
            <a:off x="4286090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V="1">
            <a:off x="4513455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4504065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4670633" y="4152312"/>
            <a:ext cx="2747416" cy="874783"/>
            <a:chOff x="4526040" y="4188406"/>
            <a:chExt cx="2747416" cy="874783"/>
          </a:xfrm>
        </p:grpSpPr>
        <p:cxnSp>
          <p:nvCxnSpPr>
            <p:cNvPr id="102" name="Gerader Verbinder 101"/>
            <p:cNvCxnSpPr>
              <a:cxnSpLocks/>
            </p:cNvCxnSpPr>
            <p:nvPr/>
          </p:nvCxnSpPr>
          <p:spPr>
            <a:xfrm flipH="1">
              <a:off x="7046472" y="4754062"/>
              <a:ext cx="22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pieren 102"/>
            <p:cNvGrpSpPr/>
            <p:nvPr/>
          </p:nvGrpSpPr>
          <p:grpSpPr>
            <a:xfrm>
              <a:off x="4526040" y="4188406"/>
              <a:ext cx="2731695" cy="874783"/>
              <a:chOff x="4526040" y="4188406"/>
              <a:chExt cx="2731695" cy="874783"/>
            </a:xfrm>
          </p:grpSpPr>
          <p:cxnSp>
            <p:nvCxnSpPr>
              <p:cNvPr id="104" name="Gerader Verbinder 103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</p:cNvCxnSpPr>
              <p:nvPr/>
            </p:nvCxnSpPr>
            <p:spPr>
              <a:xfrm flipH="1">
                <a:off x="4526041" y="4207858"/>
                <a:ext cx="1277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</p:cNvCxnSpPr>
              <p:nvPr/>
            </p:nvCxnSpPr>
            <p:spPr>
              <a:xfrm flipV="1">
                <a:off x="5817759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</p:cNvCxnSpPr>
              <p:nvPr/>
            </p:nvCxnSpPr>
            <p:spPr>
              <a:xfrm flipH="1">
                <a:off x="5803473" y="5049430"/>
                <a:ext cx="144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Gerader Verbinder 109"/>
          <p:cNvCxnSpPr>
            <a:cxnSpLocks/>
          </p:cNvCxnSpPr>
          <p:nvPr/>
        </p:nvCxnSpPr>
        <p:spPr>
          <a:xfrm flipH="1">
            <a:off x="6373347" y="4583172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H="1">
            <a:off x="6144747" y="4772361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6144747" y="2714932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6144748" y="2729164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6372113" y="3548044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H="1">
            <a:off x="6362723" y="3562276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H="1">
            <a:off x="8172657" y="4577308"/>
            <a:ext cx="367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7944057" y="4766497"/>
            <a:ext cx="595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V="1">
            <a:off x="7944057" y="2709068"/>
            <a:ext cx="0" cy="207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7944058" y="2723300"/>
            <a:ext cx="59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>
          <a:xfrm flipV="1">
            <a:off x="8171423" y="3542180"/>
            <a:ext cx="0" cy="1048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8162033" y="3556412"/>
            <a:ext cx="37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8322120" y="4157270"/>
            <a:ext cx="2744840" cy="874783"/>
            <a:chOff x="4526040" y="4188406"/>
            <a:chExt cx="2744840" cy="874783"/>
          </a:xfrm>
        </p:grpSpPr>
        <p:cxnSp>
          <p:nvCxnSpPr>
            <p:cNvPr id="123" name="Gerader Verbinder 122"/>
            <p:cNvCxnSpPr>
              <a:cxnSpLocks/>
            </p:cNvCxnSpPr>
            <p:nvPr/>
          </p:nvCxnSpPr>
          <p:spPr>
            <a:xfrm flipH="1">
              <a:off x="7022699" y="4754062"/>
              <a:ext cx="2481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pieren 123"/>
            <p:cNvGrpSpPr/>
            <p:nvPr/>
          </p:nvGrpSpPr>
          <p:grpSpPr>
            <a:xfrm>
              <a:off x="4526040" y="4188406"/>
              <a:ext cx="2731697" cy="874783"/>
              <a:chOff x="4526040" y="4188406"/>
              <a:chExt cx="2731697" cy="874783"/>
            </a:xfrm>
          </p:grpSpPr>
          <p:cxnSp>
            <p:nvCxnSpPr>
              <p:cNvPr id="125" name="Gerader Verbinder 124"/>
              <p:cNvCxnSpPr/>
              <p:nvPr/>
            </p:nvCxnSpPr>
            <p:spPr>
              <a:xfrm flipH="1">
                <a:off x="4526040" y="4441454"/>
                <a:ext cx="2112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/>
              <p:cNvCxnSpPr>
                <a:cxnSpLocks/>
              </p:cNvCxnSpPr>
              <p:nvPr/>
            </p:nvCxnSpPr>
            <p:spPr>
              <a:xfrm flipV="1">
                <a:off x="4541439" y="4207858"/>
                <a:ext cx="0" cy="246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/>
              <p:cNvCxnSpPr>
                <a:cxnSpLocks/>
              </p:cNvCxnSpPr>
              <p:nvPr/>
            </p:nvCxnSpPr>
            <p:spPr>
              <a:xfrm flipH="1">
                <a:off x="4526041" y="4207858"/>
                <a:ext cx="1352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</p:cNvCxnSpPr>
              <p:nvPr/>
            </p:nvCxnSpPr>
            <p:spPr>
              <a:xfrm flipV="1">
                <a:off x="5878724" y="4188406"/>
                <a:ext cx="0" cy="861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</p:cNvCxnSpPr>
              <p:nvPr/>
            </p:nvCxnSpPr>
            <p:spPr>
              <a:xfrm flipH="1">
                <a:off x="5878724" y="5049430"/>
                <a:ext cx="13790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</p:cNvCxnSpPr>
              <p:nvPr/>
            </p:nvCxnSpPr>
            <p:spPr>
              <a:xfrm flipV="1">
                <a:off x="7257735" y="4754062"/>
                <a:ext cx="0" cy="3091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uppieren 130"/>
          <p:cNvGrpSpPr/>
          <p:nvPr/>
        </p:nvGrpSpPr>
        <p:grpSpPr>
          <a:xfrm>
            <a:off x="6520558" y="4149248"/>
            <a:ext cx="2747416" cy="874783"/>
            <a:chOff x="4526040" y="4188406"/>
            <a:chExt cx="2747416" cy="874783"/>
          </a:xfrm>
        </p:grpSpPr>
        <p:cxnSp>
          <p:nvCxnSpPr>
            <p:cNvPr id="132" name="Gerader Verbinder 131"/>
            <p:cNvCxnSpPr/>
            <p:nvPr/>
          </p:nvCxnSpPr>
          <p:spPr>
            <a:xfrm flipH="1">
              <a:off x="4526040" y="4441454"/>
              <a:ext cx="211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/>
            <p:cNvCxnSpPr>
              <a:cxnSpLocks/>
            </p:cNvCxnSpPr>
            <p:nvPr/>
          </p:nvCxnSpPr>
          <p:spPr>
            <a:xfrm flipV="1">
              <a:off x="4541439" y="4207858"/>
              <a:ext cx="0" cy="246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cxnSpLocks/>
            </p:cNvCxnSpPr>
            <p:nvPr/>
          </p:nvCxnSpPr>
          <p:spPr>
            <a:xfrm flipH="1">
              <a:off x="4526041" y="4207858"/>
              <a:ext cx="12568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cxnSpLocks/>
            </p:cNvCxnSpPr>
            <p:nvPr/>
          </p:nvCxnSpPr>
          <p:spPr>
            <a:xfrm flipV="1">
              <a:off x="5782930" y="4188406"/>
              <a:ext cx="0" cy="86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cxnSpLocks/>
            </p:cNvCxnSpPr>
            <p:nvPr/>
          </p:nvCxnSpPr>
          <p:spPr>
            <a:xfrm flipH="1">
              <a:off x="5768260" y="5049430"/>
              <a:ext cx="1505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>
              <a:cxnSpLocks/>
            </p:cNvCxnSpPr>
            <p:nvPr/>
          </p:nvCxnSpPr>
          <p:spPr>
            <a:xfrm flipV="1">
              <a:off x="7257735" y="4754062"/>
              <a:ext cx="0" cy="309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5772244" y="4477523"/>
            <a:ext cx="0" cy="99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H="1">
            <a:off x="7183844" y="447752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V="1">
            <a:off x="7611776" y="4468096"/>
            <a:ext cx="0" cy="1008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9004661" y="4486948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9432593" y="4477522"/>
            <a:ext cx="0" cy="999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>
            <a:cxnSpLocks/>
          </p:cNvCxnSpPr>
          <p:nvPr/>
        </p:nvCxnSpPr>
        <p:spPr>
          <a:xfrm flipH="1">
            <a:off x="10815388" y="4521452"/>
            <a:ext cx="43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/>
          <p:cNvCxnSpPr>
            <a:cxnSpLocks/>
          </p:cNvCxnSpPr>
          <p:nvPr/>
        </p:nvCxnSpPr>
        <p:spPr>
          <a:xfrm flipV="1">
            <a:off x="11243320" y="4512026"/>
            <a:ext cx="0" cy="964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>
            <a:cxnSpLocks/>
          </p:cNvCxnSpPr>
          <p:nvPr/>
        </p:nvCxnSpPr>
        <p:spPr>
          <a:xfrm flipH="1">
            <a:off x="5344312" y="4716890"/>
            <a:ext cx="226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cxnSpLocks/>
          </p:cNvCxnSpPr>
          <p:nvPr/>
        </p:nvCxnSpPr>
        <p:spPr>
          <a:xfrm flipH="1">
            <a:off x="4101313" y="5012258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cxnSpLocks/>
          </p:cNvCxnSpPr>
          <p:nvPr/>
        </p:nvCxnSpPr>
        <p:spPr>
          <a:xfrm flipV="1">
            <a:off x="5555575" y="4716890"/>
            <a:ext cx="0" cy="309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4104084" y="4999053"/>
            <a:ext cx="0" cy="477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3295650" y="1828800"/>
            <a:ext cx="8677275" cy="486727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01881" y="1655584"/>
            <a:ext cx="63201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verbessert durch Zusatzlogik,</a:t>
            </a:r>
          </a:p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aber komplexer und teurer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 Skip mit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Übertragsumleitung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Carry Look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Ahead</a:t>
            </a:r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mit </a:t>
            </a:r>
            <a:r>
              <a:rPr lang="de-DE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Übertragsvorausberechnung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143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901880" y="1779409"/>
            <a:ext cx="6089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</p:spTree>
    <p:extLst>
      <p:ext uri="{BB962C8B-B14F-4D97-AF65-F5344CB8AC3E}">
        <p14:creationId xmlns:p14="http://schemas.microsoft.com/office/powerpoint/2010/main" val="1168289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901880" y="1779409"/>
            <a:ext cx="6089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4421989" y="3113981"/>
            <a:ext cx="4022545" cy="1169347"/>
            <a:chOff x="901880" y="3040579"/>
            <a:chExt cx="4022545" cy="1169347"/>
          </a:xfrm>
        </p:grpSpPr>
        <p:grpSp>
          <p:nvGrpSpPr>
            <p:cNvPr id="2" name="Gruppieren 1"/>
            <p:cNvGrpSpPr/>
            <p:nvPr/>
          </p:nvGrpSpPr>
          <p:grpSpPr>
            <a:xfrm>
              <a:off x="901880" y="3040579"/>
              <a:ext cx="3545600" cy="512869"/>
              <a:chOff x="907654" y="712876"/>
              <a:chExt cx="4113964" cy="595083"/>
            </a:xfrm>
          </p:grpSpPr>
          <p:grpSp>
            <p:nvGrpSpPr>
              <p:cNvPr id="80" name="Gruppieren 79"/>
              <p:cNvGrpSpPr/>
              <p:nvPr/>
            </p:nvGrpSpPr>
            <p:grpSpPr>
              <a:xfrm>
                <a:off x="1494359" y="712876"/>
                <a:ext cx="2351506" cy="592702"/>
                <a:chOff x="6345837" y="4211989"/>
                <a:chExt cx="2351506" cy="592702"/>
              </a:xfrm>
            </p:grpSpPr>
            <p:cxnSp>
              <p:nvCxnSpPr>
                <p:cNvPr id="81" name="Gerader Verbinder 80"/>
                <p:cNvCxnSpPr/>
                <p:nvPr/>
              </p:nvCxnSpPr>
              <p:spPr>
                <a:xfrm>
                  <a:off x="6345838" y="4211989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r Verbinder 81"/>
                <p:cNvCxnSpPr>
                  <a:cxnSpLocks/>
                </p:cNvCxnSpPr>
                <p:nvPr/>
              </p:nvCxnSpPr>
              <p:spPr>
                <a:xfrm rot="5400000">
                  <a:off x="6640380" y="3919124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r Verbinder 150"/>
                <p:cNvCxnSpPr/>
                <p:nvPr/>
              </p:nvCxnSpPr>
              <p:spPr>
                <a:xfrm>
                  <a:off x="6932506" y="4213666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r Verbinder 151"/>
                <p:cNvCxnSpPr>
                  <a:cxnSpLocks/>
                </p:cNvCxnSpPr>
                <p:nvPr/>
              </p:nvCxnSpPr>
              <p:spPr>
                <a:xfrm rot="5400000">
                  <a:off x="7227048" y="4506304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r Verbinder 152"/>
                <p:cNvCxnSpPr/>
                <p:nvPr/>
              </p:nvCxnSpPr>
              <p:spPr>
                <a:xfrm>
                  <a:off x="7521591" y="4213929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r Verbinder 153"/>
                <p:cNvCxnSpPr>
                  <a:cxnSpLocks/>
                </p:cNvCxnSpPr>
                <p:nvPr/>
              </p:nvCxnSpPr>
              <p:spPr>
                <a:xfrm rot="5400000">
                  <a:off x="7816133" y="3921064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/>
                <p:cNvCxnSpPr/>
                <p:nvPr/>
              </p:nvCxnSpPr>
              <p:spPr>
                <a:xfrm>
                  <a:off x="8108259" y="4215606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r Verbinder 155"/>
                <p:cNvCxnSpPr>
                  <a:cxnSpLocks/>
                </p:cNvCxnSpPr>
                <p:nvPr/>
              </p:nvCxnSpPr>
              <p:spPr>
                <a:xfrm rot="5400000">
                  <a:off x="8402801" y="4508244"/>
                  <a:ext cx="0" cy="5890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Gerader Verbinder 156"/>
              <p:cNvCxnSpPr/>
              <p:nvPr/>
            </p:nvCxnSpPr>
            <p:spPr>
              <a:xfrm>
                <a:off x="3845866" y="717197"/>
                <a:ext cx="0" cy="58908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cxnSpLocks/>
              </p:cNvCxnSpPr>
              <p:nvPr/>
            </p:nvCxnSpPr>
            <p:spPr>
              <a:xfrm rot="5400000">
                <a:off x="4140408" y="424332"/>
                <a:ext cx="0" cy="58908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/>
              <p:nvPr/>
            </p:nvCxnSpPr>
            <p:spPr>
              <a:xfrm>
                <a:off x="4432534" y="718874"/>
                <a:ext cx="0" cy="58908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cxnSpLocks/>
              </p:cNvCxnSpPr>
              <p:nvPr/>
            </p:nvCxnSpPr>
            <p:spPr>
              <a:xfrm rot="5400000">
                <a:off x="4727076" y="1011512"/>
                <a:ext cx="0" cy="58908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>
                <a:cxnSpLocks/>
              </p:cNvCxnSpPr>
              <p:nvPr/>
            </p:nvCxnSpPr>
            <p:spPr>
              <a:xfrm rot="5400000">
                <a:off x="1202197" y="1007190"/>
                <a:ext cx="0" cy="58908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0" name="Rechteck 179"/>
            <p:cNvSpPr/>
            <p:nvPr/>
          </p:nvSpPr>
          <p:spPr>
            <a:xfrm>
              <a:off x="1913146" y="3748261"/>
              <a:ext cx="30112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getaktet</a:t>
              </a:r>
            </a:p>
          </p:txBody>
        </p:sp>
      </p:grpSp>
      <p:sp>
        <p:nvSpPr>
          <p:cNvPr id="38" name="Rechteck 37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</p:spTree>
    <p:extLst>
      <p:ext uri="{BB962C8B-B14F-4D97-AF65-F5344CB8AC3E}">
        <p14:creationId xmlns:p14="http://schemas.microsoft.com/office/powerpoint/2010/main" val="804058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127" name="Rechteck 126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1" name="Gerader Verbinder 130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  <p:cxnSp>
        <p:nvCxnSpPr>
          <p:cNvPr id="135" name="Gerader Verbinder 134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53" name="Gerader Verbinder 152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55" name="Rechteck 154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56" name="Rechteck 15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57" name="Gerader Verbinder 15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</p:spTree>
    <p:extLst>
      <p:ext uri="{BB962C8B-B14F-4D97-AF65-F5344CB8AC3E}">
        <p14:creationId xmlns:p14="http://schemas.microsoft.com/office/powerpoint/2010/main" val="2026241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graphicFrame>
        <p:nvGraphicFramePr>
          <p:cNvPr id="108" name="Tabel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20349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09" name="Gerader Verbinder 108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118" name="Rechteck 117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r Verbinder 121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44" name="Gerader Verbinder 143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46" name="Rechteck 145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47" name="Rechteck 146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653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graphicFrame>
        <p:nvGraphicFramePr>
          <p:cNvPr id="108" name="Tabelle 107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09" name="Gerader Verbinder 108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118" name="Rechteck 117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r Verbinder 121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44" name="Gerader Verbinder 143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46" name="Rechteck 145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47" name="Rechteck 146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48" name="Gerader Verbinder 147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accent4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0  0  1  0</a:t>
            </a:r>
          </a:p>
        </p:txBody>
      </p:sp>
      <p:sp>
        <p:nvSpPr>
          <p:cNvPr id="51" name="Rechteck 50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5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72" name="Rechteck 71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0  0  1  0</a:t>
            </a:r>
          </a:p>
        </p:txBody>
      </p:sp>
      <p:sp>
        <p:nvSpPr>
          <p:cNvPr id="73" name="Rechteck 72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0  1  1  0</a:t>
            </a:r>
          </a:p>
        </p:txBody>
      </p:sp>
      <p:graphicFrame>
        <p:nvGraphicFramePr>
          <p:cNvPr id="74" name="Tabel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75377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77" name="Gerader Verbinder 76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88" name="Rechteck 87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r Verbinder 91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6" name="Gerader Verbinder 125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8" name="Rechteck 127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9" name="Rechteck 128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68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72" name="Rechteck 71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0  0  1  0</a:t>
            </a:r>
          </a:p>
        </p:txBody>
      </p:sp>
      <p:sp>
        <p:nvSpPr>
          <p:cNvPr id="73" name="Rechteck 72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0  1  1  0</a:t>
            </a:r>
          </a:p>
        </p:txBody>
      </p:sp>
      <p:graphicFrame>
        <p:nvGraphicFramePr>
          <p:cNvPr id="74" name="Tabel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18649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77" name="Gerader Verbinder 76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88" name="Rechteck 87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r Verbinder 91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6" name="Gerader Verbinder 125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8" name="Rechteck 127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9" name="Rechteck 128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52" name="Rechteck 51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028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78" name="Rechteck 77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3" name="Rechteck 82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4" name="Rechteck 83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r Verbinder 84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1" name="Rechteck 90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19" name="Rechteck 118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0" name="Rechteck 119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61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69996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elle 77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3" name="Rechteck 82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4" name="Rechteck 83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0  0  1  0</a:t>
            </a:r>
          </a:p>
        </p:txBody>
      </p:sp>
      <p:sp>
        <p:nvSpPr>
          <p:cNvPr id="85" name="Rechteck 84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0  1  1  0</a:t>
            </a:r>
          </a:p>
        </p:txBody>
      </p:sp>
      <p:sp>
        <p:nvSpPr>
          <p:cNvPr id="86" name="Rechteck 85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Gerader Verbinder 86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1" name="Rechteck 120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2" name="Rechteck 121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3" name="Gerader Verbinder 122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0  1  0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84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9359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28590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4" name="Rechteck 83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5" name="Rechteck 84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0  0  1  0</a:t>
            </a:r>
          </a:p>
        </p:txBody>
      </p:sp>
      <p:sp>
        <p:nvSpPr>
          <p:cNvPr id="86" name="Rechteck 85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0  1  1  0</a:t>
            </a:r>
          </a:p>
        </p:txBody>
      </p:sp>
      <p:sp>
        <p:nvSpPr>
          <p:cNvPr id="87" name="Rechteck 86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4" name="Rechteck 93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r Verbinder 97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0" name="Gerader Verbinder 119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2" name="Rechteck 121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6" name="Gerader Verbinder 125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0  1  0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116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6" name="Rechteck 85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7" name="Rechteck 86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0  1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0  1  0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049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04090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8632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</a:t>
            </a:r>
          </a:p>
        </p:txBody>
      </p:sp>
      <p:sp>
        <p:nvSpPr>
          <p:cNvPr id="56" name="Rechteck 55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0  0  1</a:t>
            </a:r>
          </a:p>
        </p:txBody>
      </p:sp>
      <p:sp>
        <p:nvSpPr>
          <p:cNvPr id="57" name="Rechteck 56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0  1  1</a:t>
            </a:r>
          </a:p>
        </p:txBody>
      </p:sp>
      <p:sp>
        <p:nvSpPr>
          <p:cNvPr id="58" name="Rechteck 57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235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08267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60" name="Rechteck 59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</a:t>
            </a:r>
          </a:p>
        </p:txBody>
      </p:sp>
      <p:sp>
        <p:nvSpPr>
          <p:cNvPr id="61" name="Rechteck 60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0  0  1</a:t>
            </a:r>
          </a:p>
        </p:txBody>
      </p:sp>
      <p:sp>
        <p:nvSpPr>
          <p:cNvPr id="62" name="Rechteck 61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0  1  1</a:t>
            </a:r>
          </a:p>
        </p:txBody>
      </p:sp>
      <p:sp>
        <p:nvSpPr>
          <p:cNvPr id="63" name="Rechteck 62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61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3219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34318"/>
              </p:ext>
            </p:extLst>
          </p:nvPr>
        </p:nvGraphicFramePr>
        <p:xfrm>
          <a:off x="725301" y="2245786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7" name="Rechteck 56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</a:t>
            </a:r>
          </a:p>
        </p:txBody>
      </p:sp>
      <p:sp>
        <p:nvSpPr>
          <p:cNvPr id="58" name="Rechteck 57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59" name="Rechteck 58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60" name="Rechteck 59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244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57797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7" name="Rechteck 56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</a:t>
            </a:r>
          </a:p>
        </p:txBody>
      </p:sp>
      <p:sp>
        <p:nvSpPr>
          <p:cNvPr id="58" name="Rechteck 57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0  1</a:t>
            </a:r>
          </a:p>
        </p:txBody>
      </p:sp>
      <p:sp>
        <p:nvSpPr>
          <p:cNvPr id="59" name="Rechteck 58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4781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" name="Rechteck 1"/>
          <p:cNvSpPr/>
          <p:nvPr/>
        </p:nvSpPr>
        <p:spPr>
          <a:xfrm>
            <a:off x="1509162" y="168325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8" name="Rechteck 57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</a:t>
            </a:r>
          </a:p>
        </p:txBody>
      </p:sp>
      <p:sp>
        <p:nvSpPr>
          <p:cNvPr id="59" name="Rechteck 58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0  0</a:t>
            </a:r>
          </a:p>
        </p:txBody>
      </p:sp>
      <p:sp>
        <p:nvSpPr>
          <p:cNvPr id="60" name="Rechteck 59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0  1</a:t>
            </a:r>
          </a:p>
        </p:txBody>
      </p:sp>
      <p:sp>
        <p:nvSpPr>
          <p:cNvPr id="61" name="Rechteck 60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894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24346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86065"/>
              </p:ext>
            </p:extLst>
          </p:nvPr>
        </p:nvGraphicFramePr>
        <p:xfrm>
          <a:off x="725301" y="2245786"/>
          <a:ext cx="3086364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6" name="Rechteck 85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7" name="Rechteck 86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</a:t>
            </a:r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" name="Rechteck 1"/>
          <p:cNvSpPr/>
          <p:nvPr/>
        </p:nvSpPr>
        <p:spPr>
          <a:xfrm>
            <a:off x="1509162" y="168325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de-DE" b="1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8" name="Rechteck 57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0</a:t>
            </a:r>
          </a:p>
        </p:txBody>
      </p:sp>
      <p:sp>
        <p:nvSpPr>
          <p:cNvPr id="59" name="Rechteck 58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793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18292"/>
              </p:ext>
            </p:extLst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83382"/>
              </p:ext>
            </p:extLst>
          </p:nvPr>
        </p:nvGraphicFramePr>
        <p:xfrm>
          <a:off x="725301" y="2245786"/>
          <a:ext cx="3086364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" name="Rechteck 1"/>
          <p:cNvSpPr/>
          <p:nvPr/>
        </p:nvSpPr>
        <p:spPr>
          <a:xfrm>
            <a:off x="1509162" y="168325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de-DE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8" name="Rechteck 57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59" name="Rechteck 58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60" name="Rechteck 59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61" name="Rechteck 60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6669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elle 123"/>
          <p:cNvGraphicFramePr>
            <a:graphicFrameLocks noGrp="1"/>
          </p:cNvGraphicFramePr>
          <p:nvPr>
            <p:extLst/>
          </p:nvPr>
        </p:nvGraphicFramePr>
        <p:xfrm>
          <a:off x="725301" y="697801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125" name="Gerader Verbinder 124"/>
          <p:cNvCxnSpPr>
            <a:cxnSpLocks/>
          </p:cNvCxnSpPr>
          <p:nvPr/>
        </p:nvCxnSpPr>
        <p:spPr>
          <a:xfrm>
            <a:off x="858878" y="2173903"/>
            <a:ext cx="2390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le 76"/>
          <p:cNvGraphicFramePr>
            <a:graphicFrameLocks noGrp="1"/>
          </p:cNvGraphicFramePr>
          <p:nvPr>
            <p:extLst/>
          </p:nvPr>
        </p:nvGraphicFramePr>
        <p:xfrm>
          <a:off x="725301" y="2245786"/>
          <a:ext cx="3086364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84" name="Rechteck 83"/>
          <p:cNvSpPr/>
          <p:nvPr/>
        </p:nvSpPr>
        <p:spPr>
          <a:xfrm>
            <a:off x="2518929" y="16544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85" name="Rechteck 84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Serienaddierwerk</a:t>
            </a:r>
          </a:p>
        </p:txBody>
      </p:sp>
      <p:sp>
        <p:nvSpPr>
          <p:cNvPr id="88" name="Rechteck 87"/>
          <p:cNvSpPr/>
          <p:nvPr/>
        </p:nvSpPr>
        <p:spPr>
          <a:xfrm>
            <a:off x="7305159" y="3808934"/>
            <a:ext cx="965418" cy="957815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cxnSpLocks/>
          </p:cNvCxnSpPr>
          <p:nvPr/>
        </p:nvCxnSpPr>
        <p:spPr>
          <a:xfrm flipH="1">
            <a:off x="6312539" y="3873867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>
          <a:xfrm flipH="1">
            <a:off x="6312539" y="4254906"/>
            <a:ext cx="9926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>
          <a:xfrm flipH="1">
            <a:off x="8270577" y="4048705"/>
            <a:ext cx="1486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>
            <a:off x="8278716" y="454376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6852434" y="4660328"/>
            <a:ext cx="45272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7444317" y="3991621"/>
            <a:ext cx="701709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4255041" y="3338673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4255041" y="4399337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9757544" y="3969324"/>
            <a:ext cx="1549214" cy="4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969390" y="4969114"/>
            <a:ext cx="745511" cy="73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8698885" y="5154269"/>
            <a:ext cx="2705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>
          <a:xfrm flipH="1">
            <a:off x="8715305" y="5536563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714901" y="5341940"/>
            <a:ext cx="3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cxnSpLocks/>
          </p:cNvCxnSpPr>
          <p:nvPr/>
        </p:nvCxnSpPr>
        <p:spPr>
          <a:xfrm flipV="1">
            <a:off x="8715305" y="4543768"/>
            <a:ext cx="0" cy="6105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>
          <a:xfrm flipV="1">
            <a:off x="10064502" y="5325369"/>
            <a:ext cx="0" cy="8270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cxnSpLocks/>
          </p:cNvCxnSpPr>
          <p:nvPr/>
        </p:nvCxnSpPr>
        <p:spPr>
          <a:xfrm flipH="1">
            <a:off x="6852434" y="6134100"/>
            <a:ext cx="32120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cxnSpLocks/>
          </p:cNvCxnSpPr>
          <p:nvPr/>
        </p:nvCxnSpPr>
        <p:spPr>
          <a:xfrm flipV="1">
            <a:off x="6852434" y="4644050"/>
            <a:ext cx="0" cy="1508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</p:cNvCxnSpPr>
          <p:nvPr/>
        </p:nvCxnSpPr>
        <p:spPr>
          <a:xfrm flipV="1">
            <a:off x="6312539" y="3545381"/>
            <a:ext cx="0" cy="34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 flipH="1">
            <a:off x="5804255" y="4622323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cxnSpLocks/>
          </p:cNvCxnSpPr>
          <p:nvPr/>
        </p:nvCxnSpPr>
        <p:spPr>
          <a:xfrm flipH="1">
            <a:off x="5804255" y="3561659"/>
            <a:ext cx="50828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</p:cNvCxnSpPr>
          <p:nvPr/>
        </p:nvCxnSpPr>
        <p:spPr>
          <a:xfrm flipV="1">
            <a:off x="440210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cxnSpLocks/>
          </p:cNvCxnSpPr>
          <p:nvPr/>
        </p:nvCxnSpPr>
        <p:spPr>
          <a:xfrm flipV="1">
            <a:off x="4818889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>
          <a:xfrm flipV="1">
            <a:off x="5235668" y="2840696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</p:cNvCxnSpPr>
          <p:nvPr/>
        </p:nvCxnSpPr>
        <p:spPr>
          <a:xfrm flipV="1">
            <a:off x="5635081" y="2835477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>
          <a:xfrm flipV="1">
            <a:off x="4402109" y="484531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cxnSpLocks/>
          </p:cNvCxnSpPr>
          <p:nvPr/>
        </p:nvCxnSpPr>
        <p:spPr>
          <a:xfrm flipV="1">
            <a:off x="4818889" y="4845312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>
          <a:xfrm flipV="1">
            <a:off x="5235668" y="485053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cxnSpLocks/>
          </p:cNvCxnSpPr>
          <p:nvPr/>
        </p:nvCxnSpPr>
        <p:spPr>
          <a:xfrm flipV="1">
            <a:off x="5647959" y="4845313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>
          <a:xfrm flipH="1">
            <a:off x="9518792" y="4260095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>
          <a:xfrm flipH="1">
            <a:off x="3994008" y="3551144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3490850" y="3298015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1" name="Gerader Verbinder 120"/>
          <p:cNvCxnSpPr>
            <a:cxnSpLocks/>
          </p:cNvCxnSpPr>
          <p:nvPr/>
        </p:nvCxnSpPr>
        <p:spPr>
          <a:xfrm flipH="1">
            <a:off x="4015143" y="4638791"/>
            <a:ext cx="25408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3507609" y="4391489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3" name="Rechteck 122"/>
          <p:cNvSpPr/>
          <p:nvPr/>
        </p:nvSpPr>
        <p:spPr>
          <a:xfrm>
            <a:off x="9014060" y="401753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sp>
        <p:nvSpPr>
          <p:cNvPr id="126" name="Rechteck 125"/>
          <p:cNvSpPr/>
          <p:nvPr/>
        </p:nvSpPr>
        <p:spPr>
          <a:xfrm>
            <a:off x="8232599" y="5285873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solidFill>
                  <a:prstClr val="black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clk</a:t>
            </a:r>
            <a:endParaRPr lang="de-DE" sz="2400" dirty="0"/>
          </a:p>
        </p:txBody>
      </p:sp>
      <p:cxnSp>
        <p:nvCxnSpPr>
          <p:cNvPr id="127" name="Gerader Verbinder 126"/>
          <p:cNvCxnSpPr>
            <a:cxnSpLocks/>
          </p:cNvCxnSpPr>
          <p:nvPr/>
        </p:nvCxnSpPr>
        <p:spPr>
          <a:xfrm flipV="1">
            <a:off x="6317965" y="4238810"/>
            <a:ext cx="0" cy="3999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>
          <a:xfrm flipV="1">
            <a:off x="9933332" y="3464629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</p:cNvCxnSpPr>
          <p:nvPr/>
        </p:nvCxnSpPr>
        <p:spPr>
          <a:xfrm flipV="1">
            <a:off x="10350112" y="3464630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</p:cNvCxnSpPr>
          <p:nvPr/>
        </p:nvCxnSpPr>
        <p:spPr>
          <a:xfrm flipV="1">
            <a:off x="10766891" y="346985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>
            <a:cxnSpLocks/>
          </p:cNvCxnSpPr>
          <p:nvPr/>
        </p:nvCxnSpPr>
        <p:spPr>
          <a:xfrm flipV="1">
            <a:off x="11179182" y="3464631"/>
            <a:ext cx="0" cy="50319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3520104" y="3382158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3511496" y="4438800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9023585" y="4011221"/>
            <a:ext cx="30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Schieberegister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636313" y="578898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88867" y="16638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2" name="Rechteck 1"/>
          <p:cNvSpPr/>
          <p:nvPr/>
        </p:nvSpPr>
        <p:spPr>
          <a:xfrm>
            <a:off x="1509162" y="168325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de-DE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58" name="Rechteck 57"/>
          <p:cNvSpPr/>
          <p:nvPr/>
        </p:nvSpPr>
        <p:spPr>
          <a:xfrm>
            <a:off x="9411209" y="2939711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59" name="Rechteck 58"/>
          <p:cNvSpPr/>
          <p:nvPr/>
        </p:nvSpPr>
        <p:spPr>
          <a:xfrm>
            <a:off x="3870605" y="2345953"/>
            <a:ext cx="23180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0  0  1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60" name="Rechteck 59"/>
          <p:cNvSpPr/>
          <p:nvPr/>
        </p:nvSpPr>
        <p:spPr>
          <a:xfrm>
            <a:off x="3861921" y="5309861"/>
            <a:ext cx="2318084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0  1  1  </a:t>
            </a:r>
            <a:r>
              <a:rPr lang="de-DE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</a:p>
        </p:txBody>
      </p:sp>
      <p:sp>
        <p:nvSpPr>
          <p:cNvPr id="61" name="Rechteck 60"/>
          <p:cNvSpPr/>
          <p:nvPr/>
        </p:nvSpPr>
        <p:spPr>
          <a:xfrm>
            <a:off x="9036839" y="5036200"/>
            <a:ext cx="580421" cy="589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9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283786" y="1593669"/>
          <a:ext cx="308636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4321110" y="3069771"/>
            <a:ext cx="309672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4283786" y="3171164"/>
          <a:ext cx="308636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94">
                  <a:extLst>
                    <a:ext uri="{9D8B030D-6E8A-4147-A177-3AD203B41FA5}">
                      <a16:colId xmlns:a16="http://schemas.microsoft.com/office/drawing/2014/main" val="215671745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25774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000" dirty="0">
                        <a:ln>
                          <a:noFill/>
                        </a:ln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430866" y="2649743"/>
            <a:ext cx="64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</p:txBody>
      </p:sp>
      <p:sp>
        <p:nvSpPr>
          <p:cNvPr id="7" name="Rechteck 6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5" name="Rechteck 14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6" name="Rechteck 15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344458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/>
          <p:cNvSpPr/>
          <p:nvPr/>
        </p:nvSpPr>
        <p:spPr>
          <a:xfrm>
            <a:off x="2946649" y="598827"/>
            <a:ext cx="639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Addierwerke</a:t>
            </a:r>
            <a:endParaRPr lang="de-DE" sz="3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901880" y="1779409"/>
            <a:ext cx="6089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4719324" y="2471906"/>
            <a:ext cx="2839239" cy="2257654"/>
            <a:chOff x="1275728" y="2188344"/>
            <a:chExt cx="2839239" cy="2257654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2025367" y="2188344"/>
              <a:ext cx="1257964" cy="1248058"/>
              <a:chOff x="8552497" y="2671845"/>
              <a:chExt cx="1257964" cy="1248058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8552497" y="2671845"/>
                <a:ext cx="1257964" cy="12480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8621562" y="2735509"/>
                <a:ext cx="1128542" cy="1118644"/>
              </a:xfrm>
              <a:prstGeom prst="rect">
                <a:avLst/>
              </a:prstGeom>
              <a:pattFill prst="lgCheck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accent6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8871063" y="2978279"/>
                <a:ext cx="620831" cy="6208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8967547" y="3066217"/>
                <a:ext cx="442684" cy="442684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1275728" y="3615001"/>
              <a:ext cx="283923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2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Hauptkomponente </a:t>
              </a:r>
            </a:p>
            <a:p>
              <a:pPr algn="ctr"/>
              <a:r>
                <a:rPr lang="de-DE" sz="2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CPU-Rechenwerk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5103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4937631" y="2555720"/>
            <a:ext cx="2296368" cy="1175656"/>
            <a:chOff x="4984374" y="2697125"/>
            <a:chExt cx="2296368" cy="1175656"/>
          </a:xfrm>
        </p:grpSpPr>
        <p:sp>
          <p:nvSpPr>
            <p:cNvPr id="5" name="Rechteck 4"/>
            <p:cNvSpPr/>
            <p:nvPr/>
          </p:nvSpPr>
          <p:spPr>
            <a:xfrm>
              <a:off x="5540064" y="2697125"/>
              <a:ext cx="1184988" cy="1175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/>
            <p:cNvCxnSpPr/>
            <p:nvPr/>
          </p:nvCxnSpPr>
          <p:spPr>
            <a:xfrm flipH="1">
              <a:off x="4984374" y="277682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flipH="1">
              <a:off x="4984374" y="3244528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6725052" y="2991429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 flipH="1">
              <a:off x="6725052" y="3599086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H="1">
              <a:off x="4984374" y="3742157"/>
              <a:ext cx="5556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hteck 16"/>
          <p:cNvSpPr/>
          <p:nvPr/>
        </p:nvSpPr>
        <p:spPr>
          <a:xfrm>
            <a:off x="5582120" y="2821743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solidFill>
                  <a:srgbClr val="FF339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THX</a:t>
            </a:r>
            <a:endParaRPr lang="de-DE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360955" y="4469364"/>
            <a:ext cx="1184988" cy="11756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805265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4805265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545943" y="4763668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6545943" y="5371325"/>
            <a:ext cx="55569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007407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07406" y="5085344"/>
            <a:ext cx="119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4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132883" y="4478774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</a:p>
        </p:txBody>
      </p:sp>
      <p:sp>
        <p:nvSpPr>
          <p:cNvPr id="18" name="Rechteck 17"/>
          <p:cNvSpPr/>
          <p:nvPr/>
        </p:nvSpPr>
        <p:spPr>
          <a:xfrm>
            <a:off x="4132883" y="5121800"/>
            <a:ext cx="101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solidFill>
                  <a:schemeClr val="accent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</a:p>
        </p:txBody>
      </p:sp>
      <p:sp>
        <p:nvSpPr>
          <p:cNvPr id="19" name="Rechteck 18"/>
          <p:cNvSpPr/>
          <p:nvPr/>
        </p:nvSpPr>
        <p:spPr>
          <a:xfrm>
            <a:off x="4480133" y="598826"/>
            <a:ext cx="301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Halbaddierer</a:t>
            </a:r>
            <a:endParaRPr lang="de-DE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6831"/>
              </p:ext>
            </p:extLst>
          </p:nvPr>
        </p:nvGraphicFramePr>
        <p:xfrm>
          <a:off x="4132883" y="1752988"/>
          <a:ext cx="3713588" cy="210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397">
                  <a:extLst>
                    <a:ext uri="{9D8B030D-6E8A-4147-A177-3AD203B41FA5}">
                      <a16:colId xmlns:a16="http://schemas.microsoft.com/office/drawing/2014/main" val="423283325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605556402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3959380661"/>
                    </a:ext>
                  </a:extLst>
                </a:gridCol>
                <a:gridCol w="928397">
                  <a:extLst>
                    <a:ext uri="{9D8B030D-6E8A-4147-A177-3AD203B41FA5}">
                      <a16:colId xmlns:a16="http://schemas.microsoft.com/office/drawing/2014/main" val="2099526127"/>
                    </a:ext>
                  </a:extLst>
                </a:gridCol>
              </a:tblGrid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6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C00000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 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204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535621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70983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793366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n>
                            <a:solidFill>
                              <a:schemeClr val="tx1"/>
                            </a:solidFill>
                          </a:ln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62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2016</Words>
  <Application>Microsoft Office PowerPoint</Application>
  <PresentationFormat>Breitbild</PresentationFormat>
  <Paragraphs>1533</Paragraphs>
  <Slides>81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Century Schoolbook</vt:lpstr>
      <vt:lpstr>Ebrima</vt:lpstr>
      <vt:lpstr>Times New Roman</vt:lpstr>
      <vt:lpstr>Office</vt:lpstr>
      <vt:lpstr>PowerPoint-Präsentation</vt:lpstr>
      <vt:lpstr>Addierer-Schaltung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Susanna Albrecht</dc:creator>
  <cp:lastModifiedBy>Susanna Albrecht</cp:lastModifiedBy>
  <cp:revision>453</cp:revision>
  <dcterms:created xsi:type="dcterms:W3CDTF">2017-01-16T16:03:43Z</dcterms:created>
  <dcterms:modified xsi:type="dcterms:W3CDTF">2017-01-19T20:33:59Z</dcterms:modified>
</cp:coreProperties>
</file>