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1"/>
  </p:notesMasterIdLst>
  <p:sldIdLst>
    <p:sldId id="256" r:id="rId2"/>
    <p:sldId id="257" r:id="rId3"/>
    <p:sldId id="259" r:id="rId4"/>
    <p:sldId id="264" r:id="rId5"/>
    <p:sldId id="260" r:id="rId6"/>
    <p:sldId id="261" r:id="rId7"/>
    <p:sldId id="262" r:id="rId8"/>
    <p:sldId id="263" r:id="rId9"/>
    <p:sldId id="265" r:id="rId1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ddosam205@gmail.com" initials="K" lastIdx="3" clrIdx="0">
    <p:extLst>
      <p:ext uri="{19B8F6BF-5375-455C-9EA6-DF929625EA0E}">
        <p15:presenceInfo xmlns:p15="http://schemas.microsoft.com/office/powerpoint/2012/main" userId="95b6d0890716cd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3238E-D0EF-4AE8-8BC8-AF880B50D329}" v="1023" dt="2019-11-08T11:50:58.133"/>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660"/>
  </p:normalViewPr>
  <p:slideViewPr>
    <p:cSldViewPr snapToGrid="0">
      <p:cViewPr varScale="1">
        <p:scale>
          <a:sx n="72" d="100"/>
          <a:sy n="72" d="100"/>
        </p:scale>
        <p:origin x="330" y="-234"/>
      </p:cViewPr>
      <p:guideLst>
        <p:guide pos="3863"/>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ddosam205@gmail.com" userId="95b6d0890716cdc5" providerId="LiveId" clId="{0163238E-D0EF-4AE8-8BC8-AF880B50D329}"/>
    <pc:docChg chg="undo redo custSel mod addSld delSld modSld sldOrd">
      <pc:chgData name="Kiddosam205@gmail.com" userId="95b6d0890716cdc5" providerId="LiveId" clId="{0163238E-D0EF-4AE8-8BC8-AF880B50D329}" dt="2019-11-08T11:51:03.807" v="2125" actId="20577"/>
      <pc:docMkLst>
        <pc:docMk/>
      </pc:docMkLst>
      <pc:sldChg chg="addSp delSp modSp mod modTransition setBg setClrOvrMap">
        <pc:chgData name="Kiddosam205@gmail.com" userId="95b6d0890716cdc5" providerId="LiveId" clId="{0163238E-D0EF-4AE8-8BC8-AF880B50D329}" dt="2019-11-05T11:41:07.795" v="233" actId="26606"/>
        <pc:sldMkLst>
          <pc:docMk/>
          <pc:sldMk cId="136459196" sldId="256"/>
        </pc:sldMkLst>
        <pc:spChg chg="mod">
          <ac:chgData name="Kiddosam205@gmail.com" userId="95b6d0890716cdc5" providerId="LiveId" clId="{0163238E-D0EF-4AE8-8BC8-AF880B50D329}" dt="2019-11-05T11:41:07.795" v="233" actId="26606"/>
          <ac:spMkLst>
            <pc:docMk/>
            <pc:sldMk cId="136459196" sldId="256"/>
            <ac:spMk id="2" creationId="{13DCF532-9031-4EA7-AD5E-3057E112D94D}"/>
          </ac:spMkLst>
        </pc:spChg>
        <pc:spChg chg="mod">
          <ac:chgData name="Kiddosam205@gmail.com" userId="95b6d0890716cdc5" providerId="LiveId" clId="{0163238E-D0EF-4AE8-8BC8-AF880B50D329}" dt="2019-11-05T11:41:07.795" v="233" actId="26606"/>
          <ac:spMkLst>
            <pc:docMk/>
            <pc:sldMk cId="136459196" sldId="256"/>
            <ac:spMk id="3" creationId="{26BA1E61-C1C7-46F6-B1DE-60EEC64AEED6}"/>
          </ac:spMkLst>
        </pc:spChg>
        <pc:spChg chg="add del">
          <ac:chgData name="Kiddosam205@gmail.com" userId="95b6d0890716cdc5" providerId="LiveId" clId="{0163238E-D0EF-4AE8-8BC8-AF880B50D329}" dt="2019-11-05T11:40:32.631" v="218" actId="26606"/>
          <ac:spMkLst>
            <pc:docMk/>
            <pc:sldMk cId="136459196" sldId="256"/>
            <ac:spMk id="71" creationId="{3290D7D8-C74C-46C8-BAF5-90E528322789}"/>
          </ac:spMkLst>
        </pc:spChg>
        <pc:spChg chg="add del">
          <ac:chgData name="Kiddosam205@gmail.com" userId="95b6d0890716cdc5" providerId="LiveId" clId="{0163238E-D0EF-4AE8-8BC8-AF880B50D329}" dt="2019-11-05T11:40:53.518" v="224" actId="26606"/>
          <ac:spMkLst>
            <pc:docMk/>
            <pc:sldMk cId="136459196" sldId="256"/>
            <ac:spMk id="1030" creationId="{BCC55ACC-A2F6-403C-A3A4-D59B3734D45F}"/>
          </ac:spMkLst>
        </pc:spChg>
        <pc:spChg chg="add del">
          <ac:chgData name="Kiddosam205@gmail.com" userId="95b6d0890716cdc5" providerId="LiveId" clId="{0163238E-D0EF-4AE8-8BC8-AF880B50D329}" dt="2019-11-05T11:41:00.364" v="228" actId="26606"/>
          <ac:spMkLst>
            <pc:docMk/>
            <pc:sldMk cId="136459196" sldId="256"/>
            <ac:spMk id="1034" creationId="{BCC55ACC-A2F6-403C-A3A4-D59B3734D45F}"/>
          </ac:spMkLst>
        </pc:spChg>
        <pc:spChg chg="add del">
          <ac:chgData name="Kiddosam205@gmail.com" userId="95b6d0890716cdc5" providerId="LiveId" clId="{0163238E-D0EF-4AE8-8BC8-AF880B50D329}" dt="2019-11-05T11:41:07.755" v="232" actId="26606"/>
          <ac:spMkLst>
            <pc:docMk/>
            <pc:sldMk cId="136459196" sldId="256"/>
            <ac:spMk id="1038" creationId="{BCC55ACC-A2F6-403C-A3A4-D59B3734D45F}"/>
          </ac:spMkLst>
        </pc:spChg>
        <pc:grpChg chg="add del">
          <ac:chgData name="Kiddosam205@gmail.com" userId="95b6d0890716cdc5" providerId="LiveId" clId="{0163238E-D0EF-4AE8-8BC8-AF880B50D329}" dt="2019-11-05T11:40:32.631" v="218" actId="26606"/>
          <ac:grpSpMkLst>
            <pc:docMk/>
            <pc:sldMk cId="136459196" sldId="256"/>
            <ac:grpSpMk id="73" creationId="{1E199DFD-8780-4EC5-B1FE-143E7A918C91}"/>
          </ac:grpSpMkLst>
        </pc:grpChg>
        <pc:grpChg chg="add del">
          <ac:chgData name="Kiddosam205@gmail.com" userId="95b6d0890716cdc5" providerId="LiveId" clId="{0163238E-D0EF-4AE8-8BC8-AF880B50D329}" dt="2019-11-05T11:40:32.631" v="218" actId="26606"/>
          <ac:grpSpMkLst>
            <pc:docMk/>
            <pc:sldMk cId="136459196" sldId="256"/>
            <ac:grpSpMk id="94" creationId="{C50F0266-92EB-4E0F-AF22-576EF377A609}"/>
          </ac:grpSpMkLst>
        </pc:grpChg>
        <pc:picChg chg="mod ord">
          <ac:chgData name="Kiddosam205@gmail.com" userId="95b6d0890716cdc5" providerId="LiveId" clId="{0163238E-D0EF-4AE8-8BC8-AF880B50D329}" dt="2019-11-05T11:41:07.795" v="233" actId="26606"/>
          <ac:picMkLst>
            <pc:docMk/>
            <pc:sldMk cId="136459196" sldId="256"/>
            <ac:picMk id="4" creationId="{BF49AFA9-D78C-4EE9-ABF0-37FD50DC8D73}"/>
          </ac:picMkLst>
        </pc:picChg>
        <pc:picChg chg="mod ord">
          <ac:chgData name="Kiddosam205@gmail.com" userId="95b6d0890716cdc5" providerId="LiveId" clId="{0163238E-D0EF-4AE8-8BC8-AF880B50D329}" dt="2019-11-05T11:41:07.795" v="233" actId="26606"/>
          <ac:picMkLst>
            <pc:docMk/>
            <pc:sldMk cId="136459196" sldId="256"/>
            <ac:picMk id="1026" creationId="{4231E898-B42A-4F5D-B048-E3058B46ED90}"/>
          </ac:picMkLst>
        </pc:picChg>
        <pc:picChg chg="add del">
          <ac:chgData name="Kiddosam205@gmail.com" userId="95b6d0890716cdc5" providerId="LiveId" clId="{0163238E-D0EF-4AE8-8BC8-AF880B50D329}" dt="2019-11-05T11:40:56.966" v="226" actId="26606"/>
          <ac:picMkLst>
            <pc:docMk/>
            <pc:sldMk cId="136459196" sldId="256"/>
            <ac:picMk id="1032" creationId="{D2D2C3D0-D5DB-4464-BB3E-2DF035FDB805}"/>
          </ac:picMkLst>
        </pc:picChg>
        <pc:picChg chg="add del">
          <ac:chgData name="Kiddosam205@gmail.com" userId="95b6d0890716cdc5" providerId="LiveId" clId="{0163238E-D0EF-4AE8-8BC8-AF880B50D329}" dt="2019-11-05T11:41:05.284" v="230" actId="26606"/>
          <ac:picMkLst>
            <pc:docMk/>
            <pc:sldMk cId="136459196" sldId="256"/>
            <ac:picMk id="1036" creationId="{D2D2C3D0-D5DB-4464-BB3E-2DF035FDB805}"/>
          </ac:picMkLst>
        </pc:picChg>
        <pc:picChg chg="add">
          <ac:chgData name="Kiddosam205@gmail.com" userId="95b6d0890716cdc5" providerId="LiveId" clId="{0163238E-D0EF-4AE8-8BC8-AF880B50D329}" dt="2019-11-05T11:41:07.795" v="233" actId="26606"/>
          <ac:picMkLst>
            <pc:docMk/>
            <pc:sldMk cId="136459196" sldId="256"/>
            <ac:picMk id="1040" creationId="{D2D2C3D0-D5DB-4464-BB3E-2DF035FDB805}"/>
          </ac:picMkLst>
        </pc:picChg>
        <pc:cxnChg chg="add del">
          <ac:chgData name="Kiddosam205@gmail.com" userId="95b6d0890716cdc5" providerId="LiveId" clId="{0163238E-D0EF-4AE8-8BC8-AF880B50D329}" dt="2019-11-05T11:40:34.441" v="220" actId="26606"/>
          <ac:cxnSpMkLst>
            <pc:docMk/>
            <pc:sldMk cId="136459196" sldId="256"/>
            <ac:cxnSpMk id="1028" creationId="{EBAD6A72-88E8-42F7-88B9-CAF744536BE4}"/>
          </ac:cxnSpMkLst>
        </pc:cxnChg>
        <pc:cxnChg chg="add del">
          <ac:chgData name="Kiddosam205@gmail.com" userId="95b6d0890716cdc5" providerId="LiveId" clId="{0163238E-D0EF-4AE8-8BC8-AF880B50D329}" dt="2019-11-05T11:40:34.441" v="220" actId="26606"/>
          <ac:cxnSpMkLst>
            <pc:docMk/>
            <pc:sldMk cId="136459196" sldId="256"/>
            <ac:cxnSpMk id="1029" creationId="{C800968E-0A99-46C4-A9B2-6A63AC66F4B0}"/>
          </ac:cxnSpMkLst>
        </pc:cxnChg>
      </pc:sldChg>
      <pc:sldChg chg="addSp delSp modSp setBg delDesignElem addCm delCm">
        <pc:chgData name="Kiddosam205@gmail.com" userId="95b6d0890716cdc5" providerId="LiveId" clId="{0163238E-D0EF-4AE8-8BC8-AF880B50D329}" dt="2019-11-08T11:47:29.594" v="2105" actId="20577"/>
        <pc:sldMkLst>
          <pc:docMk/>
          <pc:sldMk cId="3957615797" sldId="257"/>
        </pc:sldMkLst>
        <pc:spChg chg="mod">
          <ac:chgData name="Kiddosam205@gmail.com" userId="95b6d0890716cdc5" providerId="LiveId" clId="{0163238E-D0EF-4AE8-8BC8-AF880B50D329}" dt="2019-11-05T13:12:44.959" v="1261" actId="20577"/>
          <ac:spMkLst>
            <pc:docMk/>
            <pc:sldMk cId="3957615797" sldId="257"/>
            <ac:spMk id="2" creationId="{E470A7D4-6DCA-4D70-9C04-B41AB70F7F19}"/>
          </ac:spMkLst>
        </pc:spChg>
        <pc:spChg chg="mod ord">
          <ac:chgData name="Kiddosam205@gmail.com" userId="95b6d0890716cdc5" providerId="LiveId" clId="{0163238E-D0EF-4AE8-8BC8-AF880B50D329}" dt="2019-11-08T11:47:29.594" v="2105" actId="20577"/>
          <ac:spMkLst>
            <pc:docMk/>
            <pc:sldMk cId="3957615797" sldId="257"/>
            <ac:spMk id="3" creationId="{A67F422D-DF1C-43A7-B3C0-FA3F15F8C824}"/>
          </ac:spMkLst>
        </pc:spChg>
        <pc:spChg chg="add del">
          <ac:chgData name="Kiddosam205@gmail.com" userId="95b6d0890716cdc5" providerId="LiveId" clId="{0163238E-D0EF-4AE8-8BC8-AF880B50D329}" dt="2019-11-05T11:45:49.179" v="238"/>
          <ac:spMkLst>
            <pc:docMk/>
            <pc:sldMk cId="3957615797" sldId="257"/>
            <ac:spMk id="4" creationId="{AB2FD97D-DEEA-4F8A-8BEC-61CD70AFF73C}"/>
          </ac:spMkLst>
        </pc:spChg>
        <pc:spChg chg="del">
          <ac:chgData name="Kiddosam205@gmail.com" userId="95b6d0890716cdc5" providerId="LiveId" clId="{0163238E-D0EF-4AE8-8BC8-AF880B50D329}" dt="2019-11-05T10:53:28.319" v="68"/>
          <ac:spMkLst>
            <pc:docMk/>
            <pc:sldMk cId="3957615797" sldId="257"/>
            <ac:spMk id="8" creationId="{769960A3-4EE1-43D2-ABFC-C7A03ED21489}"/>
          </ac:spMkLst>
        </pc:spChg>
        <pc:picChg chg="del">
          <ac:chgData name="Kiddosam205@gmail.com" userId="95b6d0890716cdc5" providerId="LiveId" clId="{0163238E-D0EF-4AE8-8BC8-AF880B50D329}" dt="2019-11-05T10:53:28.319" v="68"/>
          <ac:picMkLst>
            <pc:docMk/>
            <pc:sldMk cId="3957615797" sldId="257"/>
            <ac:picMk id="10" creationId="{16ABCF9F-46A6-4370-8EC8-B1EDB4510B54}"/>
          </ac:picMkLst>
        </pc:picChg>
      </pc:sldChg>
      <pc:sldChg chg="addSp delSp modSp ord setBg">
        <pc:chgData name="Kiddosam205@gmail.com" userId="95b6d0890716cdc5" providerId="LiveId" clId="{0163238E-D0EF-4AE8-8BC8-AF880B50D329}" dt="2019-11-05T13:28:21.470" v="1895" actId="1076"/>
        <pc:sldMkLst>
          <pc:docMk/>
          <pc:sldMk cId="2050382909" sldId="259"/>
        </pc:sldMkLst>
        <pc:spChg chg="mod">
          <ac:chgData name="Kiddosam205@gmail.com" userId="95b6d0890716cdc5" providerId="LiveId" clId="{0163238E-D0EF-4AE8-8BC8-AF880B50D329}" dt="2019-11-05T13:23:51.277" v="1876" actId="20577"/>
          <ac:spMkLst>
            <pc:docMk/>
            <pc:sldMk cId="2050382909" sldId="259"/>
            <ac:spMk id="2" creationId="{A3B3882D-FE15-4638-A1DC-3716C48FAC97}"/>
          </ac:spMkLst>
        </pc:spChg>
        <pc:spChg chg="add mod">
          <ac:chgData name="Kiddosam205@gmail.com" userId="95b6d0890716cdc5" providerId="LiveId" clId="{0163238E-D0EF-4AE8-8BC8-AF880B50D329}" dt="2019-11-05T13:25:39.941" v="1886" actId="1076"/>
          <ac:spMkLst>
            <pc:docMk/>
            <pc:sldMk cId="2050382909" sldId="259"/>
            <ac:spMk id="3" creationId="{3A9290EA-5D0F-4541-948D-F106A7706476}"/>
          </ac:spMkLst>
        </pc:spChg>
        <pc:spChg chg="add del mod">
          <ac:chgData name="Kiddosam205@gmail.com" userId="95b6d0890716cdc5" providerId="LiveId" clId="{0163238E-D0EF-4AE8-8BC8-AF880B50D329}" dt="2019-11-05T13:24:59.334" v="1879" actId="11529"/>
          <ac:spMkLst>
            <pc:docMk/>
            <pc:sldMk cId="2050382909" sldId="259"/>
            <ac:spMk id="4" creationId="{68C0355C-77B2-47E1-B697-12CE89CB5F35}"/>
          </ac:spMkLst>
        </pc:spChg>
        <pc:spChg chg="add mod">
          <ac:chgData name="Kiddosam205@gmail.com" userId="95b6d0890716cdc5" providerId="LiveId" clId="{0163238E-D0EF-4AE8-8BC8-AF880B50D329}" dt="2019-11-05T13:28:21.470" v="1895" actId="1076"/>
          <ac:spMkLst>
            <pc:docMk/>
            <pc:sldMk cId="2050382909" sldId="259"/>
            <ac:spMk id="5" creationId="{952C6CB0-E48F-4D6D-BD88-EB1BA1A2024D}"/>
          </ac:spMkLst>
        </pc:spChg>
      </pc:sldChg>
      <pc:sldChg chg="addSp delSp modSp setBg">
        <pc:chgData name="Kiddosam205@gmail.com" userId="95b6d0890716cdc5" providerId="LiveId" clId="{0163238E-D0EF-4AE8-8BC8-AF880B50D329}" dt="2019-11-05T13:29:38.661" v="1905" actId="14100"/>
        <pc:sldMkLst>
          <pc:docMk/>
          <pc:sldMk cId="3267913154" sldId="260"/>
        </pc:sldMkLst>
        <pc:spChg chg="mod">
          <ac:chgData name="Kiddosam205@gmail.com" userId="95b6d0890716cdc5" providerId="LiveId" clId="{0163238E-D0EF-4AE8-8BC8-AF880B50D329}" dt="2019-11-05T11:35:54.579" v="208" actId="207"/>
          <ac:spMkLst>
            <pc:docMk/>
            <pc:sldMk cId="3267913154" sldId="260"/>
            <ac:spMk id="2" creationId="{B399A090-42FF-41AC-8FD4-D0637B580D07}"/>
          </ac:spMkLst>
        </pc:spChg>
        <pc:spChg chg="add del mod">
          <ac:chgData name="Kiddosam205@gmail.com" userId="95b6d0890716cdc5" providerId="LiveId" clId="{0163238E-D0EF-4AE8-8BC8-AF880B50D329}" dt="2019-11-05T13:29:04.442" v="1900" actId="478"/>
          <ac:spMkLst>
            <pc:docMk/>
            <pc:sldMk cId="3267913154" sldId="260"/>
            <ac:spMk id="3" creationId="{FEF4D2B6-3A2E-46A9-A69B-0305B2466D2A}"/>
          </ac:spMkLst>
        </pc:spChg>
        <pc:spChg chg="add mod">
          <ac:chgData name="Kiddosam205@gmail.com" userId="95b6d0890716cdc5" providerId="LiveId" clId="{0163238E-D0EF-4AE8-8BC8-AF880B50D329}" dt="2019-11-05T13:29:38.661" v="1905" actId="14100"/>
          <ac:spMkLst>
            <pc:docMk/>
            <pc:sldMk cId="3267913154" sldId="260"/>
            <ac:spMk id="4" creationId="{9A3D09AF-EDAA-4C0E-BAF6-5EE568E31832}"/>
          </ac:spMkLst>
        </pc:spChg>
      </pc:sldChg>
      <pc:sldChg chg="addSp delSp modSp add setBg">
        <pc:chgData name="Kiddosam205@gmail.com" userId="95b6d0890716cdc5" providerId="LiveId" clId="{0163238E-D0EF-4AE8-8BC8-AF880B50D329}" dt="2019-11-05T13:30:17.498" v="1908" actId="1076"/>
        <pc:sldMkLst>
          <pc:docMk/>
          <pc:sldMk cId="993959333" sldId="261"/>
        </pc:sldMkLst>
        <pc:spChg chg="add mod">
          <ac:chgData name="Kiddosam205@gmail.com" userId="95b6d0890716cdc5" providerId="LiveId" clId="{0163238E-D0EF-4AE8-8BC8-AF880B50D329}" dt="2019-11-05T11:50:15.059" v="248" actId="255"/>
          <ac:spMkLst>
            <pc:docMk/>
            <pc:sldMk cId="993959333" sldId="261"/>
            <ac:spMk id="2" creationId="{BC4BC13A-2C0D-40A8-8295-7485681E7893}"/>
          </ac:spMkLst>
        </pc:spChg>
        <pc:spChg chg="add mod">
          <ac:chgData name="Kiddosam205@gmail.com" userId="95b6d0890716cdc5" providerId="LiveId" clId="{0163238E-D0EF-4AE8-8BC8-AF880B50D329}" dt="2019-11-05T13:30:17.498" v="1908" actId="1076"/>
          <ac:spMkLst>
            <pc:docMk/>
            <pc:sldMk cId="993959333" sldId="261"/>
            <ac:spMk id="5" creationId="{391F0E19-3DFD-452F-8BC7-227E53750D86}"/>
          </ac:spMkLst>
        </pc:spChg>
        <pc:picChg chg="add del mod">
          <ac:chgData name="Kiddosam205@gmail.com" userId="95b6d0890716cdc5" providerId="LiveId" clId="{0163238E-D0EF-4AE8-8BC8-AF880B50D329}" dt="2019-11-05T11:24:37.570" v="104" actId="931"/>
          <ac:picMkLst>
            <pc:docMk/>
            <pc:sldMk cId="993959333" sldId="261"/>
            <ac:picMk id="4" creationId="{07176953-9689-4FD3-8CFC-AB23A251BAA1}"/>
          </ac:picMkLst>
        </pc:picChg>
      </pc:sldChg>
      <pc:sldChg chg="del ord modTransition">
        <pc:chgData name="Kiddosam205@gmail.com" userId="95b6d0890716cdc5" providerId="LiveId" clId="{0163238E-D0EF-4AE8-8BC8-AF880B50D329}" dt="2019-11-05T10:47:34.473" v="66" actId="2696"/>
        <pc:sldMkLst>
          <pc:docMk/>
          <pc:sldMk cId="3308701133" sldId="261"/>
        </pc:sldMkLst>
      </pc:sldChg>
      <pc:sldChg chg="addSp modSp add setBg">
        <pc:chgData name="Kiddosam205@gmail.com" userId="95b6d0890716cdc5" providerId="LiveId" clId="{0163238E-D0EF-4AE8-8BC8-AF880B50D329}" dt="2019-11-05T13:30:43.886" v="1910" actId="20577"/>
        <pc:sldMkLst>
          <pc:docMk/>
          <pc:sldMk cId="1905952644" sldId="262"/>
        </pc:sldMkLst>
        <pc:spChg chg="add mod">
          <ac:chgData name="Kiddosam205@gmail.com" userId="95b6d0890716cdc5" providerId="LiveId" clId="{0163238E-D0EF-4AE8-8BC8-AF880B50D329}" dt="2019-11-05T11:52:16.548" v="335" actId="207"/>
          <ac:spMkLst>
            <pc:docMk/>
            <pc:sldMk cId="1905952644" sldId="262"/>
            <ac:spMk id="2" creationId="{340CA909-69B2-4A34-B4C0-64F0A6000B57}"/>
          </ac:spMkLst>
        </pc:spChg>
        <pc:spChg chg="add mod">
          <ac:chgData name="Kiddosam205@gmail.com" userId="95b6d0890716cdc5" providerId="LiveId" clId="{0163238E-D0EF-4AE8-8BC8-AF880B50D329}" dt="2019-11-05T11:53:06.478" v="339" actId="207"/>
          <ac:spMkLst>
            <pc:docMk/>
            <pc:sldMk cId="1905952644" sldId="262"/>
            <ac:spMk id="3" creationId="{4488EC9B-C56D-4976-9364-95AC08ED9C83}"/>
          </ac:spMkLst>
        </pc:spChg>
        <pc:spChg chg="add mod">
          <ac:chgData name="Kiddosam205@gmail.com" userId="95b6d0890716cdc5" providerId="LiveId" clId="{0163238E-D0EF-4AE8-8BC8-AF880B50D329}" dt="2019-11-05T13:30:43.886" v="1910" actId="20577"/>
          <ac:spMkLst>
            <pc:docMk/>
            <pc:sldMk cId="1905952644" sldId="262"/>
            <ac:spMk id="4" creationId="{0D2F8968-8A71-4604-BFE6-E89DB5342417}"/>
          </ac:spMkLst>
        </pc:spChg>
      </pc:sldChg>
      <pc:sldChg chg="addSp delSp modSp del mod setBg setClrOvrMap">
        <pc:chgData name="Kiddosam205@gmail.com" userId="95b6d0890716cdc5" providerId="LiveId" clId="{0163238E-D0EF-4AE8-8BC8-AF880B50D329}" dt="2019-11-05T10:55:18.027" v="89" actId="2696"/>
        <pc:sldMkLst>
          <pc:docMk/>
          <pc:sldMk cId="4012190805" sldId="262"/>
        </pc:sldMkLst>
        <pc:spChg chg="add mod">
          <ac:chgData name="Kiddosam205@gmail.com" userId="95b6d0890716cdc5" providerId="LiveId" clId="{0163238E-D0EF-4AE8-8BC8-AF880B50D329}" dt="2019-11-05T10:55:05.077" v="88" actId="26606"/>
          <ac:spMkLst>
            <pc:docMk/>
            <pc:sldMk cId="4012190805" sldId="262"/>
            <ac:spMk id="2" creationId="{54C31CD0-7B62-4D3B-AE41-4E1028513A62}"/>
          </ac:spMkLst>
        </pc:spChg>
        <pc:spChg chg="add del">
          <ac:chgData name="Kiddosam205@gmail.com" userId="95b6d0890716cdc5" providerId="LiveId" clId="{0163238E-D0EF-4AE8-8BC8-AF880B50D329}" dt="2019-11-05T10:55:05.046" v="87" actId="26606"/>
          <ac:spMkLst>
            <pc:docMk/>
            <pc:sldMk cId="4012190805" sldId="262"/>
            <ac:spMk id="7" creationId="{1976BAAA-75A1-48AA-B7DE-B6B8070992D3}"/>
          </ac:spMkLst>
        </pc:spChg>
        <pc:spChg chg="add del">
          <ac:chgData name="Kiddosam205@gmail.com" userId="95b6d0890716cdc5" providerId="LiveId" clId="{0163238E-D0EF-4AE8-8BC8-AF880B50D329}" dt="2019-11-05T10:55:05.046" v="87" actId="26606"/>
          <ac:spMkLst>
            <pc:docMk/>
            <pc:sldMk cId="4012190805" sldId="262"/>
            <ac:spMk id="9" creationId="{65A5F259-CDF7-4A15-A66C-A9939D23E346}"/>
          </ac:spMkLst>
        </pc:spChg>
        <pc:spChg chg="add">
          <ac:chgData name="Kiddosam205@gmail.com" userId="95b6d0890716cdc5" providerId="LiveId" clId="{0163238E-D0EF-4AE8-8BC8-AF880B50D329}" dt="2019-11-05T10:55:05.077" v="88" actId="26606"/>
          <ac:spMkLst>
            <pc:docMk/>
            <pc:sldMk cId="4012190805" sldId="262"/>
            <ac:spMk id="12" creationId="{2BFC186A-5A9F-4A9A-A72D-DFBBE9934418}"/>
          </ac:spMkLst>
        </pc:spChg>
        <pc:spChg chg="add">
          <ac:chgData name="Kiddosam205@gmail.com" userId="95b6d0890716cdc5" providerId="LiveId" clId="{0163238E-D0EF-4AE8-8BC8-AF880B50D329}" dt="2019-11-05T10:55:05.077" v="88" actId="26606"/>
          <ac:spMkLst>
            <pc:docMk/>
            <pc:sldMk cId="4012190805" sldId="262"/>
            <ac:spMk id="13" creationId="{E8EE1E2B-262B-4EE5-9AB3-125FAB1A8A40}"/>
          </ac:spMkLst>
        </pc:spChg>
        <pc:cxnChg chg="add">
          <ac:chgData name="Kiddosam205@gmail.com" userId="95b6d0890716cdc5" providerId="LiveId" clId="{0163238E-D0EF-4AE8-8BC8-AF880B50D329}" dt="2019-11-05T10:55:05.077" v="88" actId="26606"/>
          <ac:cxnSpMkLst>
            <pc:docMk/>
            <pc:sldMk cId="4012190805" sldId="262"/>
            <ac:cxnSpMk id="11" creationId="{862CADB7-E9BE-4376-8036-0D21CBDC96A7}"/>
          </ac:cxnSpMkLst>
        </pc:cxnChg>
      </pc:sldChg>
      <pc:sldChg chg="addSp modSp add setBg">
        <pc:chgData name="Kiddosam205@gmail.com" userId="95b6d0890716cdc5" providerId="LiveId" clId="{0163238E-D0EF-4AE8-8BC8-AF880B50D329}" dt="2019-11-05T13:31:06.032" v="1912" actId="20577"/>
        <pc:sldMkLst>
          <pc:docMk/>
          <pc:sldMk cId="454869192" sldId="263"/>
        </pc:sldMkLst>
        <pc:spChg chg="add mod">
          <ac:chgData name="Kiddosam205@gmail.com" userId="95b6d0890716cdc5" providerId="LiveId" clId="{0163238E-D0EF-4AE8-8BC8-AF880B50D329}" dt="2019-11-05T12:24:50.447" v="831" actId="1076"/>
          <ac:spMkLst>
            <pc:docMk/>
            <pc:sldMk cId="454869192" sldId="263"/>
            <ac:spMk id="2" creationId="{6B6444C4-E645-4EE2-96B1-0BCEAC27CE2B}"/>
          </ac:spMkLst>
        </pc:spChg>
        <pc:spChg chg="add mod">
          <ac:chgData name="Kiddosam205@gmail.com" userId="95b6d0890716cdc5" providerId="LiveId" clId="{0163238E-D0EF-4AE8-8BC8-AF880B50D329}" dt="2019-11-05T13:31:06.032" v="1912" actId="20577"/>
          <ac:spMkLst>
            <pc:docMk/>
            <pc:sldMk cId="454869192" sldId="263"/>
            <ac:spMk id="3" creationId="{33B2085B-D42C-442F-8E36-F9CD02D62A80}"/>
          </ac:spMkLst>
        </pc:spChg>
      </pc:sldChg>
      <pc:sldChg chg="addSp modSp add ord setBg">
        <pc:chgData name="Kiddosam205@gmail.com" userId="95b6d0890716cdc5" providerId="LiveId" clId="{0163238E-D0EF-4AE8-8BC8-AF880B50D329}" dt="2019-11-05T13:28:54.749" v="1899" actId="1076"/>
        <pc:sldMkLst>
          <pc:docMk/>
          <pc:sldMk cId="1012601966" sldId="264"/>
        </pc:sldMkLst>
        <pc:spChg chg="add mod">
          <ac:chgData name="Kiddosam205@gmail.com" userId="95b6d0890716cdc5" providerId="LiveId" clId="{0163238E-D0EF-4AE8-8BC8-AF880B50D329}" dt="2019-11-05T13:26:27.189" v="1887" actId="1076"/>
          <ac:spMkLst>
            <pc:docMk/>
            <pc:sldMk cId="1012601966" sldId="264"/>
            <ac:spMk id="2" creationId="{78307EA9-E25B-425D-B540-9BA3565F9466}"/>
          </ac:spMkLst>
        </pc:spChg>
        <pc:spChg chg="add mod">
          <ac:chgData name="Kiddosam205@gmail.com" userId="95b6d0890716cdc5" providerId="LiveId" clId="{0163238E-D0EF-4AE8-8BC8-AF880B50D329}" dt="2019-11-05T13:28:54.749" v="1899" actId="1076"/>
          <ac:spMkLst>
            <pc:docMk/>
            <pc:sldMk cId="1012601966" sldId="264"/>
            <ac:spMk id="3" creationId="{B10A8A58-00E8-4981-8421-A08457025205}"/>
          </ac:spMkLst>
        </pc:spChg>
      </pc:sldChg>
      <pc:sldChg chg="addSp delSp modSp add mod setBg">
        <pc:chgData name="Kiddosam205@gmail.com" userId="95b6d0890716cdc5" providerId="LiveId" clId="{0163238E-D0EF-4AE8-8BC8-AF880B50D329}" dt="2019-11-08T11:51:03.807" v="2125" actId="20577"/>
        <pc:sldMkLst>
          <pc:docMk/>
          <pc:sldMk cId="162854237" sldId="265"/>
        </pc:sldMkLst>
        <pc:spChg chg="add mod">
          <ac:chgData name="Kiddosam205@gmail.com" userId="95b6d0890716cdc5" providerId="LiveId" clId="{0163238E-D0EF-4AE8-8BC8-AF880B50D329}" dt="2019-11-08T11:51:03.807" v="2125" actId="20577"/>
          <ac:spMkLst>
            <pc:docMk/>
            <pc:sldMk cId="162854237" sldId="265"/>
            <ac:spMk id="3" creationId="{CDC1487C-221A-4DD5-ABA2-6EF715D3A142}"/>
          </ac:spMkLst>
        </pc:spChg>
        <pc:spChg chg="add del mod">
          <ac:chgData name="Kiddosam205@gmail.com" userId="95b6d0890716cdc5" providerId="LiveId" clId="{0163238E-D0EF-4AE8-8BC8-AF880B50D329}" dt="2019-11-08T11:50:58.133" v="2124"/>
          <ac:spMkLst>
            <pc:docMk/>
            <pc:sldMk cId="162854237" sldId="265"/>
            <ac:spMk id="4" creationId="{0D7A5704-168A-4A26-86D8-8CE372DEE12A}"/>
          </ac:spMkLst>
        </pc:spChg>
        <pc:spChg chg="add del">
          <ac:chgData name="Kiddosam205@gmail.com" userId="95b6d0890716cdc5" providerId="LiveId" clId="{0163238E-D0EF-4AE8-8BC8-AF880B50D329}" dt="2019-11-08T11:48:08.041" v="2109" actId="26606"/>
          <ac:spMkLst>
            <pc:docMk/>
            <pc:sldMk cId="162854237" sldId="265"/>
            <ac:spMk id="7" creationId="{57845966-6EFC-468A-9CC7-BAB4B95854E7}"/>
          </ac:spMkLst>
        </pc:spChg>
        <pc:spChg chg="add del">
          <ac:chgData name="Kiddosam205@gmail.com" userId="95b6d0890716cdc5" providerId="LiveId" clId="{0163238E-D0EF-4AE8-8BC8-AF880B50D329}" dt="2019-11-08T11:48:08.041" v="2109" actId="26606"/>
          <ac:spMkLst>
            <pc:docMk/>
            <pc:sldMk cId="162854237" sldId="265"/>
            <ac:spMk id="11" creationId="{ADAD1991-FFD1-4E94-ABAB-7560D33008E4}"/>
          </ac:spMkLst>
        </pc:spChg>
        <pc:spChg chg="add del">
          <ac:chgData name="Kiddosam205@gmail.com" userId="95b6d0890716cdc5" providerId="LiveId" clId="{0163238E-D0EF-4AE8-8BC8-AF880B50D329}" dt="2019-11-08T11:48:11.919" v="2111" actId="26606"/>
          <ac:spMkLst>
            <pc:docMk/>
            <pc:sldMk cId="162854237" sldId="265"/>
            <ac:spMk id="13" creationId="{57845966-6EFC-468A-9CC7-BAB4B95854E7}"/>
          </ac:spMkLst>
        </pc:spChg>
        <pc:spChg chg="add del">
          <ac:chgData name="Kiddosam205@gmail.com" userId="95b6d0890716cdc5" providerId="LiveId" clId="{0163238E-D0EF-4AE8-8BC8-AF880B50D329}" dt="2019-11-08T11:48:11.919" v="2111" actId="26606"/>
          <ac:spMkLst>
            <pc:docMk/>
            <pc:sldMk cId="162854237" sldId="265"/>
            <ac:spMk id="15" creationId="{ADAD1991-FFD1-4E94-ABAB-7560D33008E4}"/>
          </ac:spMkLst>
        </pc:spChg>
        <pc:graphicFrameChg chg="add mod modGraphic">
          <ac:chgData name="Kiddosam205@gmail.com" userId="95b6d0890716cdc5" providerId="LiveId" clId="{0163238E-D0EF-4AE8-8BC8-AF880B50D329}" dt="2019-11-08T11:49:54.443" v="2121" actId="5793"/>
          <ac:graphicFrameMkLst>
            <pc:docMk/>
            <pc:sldMk cId="162854237" sldId="265"/>
            <ac:graphicFrameMk id="2" creationId="{B2054EB7-0419-43CC-A8F0-5AA71B9B75A0}"/>
          </ac:graphicFrameMkLst>
        </pc:graphicFrameChg>
        <pc:picChg chg="add del">
          <ac:chgData name="Kiddosam205@gmail.com" userId="95b6d0890716cdc5" providerId="LiveId" clId="{0163238E-D0EF-4AE8-8BC8-AF880B50D329}" dt="2019-11-08T11:48:08.041" v="2109" actId="26606"/>
          <ac:picMkLst>
            <pc:docMk/>
            <pc:sldMk cId="162854237" sldId="265"/>
            <ac:picMk id="9" creationId="{75554383-98AF-4A47-BB65-705FAAA4BE6A}"/>
          </ac:picMkLst>
        </pc:picChg>
        <pc:picChg chg="add del">
          <ac:chgData name="Kiddosam205@gmail.com" userId="95b6d0890716cdc5" providerId="LiveId" clId="{0163238E-D0EF-4AE8-8BC8-AF880B50D329}" dt="2019-11-08T11:48:11.919" v="2111" actId="26606"/>
          <ac:picMkLst>
            <pc:docMk/>
            <pc:sldMk cId="162854237" sldId="265"/>
            <ac:picMk id="14" creationId="{75554383-98AF-4A47-BB65-705FAAA4BE6A}"/>
          </ac:picMkLst>
        </pc:picChg>
        <pc:cxnChg chg="add">
          <ac:chgData name="Kiddosam205@gmail.com" userId="95b6d0890716cdc5" providerId="LiveId" clId="{0163238E-D0EF-4AE8-8BC8-AF880B50D329}" dt="2019-11-08T11:48:11.964" v="2112" actId="26606"/>
          <ac:cxnSpMkLst>
            <pc:docMk/>
            <pc:sldMk cId="162854237" sldId="265"/>
            <ac:cxnSpMk id="17" creationId="{E12350F3-DB83-413A-980B-1CEB9249866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A353C-3EAD-433D-B9C5-09DC985E2FAD}" type="datetimeFigureOut">
              <a:rPr lang="en-KE" smtClean="0"/>
              <a:t>08/11/2019</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34455-950E-408F-8756-59324FE845C0}" type="slidenum">
              <a:rPr lang="en-KE" smtClean="0"/>
              <a:t>‹#›</a:t>
            </a:fld>
            <a:endParaRPr lang="en-KE"/>
          </a:p>
        </p:txBody>
      </p:sp>
    </p:spTree>
    <p:extLst>
      <p:ext uri="{BB962C8B-B14F-4D97-AF65-F5344CB8AC3E}">
        <p14:creationId xmlns:p14="http://schemas.microsoft.com/office/powerpoint/2010/main" val="197661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29E8-CFCD-48D4-84F9-0AF165541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605CDD1-2F4E-42F2-9462-62B9F921C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5AE0E9FB-8A89-44F4-89E3-80553A07CBD1}"/>
              </a:ext>
            </a:extLst>
          </p:cNvPr>
          <p:cNvSpPr>
            <a:spLocks noGrp="1"/>
          </p:cNvSpPr>
          <p:nvPr>
            <p:ph type="dt" sz="half" idx="10"/>
          </p:nvPr>
        </p:nvSpPr>
        <p:spPr/>
        <p:txBody>
          <a:bodyPr/>
          <a:lstStyle/>
          <a:p>
            <a:fld id="{88D38747-4367-4BD2-8D51-C97E202738E2}" type="datetime1">
              <a:rPr lang="en-US" smtClean="0"/>
              <a:t>11/8/2019</a:t>
            </a:fld>
            <a:endParaRPr lang="en-US" dirty="0"/>
          </a:p>
        </p:txBody>
      </p:sp>
      <p:sp>
        <p:nvSpPr>
          <p:cNvPr id="5" name="Footer Placeholder 4">
            <a:extLst>
              <a:ext uri="{FF2B5EF4-FFF2-40B4-BE49-F238E27FC236}">
                <a16:creationId xmlns:a16="http://schemas.microsoft.com/office/drawing/2014/main" id="{6C26F8B3-1EE7-4FBF-866F-B0FB23B876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48A2B7-DF39-429B-B3C5-FE6E8A1558A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5860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C774-DB66-461A-BF0B-6B14C8CF1BDD}"/>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0B854D4-D47D-41FE-8A27-EE08F2445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878380D-63F6-4B02-8992-BEA5578DE973}"/>
              </a:ext>
            </a:extLst>
          </p:cNvPr>
          <p:cNvSpPr>
            <a:spLocks noGrp="1"/>
          </p:cNvSpPr>
          <p:nvPr>
            <p:ph type="dt" sz="half" idx="10"/>
          </p:nvPr>
        </p:nvSpPr>
        <p:spPr/>
        <p:txBody>
          <a:bodyPr/>
          <a:lstStyle/>
          <a:p>
            <a:fld id="{217E833E-1B6D-415F-AD29-75AE8C43BD0D}" type="datetime1">
              <a:rPr lang="en-US" smtClean="0"/>
              <a:t>11/8/2019</a:t>
            </a:fld>
            <a:endParaRPr lang="en-US" dirty="0"/>
          </a:p>
        </p:txBody>
      </p:sp>
      <p:sp>
        <p:nvSpPr>
          <p:cNvPr id="5" name="Footer Placeholder 4">
            <a:extLst>
              <a:ext uri="{FF2B5EF4-FFF2-40B4-BE49-F238E27FC236}">
                <a16:creationId xmlns:a16="http://schemas.microsoft.com/office/drawing/2014/main" id="{538200B2-9EBC-4189-A3C2-40DEDDA7B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2EDC3C-BD11-44AC-9B87-D5D5637F628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43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6B3BB-C599-49BE-A2F5-2D9DE2541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399C158-06BF-49D7-A4E8-4BA2F0C7E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2F679BB-0FEE-4111-994A-EB8F13974C11}"/>
              </a:ext>
            </a:extLst>
          </p:cNvPr>
          <p:cNvSpPr>
            <a:spLocks noGrp="1"/>
          </p:cNvSpPr>
          <p:nvPr>
            <p:ph type="dt" sz="half" idx="10"/>
          </p:nvPr>
        </p:nvSpPr>
        <p:spPr/>
        <p:txBody>
          <a:bodyPr/>
          <a:lstStyle/>
          <a:p>
            <a:fld id="{8452596F-08A7-4B70-989A-F2B1CF31E66B}" type="datetime1">
              <a:rPr lang="en-US" smtClean="0"/>
              <a:t>11/8/2019</a:t>
            </a:fld>
            <a:endParaRPr lang="en-US" dirty="0"/>
          </a:p>
        </p:txBody>
      </p:sp>
      <p:sp>
        <p:nvSpPr>
          <p:cNvPr id="5" name="Footer Placeholder 4">
            <a:extLst>
              <a:ext uri="{FF2B5EF4-FFF2-40B4-BE49-F238E27FC236}">
                <a16:creationId xmlns:a16="http://schemas.microsoft.com/office/drawing/2014/main" id="{63333F1C-C3DF-4D80-B439-EFBB27CF6E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31421A-2B76-4B3F-8F32-53BB6A7661F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602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BB9-0791-4F38-A0A9-DAF62A0770C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A0FE745-97D5-4172-8A03-EC99D3D27B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93C3672-87D1-4822-BDA2-7E05F438002B}"/>
              </a:ext>
            </a:extLst>
          </p:cNvPr>
          <p:cNvSpPr>
            <a:spLocks noGrp="1"/>
          </p:cNvSpPr>
          <p:nvPr>
            <p:ph type="dt" sz="half" idx="10"/>
          </p:nvPr>
        </p:nvSpPr>
        <p:spPr/>
        <p:txBody>
          <a:bodyPr/>
          <a:lstStyle/>
          <a:p>
            <a:fld id="{73C55A3C-5767-4844-A0A3-83778C2E5409}" type="datetime1">
              <a:rPr lang="en-US" smtClean="0"/>
              <a:t>11/8/2019</a:t>
            </a:fld>
            <a:endParaRPr lang="en-US" dirty="0"/>
          </a:p>
        </p:txBody>
      </p:sp>
      <p:sp>
        <p:nvSpPr>
          <p:cNvPr id="5" name="Footer Placeholder 4">
            <a:extLst>
              <a:ext uri="{FF2B5EF4-FFF2-40B4-BE49-F238E27FC236}">
                <a16:creationId xmlns:a16="http://schemas.microsoft.com/office/drawing/2014/main" id="{271F5088-F906-4AEB-9D18-688EDE9F4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E9402F-8A24-48E1-99C5-0E94A150B2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730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4AEA-8432-40AB-8543-24C75AC00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536D92B-3000-4D8B-A380-C1A3152FD4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A9C82-B313-4033-A29B-D6526BB118C8}"/>
              </a:ext>
            </a:extLst>
          </p:cNvPr>
          <p:cNvSpPr>
            <a:spLocks noGrp="1"/>
          </p:cNvSpPr>
          <p:nvPr>
            <p:ph type="dt" sz="half" idx="10"/>
          </p:nvPr>
        </p:nvSpPr>
        <p:spPr/>
        <p:txBody>
          <a:bodyPr/>
          <a:lstStyle/>
          <a:p>
            <a:fld id="{CAE507A8-A5CF-4D38-AB86-7EDDA87A85D4}" type="datetime1">
              <a:rPr lang="en-US" smtClean="0"/>
              <a:t>11/8/2019</a:t>
            </a:fld>
            <a:endParaRPr lang="en-US" dirty="0"/>
          </a:p>
        </p:txBody>
      </p:sp>
      <p:sp>
        <p:nvSpPr>
          <p:cNvPr id="5" name="Footer Placeholder 4">
            <a:extLst>
              <a:ext uri="{FF2B5EF4-FFF2-40B4-BE49-F238E27FC236}">
                <a16:creationId xmlns:a16="http://schemas.microsoft.com/office/drawing/2014/main" id="{2DEBF335-ACA6-4CCA-B376-CF647A4FC8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C4F4FE-46D3-43DB-90B3-4C23CF062A0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780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793C-7D2F-4BA4-B465-DCF4F86A60F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58A46EF-1FDC-46F0-B2A8-DBEA393AD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37E45B7-DB58-4F22-AF98-3261F126E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C33F10F6-7887-40B3-B903-26CE5E3A74DD}"/>
              </a:ext>
            </a:extLst>
          </p:cNvPr>
          <p:cNvSpPr>
            <a:spLocks noGrp="1"/>
          </p:cNvSpPr>
          <p:nvPr>
            <p:ph type="dt" sz="half" idx="10"/>
          </p:nvPr>
        </p:nvSpPr>
        <p:spPr/>
        <p:txBody>
          <a:bodyPr/>
          <a:lstStyle/>
          <a:p>
            <a:fld id="{BDFCD27C-8599-43EF-BA1D-14DDC1946E06}" type="datetime1">
              <a:rPr lang="en-US" smtClean="0"/>
              <a:t>11/8/2019</a:t>
            </a:fld>
            <a:endParaRPr lang="en-US" dirty="0"/>
          </a:p>
        </p:txBody>
      </p:sp>
      <p:sp>
        <p:nvSpPr>
          <p:cNvPr id="6" name="Footer Placeholder 5">
            <a:extLst>
              <a:ext uri="{FF2B5EF4-FFF2-40B4-BE49-F238E27FC236}">
                <a16:creationId xmlns:a16="http://schemas.microsoft.com/office/drawing/2014/main" id="{85FB7BFC-B4B0-4AFD-9021-B6628452BA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86D10E-3DE1-4B4D-8A9F-1354BDC10B7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872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D2E-8319-4AB0-A778-987D153A1A6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E86FE6F-44C8-42FD-860F-D8EDF3469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2BADB-CAA3-4859-9704-163360A39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A8ED02F8-3B66-41CB-949F-9615B8CEE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9CCC4-C5AA-41F6-A75C-FCC01E1FA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34AC6EFF-743F-4458-9E38-E55EAB1FFF04}"/>
              </a:ext>
            </a:extLst>
          </p:cNvPr>
          <p:cNvSpPr>
            <a:spLocks noGrp="1"/>
          </p:cNvSpPr>
          <p:nvPr>
            <p:ph type="dt" sz="half" idx="10"/>
          </p:nvPr>
        </p:nvSpPr>
        <p:spPr/>
        <p:txBody>
          <a:bodyPr/>
          <a:lstStyle/>
          <a:p>
            <a:fld id="{49343D99-809A-49C0-96E5-4250D0B498EE}" type="datetime1">
              <a:rPr lang="en-US" smtClean="0"/>
              <a:t>11/8/2019</a:t>
            </a:fld>
            <a:endParaRPr lang="en-US" dirty="0"/>
          </a:p>
        </p:txBody>
      </p:sp>
      <p:sp>
        <p:nvSpPr>
          <p:cNvPr id="8" name="Footer Placeholder 7">
            <a:extLst>
              <a:ext uri="{FF2B5EF4-FFF2-40B4-BE49-F238E27FC236}">
                <a16:creationId xmlns:a16="http://schemas.microsoft.com/office/drawing/2014/main" id="{A5613E04-00EF-4E2F-A253-D7482166632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7F3725B-4760-448C-98BC-C81A812E4CB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949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6613-A5ED-4E8F-B918-D0D8B2715AEC}"/>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DB0882B9-FC55-4626-8BE2-9CA84681D4F7}"/>
              </a:ext>
            </a:extLst>
          </p:cNvPr>
          <p:cNvSpPr>
            <a:spLocks noGrp="1"/>
          </p:cNvSpPr>
          <p:nvPr>
            <p:ph type="dt" sz="half" idx="10"/>
          </p:nvPr>
        </p:nvSpPr>
        <p:spPr/>
        <p:txBody>
          <a:bodyPr/>
          <a:lstStyle/>
          <a:p>
            <a:fld id="{A143DE9B-B678-4EFB-BB7D-A4370204A0B0}" type="datetime1">
              <a:rPr lang="en-US" smtClean="0"/>
              <a:t>11/8/2019</a:t>
            </a:fld>
            <a:endParaRPr lang="en-US" dirty="0"/>
          </a:p>
        </p:txBody>
      </p:sp>
      <p:sp>
        <p:nvSpPr>
          <p:cNvPr id="4" name="Footer Placeholder 3">
            <a:extLst>
              <a:ext uri="{FF2B5EF4-FFF2-40B4-BE49-F238E27FC236}">
                <a16:creationId xmlns:a16="http://schemas.microsoft.com/office/drawing/2014/main" id="{C081996F-F4A2-49F0-A6D7-F8EC0537E4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2BD85F7-7C7A-4D2F-8F22-25E495D6CC9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413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A0576-AD83-48AB-828F-89CE3577D7F6}"/>
              </a:ext>
            </a:extLst>
          </p:cNvPr>
          <p:cNvSpPr>
            <a:spLocks noGrp="1"/>
          </p:cNvSpPr>
          <p:nvPr>
            <p:ph type="dt" sz="half" idx="10"/>
          </p:nvPr>
        </p:nvSpPr>
        <p:spPr/>
        <p:txBody>
          <a:bodyPr/>
          <a:lstStyle/>
          <a:p>
            <a:fld id="{E68812DA-F765-4142-A6A3-A8ED7235E082}" type="datetime1">
              <a:rPr lang="en-US" smtClean="0"/>
              <a:t>11/8/2019</a:t>
            </a:fld>
            <a:endParaRPr lang="en-US" dirty="0"/>
          </a:p>
        </p:txBody>
      </p:sp>
      <p:sp>
        <p:nvSpPr>
          <p:cNvPr id="3" name="Footer Placeholder 2">
            <a:extLst>
              <a:ext uri="{FF2B5EF4-FFF2-40B4-BE49-F238E27FC236}">
                <a16:creationId xmlns:a16="http://schemas.microsoft.com/office/drawing/2014/main" id="{FE5DC384-461F-4904-87E1-FA5F37D3A8B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06AF0A3-0363-4210-9D3F-51F4A9067F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814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B922-BE33-4057-9551-EE46EB20F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8683D95-68D9-4BF0-A9EF-D3464C356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18C4539F-77AF-4C58-9993-76D3220D1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9EAB4-B8B4-4547-AC8B-47974B9358D2}"/>
              </a:ext>
            </a:extLst>
          </p:cNvPr>
          <p:cNvSpPr>
            <a:spLocks noGrp="1"/>
          </p:cNvSpPr>
          <p:nvPr>
            <p:ph type="dt" sz="half" idx="10"/>
          </p:nvPr>
        </p:nvSpPr>
        <p:spPr/>
        <p:txBody>
          <a:bodyPr/>
          <a:lstStyle/>
          <a:p>
            <a:fld id="{3E0277FD-7DE6-41D4-930D-AC99F5AFE54E}" type="datetime1">
              <a:rPr lang="en-US" smtClean="0"/>
              <a:t>11/8/2019</a:t>
            </a:fld>
            <a:endParaRPr lang="en-US" dirty="0"/>
          </a:p>
        </p:txBody>
      </p:sp>
      <p:sp>
        <p:nvSpPr>
          <p:cNvPr id="6" name="Footer Placeholder 5">
            <a:extLst>
              <a:ext uri="{FF2B5EF4-FFF2-40B4-BE49-F238E27FC236}">
                <a16:creationId xmlns:a16="http://schemas.microsoft.com/office/drawing/2014/main" id="{E8F72C9D-DA3E-4BAA-BA4D-41CB380EE1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BADF4F-9BD7-4888-AEBD-86F317F4AB9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764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F6C6-1AD2-4AD0-8538-B70A072CF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B4DDD26-C926-4D03-85D8-4D96A7DD1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DC60D94A-3A57-4597-B06E-75E4701E2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651B7-DEEB-493F-B7E3-4D763D22B469}"/>
              </a:ext>
            </a:extLst>
          </p:cNvPr>
          <p:cNvSpPr>
            <a:spLocks noGrp="1"/>
          </p:cNvSpPr>
          <p:nvPr>
            <p:ph type="dt" sz="half" idx="10"/>
          </p:nvPr>
        </p:nvSpPr>
        <p:spPr/>
        <p:txBody>
          <a:bodyPr/>
          <a:lstStyle/>
          <a:p>
            <a:fld id="{9EA15526-7079-4B7B-987C-1B5FAE11A0FF}" type="datetime1">
              <a:rPr lang="en-US" smtClean="0"/>
              <a:t>11/8/2019</a:t>
            </a:fld>
            <a:endParaRPr lang="en-US" dirty="0"/>
          </a:p>
        </p:txBody>
      </p:sp>
      <p:sp>
        <p:nvSpPr>
          <p:cNvPr id="6" name="Footer Placeholder 5">
            <a:extLst>
              <a:ext uri="{FF2B5EF4-FFF2-40B4-BE49-F238E27FC236}">
                <a16:creationId xmlns:a16="http://schemas.microsoft.com/office/drawing/2014/main" id="{D8C9C7D0-ABF9-41F3-8489-6B1BCC0A6A5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E9AA472-BDF7-4EE9-85FE-61F03E951C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122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E0E1A-40D6-432A-A1A1-7B8F9B47E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9E4BCF2A-930E-429B-93DD-206A765B3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DD61E1A-D7DD-4563-A782-BB2D0FCD0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11/8/2019</a:t>
            </a:fld>
            <a:endParaRPr lang="en-US" dirty="0"/>
          </a:p>
        </p:txBody>
      </p:sp>
      <p:sp>
        <p:nvSpPr>
          <p:cNvPr id="5" name="Footer Placeholder 4">
            <a:extLst>
              <a:ext uri="{FF2B5EF4-FFF2-40B4-BE49-F238E27FC236}">
                <a16:creationId xmlns:a16="http://schemas.microsoft.com/office/drawing/2014/main" id="{0141A7D5-00FE-4428-B884-8AFC33C40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BDDDC46-C885-445D-8894-7C3766318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10754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manutd.com/"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hyperlink" Target="https://www.realmadrid.com/e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List_of_career_achievements_by_Cristiano_Ronaldo#cite_note-2" TargetMode="External"/><Relationship Id="rId13" Type="http://schemas.openxmlformats.org/officeDocument/2006/relationships/hyperlink" Target="https://en.wikipedia.org/wiki/FIFA_Club_World_Cup" TargetMode="External"/><Relationship Id="rId18" Type="http://schemas.openxmlformats.org/officeDocument/2006/relationships/hyperlink" Target="https://en.wikipedia.org/wiki/List_of_career_achievements_by_Cristiano_Ronaldo#cite_note-9" TargetMode="External"/><Relationship Id="rId3" Type="http://schemas.openxmlformats.org/officeDocument/2006/relationships/hyperlink" Target="https://en.wikipedia.org/wiki/Portuguese_people" TargetMode="External"/><Relationship Id="rId7" Type="http://schemas.openxmlformats.org/officeDocument/2006/relationships/hyperlink" Target="https://en.wikipedia.org/wiki/List_of_career_achievements_by_Cristiano_Ronaldo#cite_note-1" TargetMode="External"/><Relationship Id="rId12" Type="http://schemas.openxmlformats.org/officeDocument/2006/relationships/hyperlink" Target="https://en.wikipedia.org/wiki/UEFA_European_Championship" TargetMode="External"/><Relationship Id="rId17" Type="http://schemas.openxmlformats.org/officeDocument/2006/relationships/hyperlink" Target="https://en.wikipedia.org/wiki/European_Golden_Shoe" TargetMode="External"/><Relationship Id="rId2" Type="http://schemas.openxmlformats.org/officeDocument/2006/relationships/image" Target="../media/image10.jpg"/><Relationship Id="rId16" Type="http://schemas.openxmlformats.org/officeDocument/2006/relationships/hyperlink" Target="https://en.wikipedia.org/wiki/List_of_men%27s_footballers_with_500_or_more_goals" TargetMode="External"/><Relationship Id="rId1" Type="http://schemas.openxmlformats.org/officeDocument/2006/relationships/slideLayout" Target="../slideLayouts/slideLayout7.xml"/><Relationship Id="rId6" Type="http://schemas.openxmlformats.org/officeDocument/2006/relationships/hyperlink" Target="https://en.wikipedia.org/wiki/Ballon_d%27Or" TargetMode="External"/><Relationship Id="rId11" Type="http://schemas.openxmlformats.org/officeDocument/2006/relationships/hyperlink" Target="https://en.wikipedia.org/wiki/UEFA_Champions_League" TargetMode="External"/><Relationship Id="rId5" Type="http://schemas.openxmlformats.org/officeDocument/2006/relationships/hyperlink" Target="https://en.wikipedia.org/wiki/Cristiano_Ronaldo" TargetMode="External"/><Relationship Id="rId15" Type="http://schemas.openxmlformats.org/officeDocument/2006/relationships/hyperlink" Target="https://en.wikipedia.org/wiki/List_of_European_Cup_and_UEFA_Champions_League_top_scorers#Top_scorers_by_seasons" TargetMode="External"/><Relationship Id="rId10" Type="http://schemas.openxmlformats.org/officeDocument/2006/relationships/hyperlink" Target="https://en.wikipedia.org/wiki/List_of_career_achievements_by_Cristiano_Ronaldo#cite_note-4" TargetMode="External"/><Relationship Id="rId19" Type="http://schemas.openxmlformats.org/officeDocument/2006/relationships/hyperlink" Target="https://en.wikipedia.org/wiki/List_of_career_achievements_by_Cristiano_Ronaldo#cite_note-10" TargetMode="External"/><Relationship Id="rId4" Type="http://schemas.openxmlformats.org/officeDocument/2006/relationships/hyperlink" Target="https://en.wikipedia.org/wiki/Association_football" TargetMode="External"/><Relationship Id="rId9" Type="http://schemas.openxmlformats.org/officeDocument/2006/relationships/hyperlink" Target="https://en.wikipedia.org/wiki/List_of_career_achievements_by_Cristiano_Ronaldo#cite_note-3" TargetMode="External"/><Relationship Id="rId14" Type="http://schemas.openxmlformats.org/officeDocument/2006/relationships/hyperlink" Target="https://en.wikipedia.org/wiki/UEFA_Nations_Leagu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opendsports.com/sport/soccer/profiles/messi-lionel.htm" TargetMode="External"/><Relationship Id="rId2" Type="http://schemas.openxmlformats.org/officeDocument/2006/relationships/hyperlink" Target="https://www.topendsports.com/sport/soccer/profiles/ronaldo-cristiano.htm" TargetMode="External"/><Relationship Id="rId1" Type="http://schemas.openxmlformats.org/officeDocument/2006/relationships/slideLayout" Target="../slideLayouts/slideLayout7.xml"/><Relationship Id="rId4" Type="http://schemas.openxmlformats.org/officeDocument/2006/relationships/hyperlink" Target="https://www.topendsports.com/athletes/football-soccer/ronaldo.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cristiano ronaldo">
            <a:extLst>
              <a:ext uri="{FF2B5EF4-FFF2-40B4-BE49-F238E27FC236}">
                <a16:creationId xmlns:a16="http://schemas.microsoft.com/office/drawing/2014/main" id="{4231E898-B42A-4F5D-B048-E3058B46ED9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902" r="1779" b="2"/>
          <a:stretch/>
        </p:blipFill>
        <p:spPr bwMode="auto">
          <a:xfrm>
            <a:off x="-182887" y="-164595"/>
            <a:ext cx="6447707" cy="4622292"/>
          </a:xfrm>
          <a:prstGeom prst="rect">
            <a:avLst/>
          </a:prstGeom>
          <a:noFill/>
          <a:effectLst>
            <a:softEdge rad="5334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F49AFA9-D78C-4EE9-ABF0-37FD50DC8D73}"/>
              </a:ext>
            </a:extLst>
          </p:cNvPr>
          <p:cNvPicPr>
            <a:picLocks noChangeAspect="1"/>
          </p:cNvPicPr>
          <p:nvPr/>
        </p:nvPicPr>
        <p:blipFill rotWithShape="1">
          <a:blip r:embed="rId3">
            <a:alphaModFix/>
          </a:blip>
          <a:srcRect r="-2" b="10648"/>
          <a:stretch/>
        </p:blipFill>
        <p:spPr>
          <a:xfrm>
            <a:off x="-186572" y="3184611"/>
            <a:ext cx="6447707" cy="3845519"/>
          </a:xfrm>
          <a:prstGeom prst="rect">
            <a:avLst/>
          </a:prstGeom>
          <a:effectLst>
            <a:softEdge rad="533400"/>
          </a:effectLst>
        </p:spPr>
      </p:pic>
      <p:pic>
        <p:nvPicPr>
          <p:cNvPr id="1040" name="Picture 70">
            <a:extLst>
              <a:ext uri="{FF2B5EF4-FFF2-40B4-BE49-F238E27FC236}">
                <a16:creationId xmlns:a16="http://schemas.microsoft.com/office/drawing/2014/main" id="{D2D2C3D0-D5DB-4464-BB3E-2DF035FDB8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DCF532-9031-4EA7-AD5E-3057E112D94D}"/>
              </a:ext>
            </a:extLst>
          </p:cNvPr>
          <p:cNvSpPr>
            <a:spLocks noGrp="1"/>
          </p:cNvSpPr>
          <p:nvPr>
            <p:ph type="ctrTitle"/>
          </p:nvPr>
        </p:nvSpPr>
        <p:spPr>
          <a:xfrm>
            <a:off x="6585882" y="4267831"/>
            <a:ext cx="4820134" cy="1635639"/>
          </a:xfrm>
        </p:spPr>
        <p:txBody>
          <a:bodyPr anchor="t">
            <a:normAutofit/>
          </a:bodyPr>
          <a:lstStyle/>
          <a:p>
            <a:pPr algn="l"/>
            <a:r>
              <a:rPr lang="en-US" sz="4400">
                <a:solidFill>
                  <a:srgbClr val="000000"/>
                </a:solidFill>
              </a:rPr>
              <a:t>CRISTIANO RONALDO</a:t>
            </a:r>
            <a:endParaRPr lang="en-KE" sz="4400">
              <a:solidFill>
                <a:srgbClr val="000000"/>
              </a:solidFill>
            </a:endParaRPr>
          </a:p>
        </p:txBody>
      </p:sp>
      <p:sp>
        <p:nvSpPr>
          <p:cNvPr id="3" name="Subtitle 2">
            <a:extLst>
              <a:ext uri="{FF2B5EF4-FFF2-40B4-BE49-F238E27FC236}">
                <a16:creationId xmlns:a16="http://schemas.microsoft.com/office/drawing/2014/main" id="{26BA1E61-C1C7-46F6-B1DE-60EEC64AEED6}"/>
              </a:ext>
            </a:extLst>
          </p:cNvPr>
          <p:cNvSpPr>
            <a:spLocks noGrp="1"/>
          </p:cNvSpPr>
          <p:nvPr>
            <p:ph type="subTitle" idx="1"/>
          </p:nvPr>
        </p:nvSpPr>
        <p:spPr>
          <a:xfrm>
            <a:off x="6586186" y="3428999"/>
            <a:ext cx="4805691" cy="838831"/>
          </a:xfrm>
        </p:spPr>
        <p:txBody>
          <a:bodyPr anchor="b">
            <a:normAutofit/>
          </a:bodyPr>
          <a:lstStyle/>
          <a:p>
            <a:pPr algn="l"/>
            <a:r>
              <a:rPr lang="en-US" sz="1800">
                <a:solidFill>
                  <a:srgbClr val="000000"/>
                </a:solidFill>
              </a:rPr>
              <a:t>Portuguese Footballer</a:t>
            </a:r>
            <a:endParaRPr lang="en-KE" sz="1800">
              <a:solidFill>
                <a:srgbClr val="000000"/>
              </a:solidFill>
            </a:endParaRPr>
          </a:p>
        </p:txBody>
      </p:sp>
    </p:spTree>
    <p:extLst>
      <p:ext uri="{BB962C8B-B14F-4D97-AF65-F5344CB8AC3E}">
        <p14:creationId xmlns:p14="http://schemas.microsoft.com/office/powerpoint/2010/main" val="1364591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A7D4-6DCA-4D70-9C04-B41AB70F7F19}"/>
              </a:ext>
            </a:extLst>
          </p:cNvPr>
          <p:cNvSpPr>
            <a:spLocks noGrp="1"/>
          </p:cNvSpPr>
          <p:nvPr>
            <p:ph type="title"/>
          </p:nvPr>
        </p:nvSpPr>
        <p:spPr>
          <a:xfrm>
            <a:off x="913794" y="609600"/>
            <a:ext cx="11278205" cy="1164772"/>
          </a:xfrm>
        </p:spPr>
        <p:txBody>
          <a:bodyPr>
            <a:normAutofit/>
          </a:bodyPr>
          <a:lstStyle/>
          <a:p>
            <a:r>
              <a:rPr lang="en-US" sz="4000" dirty="0"/>
              <a:t>CONTENTS                                                                     Page</a:t>
            </a:r>
            <a:endParaRPr lang="en-KE" sz="4000" dirty="0"/>
          </a:p>
        </p:txBody>
      </p:sp>
      <p:sp>
        <p:nvSpPr>
          <p:cNvPr id="3" name="Content Placeholder 2">
            <a:extLst>
              <a:ext uri="{FF2B5EF4-FFF2-40B4-BE49-F238E27FC236}">
                <a16:creationId xmlns:a16="http://schemas.microsoft.com/office/drawing/2014/main" id="{A67F422D-DF1C-43A7-B3C0-FA3F15F8C824}"/>
              </a:ext>
            </a:extLst>
          </p:cNvPr>
          <p:cNvSpPr>
            <a:spLocks noGrp="1"/>
          </p:cNvSpPr>
          <p:nvPr>
            <p:ph idx="1"/>
          </p:nvPr>
        </p:nvSpPr>
        <p:spPr>
          <a:xfrm>
            <a:off x="14891" y="1774372"/>
            <a:ext cx="12177107" cy="2942188"/>
          </a:xfrm>
        </p:spPr>
        <p:txBody>
          <a:bodyPr>
            <a:normAutofit fontScale="92500" lnSpcReduction="20000"/>
          </a:bodyPr>
          <a:lstStyle/>
          <a:p>
            <a:pPr marL="514350" indent="-514350">
              <a:buFont typeface="+mj-lt"/>
              <a:buAutoNum type="alphaLcParenR"/>
            </a:pPr>
            <a:r>
              <a:rPr lang="en-US" b="1" dirty="0">
                <a:effectLst/>
                <a:latin typeface="Times New Roman" panose="02020603050405020304" pitchFamily="18" charset="0"/>
                <a:cs typeface="Times New Roman" panose="02020603050405020304" pitchFamily="18" charset="0"/>
              </a:rPr>
              <a:t>Cristiano Ronaldo: "I'd be an idiot not to learn from Scholes and </a:t>
            </a:r>
            <a:r>
              <a:rPr lang="en-US" b="1" dirty="0" err="1">
                <a:effectLst/>
                <a:latin typeface="Times New Roman" panose="02020603050405020304" pitchFamily="18" charset="0"/>
                <a:cs typeface="Times New Roman" panose="02020603050405020304" pitchFamily="18" charset="0"/>
              </a:rPr>
              <a:t>Giggs</a:t>
            </a:r>
            <a:r>
              <a:rPr lang="en-US" b="1" dirty="0">
                <a:effectLst/>
                <a:latin typeface="Times New Roman" panose="02020603050405020304" pitchFamily="18" charset="0"/>
                <a:cs typeface="Times New Roman" panose="02020603050405020304" pitchFamily="18" charset="0"/>
              </a:rPr>
              <a:t>“…….....1</a:t>
            </a:r>
          </a:p>
          <a:p>
            <a:pPr marL="514350" indent="-514350">
              <a:buFont typeface="+mj-lt"/>
              <a:buAutoNum type="alphaLcParenR"/>
            </a:pPr>
            <a:r>
              <a:rPr lang="en-US" b="1" dirty="0"/>
              <a:t>Cristiano Ronaldo Biography(1985–)………………………………………………………………………2</a:t>
            </a:r>
            <a:endParaRPr lang="en-US" b="1" dirty="0">
              <a:effectLst/>
              <a:latin typeface="Times New Roman" panose="02020603050405020304" pitchFamily="18" charset="0"/>
              <a:cs typeface="Times New Roman" panose="02020603050405020304" pitchFamily="18" charset="0"/>
            </a:endParaRPr>
          </a:p>
          <a:p>
            <a:pPr marL="514350" indent="-514350">
              <a:buFont typeface="+mj-lt"/>
              <a:buAutoNum type="alphaLcParenR"/>
            </a:pPr>
            <a:r>
              <a:rPr lang="en-US" sz="2800" b="1" dirty="0">
                <a:effectLst/>
                <a:latin typeface="Times New Roman" panose="02020603050405020304" pitchFamily="18" charset="0"/>
                <a:cs typeface="Times New Roman" panose="02020603050405020304" pitchFamily="18" charset="0"/>
              </a:rPr>
              <a:t>Cristiano: "You need intelligence to stay at the very top“…………………………3</a:t>
            </a:r>
          </a:p>
          <a:p>
            <a:pPr marL="514350" indent="-514350">
              <a:buFont typeface="+mj-lt"/>
              <a:buAutoNum type="alphaLcParenR"/>
            </a:pPr>
            <a:r>
              <a:rPr lang="en-US" sz="2800" b="1" dirty="0">
                <a:effectLst/>
                <a:latin typeface="Times New Roman" panose="02020603050405020304" pitchFamily="18" charset="0"/>
                <a:cs typeface="Times New Roman" panose="02020603050405020304" pitchFamily="18" charset="0"/>
              </a:rPr>
              <a:t>Cristiano Ronaldo Soccer Player stats………………………………………………4</a:t>
            </a:r>
          </a:p>
          <a:p>
            <a:pPr marL="514350" indent="-514350">
              <a:buFont typeface="+mj-lt"/>
              <a:buAutoNum type="alphaLcParenR"/>
            </a:pPr>
            <a:r>
              <a:rPr lang="en-US" b="1" dirty="0"/>
              <a:t>A player of Cristiano Ronaldo’s </a:t>
            </a:r>
            <a:r>
              <a:rPr lang="en-US" b="1" dirty="0" err="1"/>
              <a:t>calibre</a:t>
            </a:r>
            <a:r>
              <a:rPr lang="en-US" b="1" dirty="0"/>
              <a:t> can never be replaced………………………………..5</a:t>
            </a:r>
          </a:p>
          <a:p>
            <a:pPr marL="514350" indent="-514350">
              <a:buFont typeface="+mj-lt"/>
              <a:buAutoNum type="alphaLcParenR"/>
            </a:pPr>
            <a:r>
              <a:rPr lang="en" b="1" dirty="0"/>
              <a:t>Career achievements by Cristiano Ronaldo…………………………………………………………….6</a:t>
            </a:r>
          </a:p>
          <a:p>
            <a:pPr marL="514350" indent="-514350">
              <a:buFont typeface="+mj-lt"/>
              <a:buAutoNum type="alphaLcParenR"/>
            </a:pPr>
            <a:r>
              <a:rPr lang="en-US" sz="2800" b="1" dirty="0">
                <a:effectLst/>
                <a:latin typeface="Times New Roman" panose="02020603050405020304" pitchFamily="18" charset="0"/>
                <a:cs typeface="Times New Roman" panose="02020603050405020304" pitchFamily="18" charset="0"/>
              </a:rPr>
              <a:t>List of </a:t>
            </a:r>
            <a:r>
              <a:rPr lang="en-US" sz="2800" b="1" dirty="0" err="1">
                <a:effectLst/>
                <a:latin typeface="Times New Roman" panose="02020603050405020304" pitchFamily="18" charset="0"/>
                <a:cs typeface="Times New Roman" panose="02020603050405020304" pitchFamily="18" charset="0"/>
              </a:rPr>
              <a:t>Mens</a:t>
            </a:r>
            <a:r>
              <a:rPr lang="en-US" sz="2800" b="1" dirty="0">
                <a:effectLst/>
                <a:latin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cs typeface="Times New Roman" panose="02020603050405020304" pitchFamily="18" charset="0"/>
              </a:rPr>
              <a:t>ballon</a:t>
            </a:r>
            <a:r>
              <a:rPr lang="en-US" sz="2800" b="1" dirty="0">
                <a:effectLst/>
                <a:latin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cs typeface="Times New Roman" panose="02020603050405020304" pitchFamily="18" charset="0"/>
              </a:rPr>
              <a:t>dior</a:t>
            </a:r>
            <a:r>
              <a:rPr lang="en-US" sz="2800" b="1" dirty="0">
                <a:effectLst/>
                <a:latin typeface="Times New Roman" panose="02020603050405020304" pitchFamily="18" charset="0"/>
                <a:cs typeface="Times New Roman" panose="02020603050405020304" pitchFamily="18" charset="0"/>
              </a:rPr>
              <a:t> winners…………………………………………………….7</a:t>
            </a:r>
          </a:p>
        </p:txBody>
      </p:sp>
    </p:spTree>
    <p:extLst>
      <p:ext uri="{BB962C8B-B14F-4D97-AF65-F5344CB8AC3E}">
        <p14:creationId xmlns:p14="http://schemas.microsoft.com/office/powerpoint/2010/main" val="395761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B3882D-FE15-4638-A1DC-3716C48FAC97}"/>
              </a:ext>
            </a:extLst>
          </p:cNvPr>
          <p:cNvSpPr/>
          <p:nvPr/>
        </p:nvSpPr>
        <p:spPr>
          <a:xfrm>
            <a:off x="1748388" y="1443841"/>
            <a:ext cx="8448261" cy="3970318"/>
          </a:xfrm>
          <a:prstGeom prst="rect">
            <a:avLst/>
          </a:prstGeom>
        </p:spPr>
        <p:txBody>
          <a:bodyPr wrap="square">
            <a:spAutoFit/>
          </a:bodyPr>
          <a:lstStyle/>
          <a:p>
            <a:r>
              <a:rPr lang="en-US" sz="2800" b="0" i="0" dirty="0">
                <a:solidFill>
                  <a:schemeClr val="bg1"/>
                </a:solidFill>
                <a:effectLst/>
                <a:latin typeface="Times New Roman" panose="02020603050405020304" pitchFamily="18" charset="0"/>
                <a:cs typeface="Times New Roman" panose="02020603050405020304" pitchFamily="18" charset="0"/>
              </a:rPr>
              <a:t>Cristiano Ronaldo says he would have been a fool if he failed to learn from the likes of Paul Scholes and Ryan </a:t>
            </a:r>
            <a:r>
              <a:rPr lang="en-US" sz="2800" b="0" i="0" dirty="0" err="1">
                <a:solidFill>
                  <a:schemeClr val="bg1"/>
                </a:solidFill>
                <a:effectLst/>
                <a:latin typeface="Times New Roman" panose="02020603050405020304" pitchFamily="18" charset="0"/>
                <a:cs typeface="Times New Roman" panose="02020603050405020304" pitchFamily="18" charset="0"/>
              </a:rPr>
              <a:t>Giggs</a:t>
            </a:r>
            <a:r>
              <a:rPr lang="en-US" sz="2800" b="0" i="0" dirty="0">
                <a:solidFill>
                  <a:schemeClr val="bg1"/>
                </a:solidFill>
                <a:effectLst/>
                <a:latin typeface="Times New Roman" panose="02020603050405020304" pitchFamily="18" charset="0"/>
                <a:cs typeface="Times New Roman" panose="02020603050405020304" pitchFamily="18" charset="0"/>
              </a:rPr>
              <a:t> during his early days at Manchester United. The Portugal international made his name at Old Trafford after joining the Premier League club from Sporting Clube de Portugal in 2003 at the age of 18. He scored 118 goals in six seasons with United and has since starred for Real Madrid and current side Juventus, recently netting his 700th career goal for club and country.</a:t>
            </a:r>
          </a:p>
        </p:txBody>
      </p:sp>
      <p:sp>
        <p:nvSpPr>
          <p:cNvPr id="3" name="TextBox 2">
            <a:extLst>
              <a:ext uri="{FF2B5EF4-FFF2-40B4-BE49-F238E27FC236}">
                <a16:creationId xmlns:a16="http://schemas.microsoft.com/office/drawing/2014/main" id="{3A9290EA-5D0F-4541-948D-F106A7706476}"/>
              </a:ext>
            </a:extLst>
          </p:cNvPr>
          <p:cNvSpPr txBox="1"/>
          <p:nvPr/>
        </p:nvSpPr>
        <p:spPr>
          <a:xfrm>
            <a:off x="5817705" y="5764695"/>
            <a:ext cx="1234865" cy="369332"/>
          </a:xfrm>
          <a:prstGeom prst="rect">
            <a:avLst/>
          </a:prstGeom>
          <a:noFill/>
        </p:spPr>
        <p:txBody>
          <a:bodyPr wrap="square" rtlCol="0">
            <a:spAutoFit/>
          </a:bodyPr>
          <a:lstStyle/>
          <a:p>
            <a:r>
              <a:rPr lang="en-US" dirty="0"/>
              <a:t>1</a:t>
            </a:r>
          </a:p>
        </p:txBody>
      </p:sp>
      <p:sp>
        <p:nvSpPr>
          <p:cNvPr id="5" name="Oval 4">
            <a:extLst>
              <a:ext uri="{FF2B5EF4-FFF2-40B4-BE49-F238E27FC236}">
                <a16:creationId xmlns:a16="http://schemas.microsoft.com/office/drawing/2014/main" id="{952C6CB0-E48F-4D6D-BD88-EB1BA1A2024D}"/>
              </a:ext>
            </a:extLst>
          </p:cNvPr>
          <p:cNvSpPr/>
          <p:nvPr/>
        </p:nvSpPr>
        <p:spPr>
          <a:xfrm>
            <a:off x="5760483" y="5806035"/>
            <a:ext cx="424070" cy="286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KE" dirty="0"/>
          </a:p>
        </p:txBody>
      </p:sp>
    </p:spTree>
    <p:extLst>
      <p:ext uri="{BB962C8B-B14F-4D97-AF65-F5344CB8AC3E}">
        <p14:creationId xmlns:p14="http://schemas.microsoft.com/office/powerpoint/2010/main" val="205038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307EA9-E25B-425D-B540-9BA3565F9466}"/>
              </a:ext>
            </a:extLst>
          </p:cNvPr>
          <p:cNvSpPr/>
          <p:nvPr/>
        </p:nvSpPr>
        <p:spPr>
          <a:xfrm>
            <a:off x="2539926" y="278296"/>
            <a:ext cx="7532176" cy="5632311"/>
          </a:xfrm>
          <a:prstGeom prst="rect">
            <a:avLst/>
          </a:prstGeom>
        </p:spPr>
        <p:txBody>
          <a:bodyPr wrap="square">
            <a:spAutoFit/>
          </a:bodyPr>
          <a:lstStyle/>
          <a:p>
            <a:r>
              <a:rPr lang="en-US" sz="2400" b="1" i="0" dirty="0">
                <a:solidFill>
                  <a:schemeClr val="bg1"/>
                </a:solidFill>
                <a:effectLst/>
                <a:latin typeface="open-sans"/>
              </a:rPr>
              <a:t>Cristiano Ronaldo is a professional soccer player who has set records while playing for the Manchester United, Real Madrid and Juventus clubs, as well as the Portuguese national team.</a:t>
            </a:r>
          </a:p>
          <a:p>
            <a:r>
              <a:rPr lang="en-US" sz="2400" b="1" i="0" dirty="0">
                <a:solidFill>
                  <a:schemeClr val="bg1"/>
                </a:solidFill>
                <a:effectLst/>
                <a:latin typeface="open-sans"/>
              </a:rPr>
              <a:t>Who Is Cristiano Ronaldo?</a:t>
            </a:r>
          </a:p>
          <a:p>
            <a:r>
              <a:rPr lang="en-US" sz="2400" b="1" dirty="0">
                <a:solidFill>
                  <a:schemeClr val="bg1"/>
                </a:solidFill>
                <a:effectLst/>
              </a:rPr>
              <a:t>Cristiano Ronaldo dos Santos Aveiro is a Portuguese soccer superstar. By 2003 — when he was just 16 years old — </a:t>
            </a:r>
            <a:r>
              <a:rPr lang="en-US" sz="2400" b="1" u="sng" dirty="0">
                <a:solidFill>
                  <a:schemeClr val="bg1"/>
                </a:solidFill>
                <a:effectLst/>
                <a:hlinkClick r:id="rId3">
                  <a:extLst>
                    <a:ext uri="{A12FA001-AC4F-418D-AE19-62706E023703}">
                      <ahyp:hlinkClr xmlns:ahyp="http://schemas.microsoft.com/office/drawing/2018/hyperlinkcolor" val="tx"/>
                    </a:ext>
                  </a:extLst>
                </a:hlinkClick>
              </a:rPr>
              <a:t>Manchester United</a:t>
            </a:r>
            <a:r>
              <a:rPr lang="en-US" sz="2400" b="1" dirty="0">
                <a:solidFill>
                  <a:schemeClr val="bg1"/>
                </a:solidFill>
                <a:effectLst/>
              </a:rPr>
              <a:t> paid £12 million (over $14 million U.S. dollars) to sign him, a record fee for a player of his age. </a:t>
            </a:r>
          </a:p>
          <a:p>
            <a:r>
              <a:rPr lang="en-US" sz="2400" b="1" dirty="0">
                <a:solidFill>
                  <a:schemeClr val="bg1"/>
                </a:solidFill>
                <a:effectLst/>
              </a:rPr>
              <a:t>In the 2004 FA Cup final, Ronaldo scored Manchester's first three goals and helped them capture the championship. He set a franchise record for goals scored in 2008, before </a:t>
            </a:r>
            <a:r>
              <a:rPr lang="en-US" sz="2400" b="1" u="sng" dirty="0">
                <a:solidFill>
                  <a:schemeClr val="bg1"/>
                </a:solidFill>
                <a:effectLst/>
                <a:hlinkClick r:id="rId4">
                  <a:extLst>
                    <a:ext uri="{A12FA001-AC4F-418D-AE19-62706E023703}">
                      <ahyp:hlinkClr xmlns:ahyp="http://schemas.microsoft.com/office/drawing/2018/hyperlinkcolor" val="tx"/>
                    </a:ext>
                  </a:extLst>
                </a:hlinkClick>
              </a:rPr>
              <a:t>Real Madrid</a:t>
            </a:r>
            <a:r>
              <a:rPr lang="en-US" sz="2400" b="1" dirty="0">
                <a:solidFill>
                  <a:schemeClr val="bg1"/>
                </a:solidFill>
                <a:effectLst/>
              </a:rPr>
              <a:t> paid a record $131 million for his services the following year</a:t>
            </a:r>
            <a:r>
              <a:rPr lang="en-US" sz="2400" b="1" dirty="0">
                <a:effectLst/>
              </a:rPr>
              <a:t>.</a:t>
            </a:r>
          </a:p>
        </p:txBody>
      </p:sp>
      <p:sp>
        <p:nvSpPr>
          <p:cNvPr id="3" name="Oval 2">
            <a:extLst>
              <a:ext uri="{FF2B5EF4-FFF2-40B4-BE49-F238E27FC236}">
                <a16:creationId xmlns:a16="http://schemas.microsoft.com/office/drawing/2014/main" id="{B10A8A58-00E8-4981-8421-A08457025205}"/>
              </a:ext>
            </a:extLst>
          </p:cNvPr>
          <p:cNvSpPr/>
          <p:nvPr/>
        </p:nvSpPr>
        <p:spPr>
          <a:xfrm>
            <a:off x="5937375" y="5950363"/>
            <a:ext cx="390276" cy="212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KE" dirty="0"/>
          </a:p>
        </p:txBody>
      </p:sp>
    </p:spTree>
    <p:extLst>
      <p:ext uri="{BB962C8B-B14F-4D97-AF65-F5344CB8AC3E}">
        <p14:creationId xmlns:p14="http://schemas.microsoft.com/office/powerpoint/2010/main" val="10126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99A090-42FF-41AC-8FD4-D0637B580D07}"/>
              </a:ext>
            </a:extLst>
          </p:cNvPr>
          <p:cNvSpPr/>
          <p:nvPr/>
        </p:nvSpPr>
        <p:spPr>
          <a:xfrm>
            <a:off x="795130" y="463825"/>
            <a:ext cx="10031896" cy="5816977"/>
          </a:xfrm>
          <a:prstGeom prst="rect">
            <a:avLst/>
          </a:prstGeom>
        </p:spPr>
        <p:txBody>
          <a:bodyPr wrap="square">
            <a:spAutoFit/>
          </a:bodyPr>
          <a:lstStyle/>
          <a:p>
            <a:endParaRPr lang="en-US" dirty="0"/>
          </a:p>
          <a:p>
            <a:endParaRPr lang="en-US" dirty="0">
              <a:solidFill>
                <a:schemeClr val="bg1"/>
              </a:solidFill>
            </a:endParaRPr>
          </a:p>
          <a:p>
            <a:r>
              <a:rPr lang="en-US" sz="2800" dirty="0">
                <a:solidFill>
                  <a:schemeClr val="bg1"/>
                </a:solidFill>
                <a:latin typeface="Times New Roman" panose="02020603050405020304" pitchFamily="18" charset="0"/>
                <a:cs typeface="Times New Roman" panose="02020603050405020304" pitchFamily="18" charset="0"/>
              </a:rPr>
              <a:t>"You have to be intelligent to stay at the top," the Portuguese player declared. He went on to say explain other keys to his longevity and success and how he aims to feel as young as he can. At 34, he is still defying many.</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Cristiano has tended to shy away from questions about the end of his playing career, but confirmed to the French outlet that he will switch off for at least a while when the time eventually comes to hang up his boots.</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"When I finish my career, I will disconnect from everything," the Real Madrid legend concluded.</a:t>
            </a:r>
            <a:endParaRPr lang="en-KE" sz="2800" dirty="0">
              <a:solidFill>
                <a:schemeClr val="bg1"/>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9A3D09AF-EDAA-4C0E-BAF6-5EE568E31832}"/>
              </a:ext>
            </a:extLst>
          </p:cNvPr>
          <p:cNvSpPr/>
          <p:nvPr/>
        </p:nvSpPr>
        <p:spPr>
          <a:xfrm>
            <a:off x="5453269" y="6248400"/>
            <a:ext cx="390940" cy="324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KE" dirty="0"/>
          </a:p>
        </p:txBody>
      </p:sp>
    </p:spTree>
    <p:extLst>
      <p:ext uri="{BB962C8B-B14F-4D97-AF65-F5344CB8AC3E}">
        <p14:creationId xmlns:p14="http://schemas.microsoft.com/office/powerpoint/2010/main" val="326791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4BC13A-2C0D-40A8-8295-7485681E7893}"/>
              </a:ext>
            </a:extLst>
          </p:cNvPr>
          <p:cNvSpPr/>
          <p:nvPr/>
        </p:nvSpPr>
        <p:spPr>
          <a:xfrm>
            <a:off x="3048000" y="997347"/>
            <a:ext cx="6096000" cy="5232202"/>
          </a:xfrm>
          <a:prstGeom prst="rect">
            <a:avLst/>
          </a:prstGeom>
        </p:spPr>
        <p:txBody>
          <a:bodyPr>
            <a:spAutoFit/>
          </a:bodyPr>
          <a:lstStyle/>
          <a:p>
            <a:r>
              <a:rPr lang="en-US" b="1" dirty="0">
                <a:solidFill>
                  <a:schemeClr val="bg1"/>
                </a:solidFill>
              </a:rPr>
              <a:t>Portugal may have lost their big Euro 2020 qualifier in</a:t>
            </a:r>
            <a:r>
              <a:rPr lang="en-US" sz="1100" b="1" dirty="0">
                <a:solidFill>
                  <a:schemeClr val="bg1"/>
                </a:solidFill>
              </a:rPr>
              <a:t> </a:t>
            </a:r>
            <a:r>
              <a:rPr lang="en-US" b="1" dirty="0">
                <a:solidFill>
                  <a:schemeClr val="bg1"/>
                </a:solidFill>
              </a:rPr>
              <a:t>Ukraine, but that didn’t stop Cristiano Ronaldo reaching another milestone.</a:t>
            </a:r>
            <a:endParaRPr lang="en-US" dirty="0">
              <a:solidFill>
                <a:schemeClr val="bg1"/>
              </a:solidFill>
            </a:endParaRPr>
          </a:p>
          <a:p>
            <a:r>
              <a:rPr lang="en-US" sz="2000" dirty="0">
                <a:solidFill>
                  <a:schemeClr val="bg1"/>
                </a:solidFill>
              </a:rPr>
              <a:t>The Juventus forward scored his 700th career goal in Kiev, halving the deficit from the penalty spot to edge closer to 100 international goals. His 700 are comprised of five for Sporting Lisbon, 118 for Manchester United, 450 for Real Madrid, 32 for Juventus and 95 for Portugal.</a:t>
            </a:r>
          </a:p>
          <a:p>
            <a:r>
              <a:rPr lang="en-US" sz="2000" dirty="0">
                <a:solidFill>
                  <a:schemeClr val="bg1"/>
                </a:solidFill>
              </a:rPr>
              <a:t>If that doesn’t sound impressive enough, we’ve picked out a few stats to give an idea of just how far ahead of the curve he is.</a:t>
            </a:r>
          </a:p>
          <a:p>
            <a:r>
              <a:rPr lang="en-US" sz="2000" dirty="0">
                <a:solidFill>
                  <a:schemeClr val="bg1"/>
                </a:solidFill>
              </a:rPr>
              <a:t>– Ronaldo is now just 14 goals shy of </a:t>
            </a:r>
            <a:r>
              <a:rPr lang="en-US" sz="2000" dirty="0" err="1">
                <a:solidFill>
                  <a:schemeClr val="bg1"/>
                </a:solidFill>
              </a:rPr>
              <a:t>equalling</a:t>
            </a:r>
            <a:r>
              <a:rPr lang="en-US" sz="2000" dirty="0">
                <a:solidFill>
                  <a:schemeClr val="bg1"/>
                </a:solidFill>
              </a:rPr>
              <a:t> the record of Ali </a:t>
            </a:r>
            <a:r>
              <a:rPr lang="en-US" sz="2000" dirty="0" err="1">
                <a:solidFill>
                  <a:schemeClr val="bg1"/>
                </a:solidFill>
              </a:rPr>
              <a:t>Daei</a:t>
            </a:r>
            <a:r>
              <a:rPr lang="en-US" sz="2000" dirty="0">
                <a:solidFill>
                  <a:schemeClr val="bg1"/>
                </a:solidFill>
              </a:rPr>
              <a:t>, who scored 109 time in 149 games for Iran, as the highest international </a:t>
            </a:r>
            <a:r>
              <a:rPr lang="en-US" sz="2000" dirty="0" err="1">
                <a:solidFill>
                  <a:schemeClr val="bg1"/>
                </a:solidFill>
              </a:rPr>
              <a:t>goalscorer</a:t>
            </a:r>
            <a:r>
              <a:rPr lang="en-US" sz="2000" dirty="0">
                <a:solidFill>
                  <a:schemeClr val="bg1"/>
                </a:solidFill>
              </a:rPr>
              <a:t> in history.</a:t>
            </a:r>
          </a:p>
          <a:p>
            <a:r>
              <a:rPr lang="en-US" sz="2000" dirty="0">
                <a:solidFill>
                  <a:schemeClr val="bg1"/>
                </a:solidFill>
              </a:rPr>
              <a:t>– Only five other players in history have scored 700 or more goals; Brazilian greats Pelé and </a:t>
            </a:r>
            <a:r>
              <a:rPr lang="en-US" sz="2000" dirty="0" err="1">
                <a:solidFill>
                  <a:schemeClr val="bg1"/>
                </a:solidFill>
              </a:rPr>
              <a:t>Romário</a:t>
            </a:r>
            <a:r>
              <a:rPr lang="en-US" sz="2000" dirty="0">
                <a:solidFill>
                  <a:schemeClr val="bg1"/>
                </a:solidFill>
              </a:rPr>
              <a:t>, plus Josef </a:t>
            </a:r>
            <a:r>
              <a:rPr lang="en-US" sz="2000" dirty="0" err="1">
                <a:solidFill>
                  <a:schemeClr val="bg1"/>
                </a:solidFill>
              </a:rPr>
              <a:t>Bican</a:t>
            </a:r>
            <a:r>
              <a:rPr lang="en-US" sz="2000" dirty="0">
                <a:solidFill>
                  <a:schemeClr val="bg1"/>
                </a:solidFill>
              </a:rPr>
              <a:t>, Ferenc Puskas and Gerd Muller.</a:t>
            </a:r>
          </a:p>
        </p:txBody>
      </p:sp>
      <p:sp>
        <p:nvSpPr>
          <p:cNvPr id="5" name="Oval 4">
            <a:extLst>
              <a:ext uri="{FF2B5EF4-FFF2-40B4-BE49-F238E27FC236}">
                <a16:creationId xmlns:a16="http://schemas.microsoft.com/office/drawing/2014/main" id="{391F0E19-3DFD-452F-8BC7-227E53750D86}"/>
              </a:ext>
            </a:extLst>
          </p:cNvPr>
          <p:cNvSpPr/>
          <p:nvPr/>
        </p:nvSpPr>
        <p:spPr>
          <a:xfrm>
            <a:off x="5486400" y="6229549"/>
            <a:ext cx="397565"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KE" dirty="0"/>
          </a:p>
        </p:txBody>
      </p:sp>
    </p:spTree>
    <p:extLst>
      <p:ext uri="{BB962C8B-B14F-4D97-AF65-F5344CB8AC3E}">
        <p14:creationId xmlns:p14="http://schemas.microsoft.com/office/powerpoint/2010/main" val="99395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0CA909-69B2-4A34-B4C0-64F0A6000B57}"/>
              </a:ext>
            </a:extLst>
          </p:cNvPr>
          <p:cNvSpPr/>
          <p:nvPr/>
        </p:nvSpPr>
        <p:spPr>
          <a:xfrm>
            <a:off x="1575661" y="419968"/>
            <a:ext cx="6096000" cy="3693319"/>
          </a:xfrm>
          <a:prstGeom prst="rect">
            <a:avLst/>
          </a:prstGeom>
        </p:spPr>
        <p:txBody>
          <a:bodyPr>
            <a:spAutoFit/>
          </a:bodyPr>
          <a:lstStyle/>
          <a:p>
            <a:r>
              <a:rPr lang="en-US" b="0" i="0" dirty="0">
                <a:solidFill>
                  <a:schemeClr val="bg1"/>
                </a:solidFill>
                <a:effectLst/>
                <a:latin typeface="Verdana" panose="020B0604030504040204" pitchFamily="34" charset="0"/>
              </a:rPr>
              <a:t>Cristiano Ronaldo is arguably the greatest player to step onto the football pitch. He has won almost everything on the individual and club level. His scoring records are inhumane.</a:t>
            </a:r>
          </a:p>
          <a:p>
            <a:r>
              <a:rPr lang="en-US" b="0" i="0" dirty="0">
                <a:solidFill>
                  <a:schemeClr val="bg1"/>
                </a:solidFill>
                <a:effectLst/>
                <a:latin typeface="Verdana" panose="020B0604030504040204" pitchFamily="34" charset="0"/>
              </a:rPr>
              <a:t>Real Madrid can never replace a player who scored 451 goals in just 438 games for them. Cristiano Ronaldo is from another planet and his Real Madrid stats rightly prove so.</a:t>
            </a:r>
          </a:p>
          <a:p>
            <a:r>
              <a:rPr lang="en-US" b="0" i="0" dirty="0">
                <a:solidFill>
                  <a:schemeClr val="bg1"/>
                </a:solidFill>
                <a:effectLst/>
                <a:latin typeface="Verdana" panose="020B0604030504040204" pitchFamily="34" charset="0"/>
              </a:rPr>
              <a:t>Players like Cristiano Ronaldo and Lionel Messi are born once in a century who take the football pitch by storm. The two are way above the level of all the other footballers. No one comes near to their goalscoring stats.</a:t>
            </a:r>
          </a:p>
        </p:txBody>
      </p:sp>
      <p:sp>
        <p:nvSpPr>
          <p:cNvPr id="3" name="Rectangle 2">
            <a:extLst>
              <a:ext uri="{FF2B5EF4-FFF2-40B4-BE49-F238E27FC236}">
                <a16:creationId xmlns:a16="http://schemas.microsoft.com/office/drawing/2014/main" id="{4488EC9B-C56D-4976-9364-95AC08ED9C83}"/>
              </a:ext>
            </a:extLst>
          </p:cNvPr>
          <p:cNvSpPr/>
          <p:nvPr/>
        </p:nvSpPr>
        <p:spPr>
          <a:xfrm>
            <a:off x="1575661" y="4113287"/>
            <a:ext cx="6096000" cy="2308324"/>
          </a:xfrm>
          <a:prstGeom prst="rect">
            <a:avLst/>
          </a:prstGeom>
        </p:spPr>
        <p:txBody>
          <a:bodyPr>
            <a:spAutoFit/>
          </a:bodyPr>
          <a:lstStyle/>
          <a:p>
            <a:r>
              <a:rPr lang="en-US" dirty="0">
                <a:solidFill>
                  <a:schemeClr val="bg1"/>
                </a:solidFill>
                <a:latin typeface="Verdana" panose="020B0604030504040204" pitchFamily="34" charset="0"/>
              </a:rPr>
              <a:t>According to </a:t>
            </a:r>
            <a:r>
              <a:rPr lang="en-US" dirty="0" err="1">
                <a:solidFill>
                  <a:schemeClr val="bg1"/>
                </a:solidFill>
                <a:latin typeface="Verdana" panose="020B0604030504040204" pitchFamily="34" charset="0"/>
              </a:rPr>
              <a:t>GiveMeSport</a:t>
            </a:r>
            <a:r>
              <a:rPr lang="en-US" dirty="0">
                <a:solidFill>
                  <a:schemeClr val="bg1"/>
                </a:solidFill>
                <a:latin typeface="Verdana" panose="020B0604030504040204" pitchFamily="34" charset="0"/>
              </a:rPr>
              <a:t>, between 2009 and 2018, the Spanish club played 519 games and scored in all but 46 of them – failing to find the net in just 8.86% of matches.</a:t>
            </a:r>
          </a:p>
          <a:p>
            <a:endParaRPr lang="en-US" dirty="0">
              <a:solidFill>
                <a:schemeClr val="bg1"/>
              </a:solidFill>
              <a:latin typeface="Verdana" panose="020B0604030504040204" pitchFamily="34" charset="0"/>
            </a:endParaRPr>
          </a:p>
          <a:p>
            <a:r>
              <a:rPr lang="en-US" dirty="0">
                <a:solidFill>
                  <a:schemeClr val="bg1"/>
                </a:solidFill>
                <a:latin typeface="Verdana" panose="020B0604030504040204" pitchFamily="34" charset="0"/>
              </a:rPr>
              <a:t>Yet since Ronaldo left for Juventus, Madrid have played 71 times and failed to score in 17 – which is 23.94% of their matches.</a:t>
            </a:r>
            <a:endParaRPr lang="en-US" b="0" i="0" dirty="0">
              <a:solidFill>
                <a:schemeClr val="bg1"/>
              </a:solidFill>
              <a:effectLst/>
              <a:latin typeface="Verdana" panose="020B0604030504040204" pitchFamily="34" charset="0"/>
            </a:endParaRPr>
          </a:p>
        </p:txBody>
      </p:sp>
      <p:sp>
        <p:nvSpPr>
          <p:cNvPr id="4" name="Oval 3">
            <a:extLst>
              <a:ext uri="{FF2B5EF4-FFF2-40B4-BE49-F238E27FC236}">
                <a16:creationId xmlns:a16="http://schemas.microsoft.com/office/drawing/2014/main" id="{0D2F8968-8A71-4604-BFE6-E89DB5342417}"/>
              </a:ext>
            </a:extLst>
          </p:cNvPr>
          <p:cNvSpPr/>
          <p:nvPr/>
        </p:nvSpPr>
        <p:spPr>
          <a:xfrm>
            <a:off x="5327374" y="6294783"/>
            <a:ext cx="344556" cy="251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KE" dirty="0"/>
          </a:p>
        </p:txBody>
      </p:sp>
    </p:spTree>
    <p:extLst>
      <p:ext uri="{BB962C8B-B14F-4D97-AF65-F5344CB8AC3E}">
        <p14:creationId xmlns:p14="http://schemas.microsoft.com/office/powerpoint/2010/main" val="190595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6444C4-E645-4EE2-96B1-0BCEAC27CE2B}"/>
              </a:ext>
            </a:extLst>
          </p:cNvPr>
          <p:cNvSpPr/>
          <p:nvPr/>
        </p:nvSpPr>
        <p:spPr>
          <a:xfrm>
            <a:off x="2111734" y="628943"/>
            <a:ext cx="7591647" cy="5324535"/>
          </a:xfrm>
          <a:prstGeom prst="rect">
            <a:avLst/>
          </a:prstGeom>
        </p:spPr>
        <p:txBody>
          <a:bodyPr wrap="square">
            <a:spAutoFit/>
          </a:bodyPr>
          <a:lstStyle/>
          <a:p>
            <a:r>
              <a:rPr lang="en-US" sz="2000" i="1" u="sng" dirty="0">
                <a:solidFill>
                  <a:schemeClr val="bg1"/>
                </a:solidFill>
                <a:effectLst/>
                <a:latin typeface="Arial" panose="020B0604020202020204" pitchFamily="34" charset="0"/>
              </a:rPr>
              <a:t>Over the course of his career, </a:t>
            </a:r>
            <a:r>
              <a:rPr lang="en-US" sz="2000" i="1" u="sng" strike="noStrike" dirty="0">
                <a:solidFill>
                  <a:schemeClr val="bg1"/>
                </a:solidFill>
                <a:effectLst/>
                <a:latin typeface="Arial" panose="020B0604020202020204" pitchFamily="34" charset="0"/>
                <a:hlinkClick r:id="rId3" tooltip="Portuguese people">
                  <a:extLst>
                    <a:ext uri="{A12FA001-AC4F-418D-AE19-62706E023703}">
                      <ahyp:hlinkClr xmlns:ahyp="http://schemas.microsoft.com/office/drawing/2018/hyperlinkcolor" val="tx"/>
                    </a:ext>
                  </a:extLst>
                </a:hlinkClick>
              </a:rPr>
              <a:t>Portuguese</a:t>
            </a:r>
            <a:r>
              <a:rPr lang="en-US" sz="2000" i="1" u="sng" dirty="0">
                <a:solidFill>
                  <a:schemeClr val="bg1"/>
                </a:solidFill>
                <a:effectLst/>
                <a:latin typeface="Arial" panose="020B0604020202020204" pitchFamily="34" charset="0"/>
              </a:rPr>
              <a:t> </a:t>
            </a:r>
            <a:r>
              <a:rPr lang="en-US" sz="2000" i="1" u="sng" strike="noStrike" dirty="0">
                <a:solidFill>
                  <a:schemeClr val="bg1"/>
                </a:solidFill>
                <a:effectLst/>
                <a:latin typeface="Arial" panose="020B0604020202020204" pitchFamily="34" charset="0"/>
                <a:hlinkClick r:id="rId4" tooltip="Association football">
                  <a:extLst>
                    <a:ext uri="{A12FA001-AC4F-418D-AE19-62706E023703}">
                      <ahyp:hlinkClr xmlns:ahyp="http://schemas.microsoft.com/office/drawing/2018/hyperlinkcolor" val="tx"/>
                    </a:ext>
                  </a:extLst>
                </a:hlinkClick>
              </a:rPr>
              <a:t>footballer</a:t>
            </a:r>
            <a:r>
              <a:rPr lang="en-US" sz="2000" i="1" u="sng" dirty="0">
                <a:solidFill>
                  <a:schemeClr val="bg1"/>
                </a:solidFill>
                <a:effectLst/>
                <a:latin typeface="Arial" panose="020B0604020202020204" pitchFamily="34" charset="0"/>
              </a:rPr>
              <a:t> </a:t>
            </a:r>
            <a:r>
              <a:rPr lang="en-US" sz="2000" i="1" u="sng" strike="noStrike" dirty="0">
                <a:solidFill>
                  <a:schemeClr val="bg1"/>
                </a:solidFill>
                <a:effectLst/>
                <a:latin typeface="Arial" panose="020B0604020202020204" pitchFamily="34" charset="0"/>
                <a:hlinkClick r:id="rId5" tooltip="Cristiano Ronaldo">
                  <a:extLst>
                    <a:ext uri="{A12FA001-AC4F-418D-AE19-62706E023703}">
                      <ahyp:hlinkClr xmlns:ahyp="http://schemas.microsoft.com/office/drawing/2018/hyperlinkcolor" val="tx"/>
                    </a:ext>
                  </a:extLst>
                </a:hlinkClick>
              </a:rPr>
              <a:t>Cristiano Ronaldo</a:t>
            </a:r>
            <a:r>
              <a:rPr lang="en-US" sz="2000" i="1" u="sng" dirty="0">
                <a:solidFill>
                  <a:schemeClr val="bg1"/>
                </a:solidFill>
                <a:effectLst/>
                <a:latin typeface="Arial" panose="020B0604020202020204" pitchFamily="34" charset="0"/>
              </a:rPr>
              <a:t>, has received five </a:t>
            </a:r>
            <a:r>
              <a:rPr lang="en-US" sz="2000" i="1" u="sng" strike="noStrike" dirty="0" err="1">
                <a:solidFill>
                  <a:schemeClr val="bg1"/>
                </a:solidFill>
                <a:effectLst/>
                <a:latin typeface="Arial" panose="020B0604020202020204" pitchFamily="34" charset="0"/>
                <a:hlinkClick r:id="rId6" tooltip="Ballon d'Or">
                  <a:extLst>
                    <a:ext uri="{A12FA001-AC4F-418D-AE19-62706E023703}">
                      <ahyp:hlinkClr xmlns:ahyp="http://schemas.microsoft.com/office/drawing/2018/hyperlinkcolor" val="tx"/>
                    </a:ext>
                  </a:extLst>
                </a:hlinkClick>
              </a:rPr>
              <a:t>Ballon</a:t>
            </a:r>
            <a:r>
              <a:rPr lang="en-US" sz="2000" i="1" u="sng" strike="noStrike" dirty="0">
                <a:solidFill>
                  <a:schemeClr val="bg1"/>
                </a:solidFill>
                <a:effectLst/>
                <a:latin typeface="Arial" panose="020B0604020202020204" pitchFamily="34" charset="0"/>
                <a:hlinkClick r:id="rId6" tooltip="Ballon d'Or">
                  <a:extLst>
                    <a:ext uri="{A12FA001-AC4F-418D-AE19-62706E023703}">
                      <ahyp:hlinkClr xmlns:ahyp="http://schemas.microsoft.com/office/drawing/2018/hyperlinkcolor" val="tx"/>
                    </a:ext>
                  </a:extLst>
                </a:hlinkClick>
              </a:rPr>
              <a:t> d'Or</a:t>
            </a:r>
            <a:r>
              <a:rPr lang="en-US" sz="2000" i="1" u="sng" dirty="0">
                <a:solidFill>
                  <a:schemeClr val="bg1"/>
                </a:solidFill>
                <a:effectLst/>
                <a:latin typeface="Arial" panose="020B0604020202020204" pitchFamily="34" charset="0"/>
              </a:rPr>
              <a:t> awards,</a:t>
            </a:r>
            <a:r>
              <a:rPr lang="en-US" sz="2000" i="1" u="sng" strike="noStrike" baseline="30000" dirty="0">
                <a:solidFill>
                  <a:schemeClr val="bg1"/>
                </a:solidFill>
                <a:effectLst/>
                <a:latin typeface="Arial" panose="020B0604020202020204" pitchFamily="34" charset="0"/>
                <a:hlinkClick r:id="rId7">
                  <a:extLst>
                    <a:ext uri="{A12FA001-AC4F-418D-AE19-62706E023703}">
                      <ahyp:hlinkClr xmlns:ahyp="http://schemas.microsoft.com/office/drawing/2018/hyperlinkcolor" val="tx"/>
                    </a:ext>
                  </a:extLst>
                </a:hlinkClick>
              </a:rPr>
              <a:t>[a]</a:t>
            </a:r>
            <a:r>
              <a:rPr lang="en-US" sz="2000" i="1" u="sng" dirty="0">
                <a:solidFill>
                  <a:schemeClr val="bg1"/>
                </a:solidFill>
                <a:effectLst/>
                <a:latin typeface="Arial" panose="020B0604020202020204" pitchFamily="34" charset="0"/>
              </a:rPr>
              <a:t> the most for a European player and is tied for most all-time. Widely regarded as one of the greatest players of all time,</a:t>
            </a:r>
            <a:r>
              <a:rPr lang="en-US" sz="2000" i="1" u="sng" strike="noStrike" baseline="30000" dirty="0">
                <a:solidFill>
                  <a:schemeClr val="bg1"/>
                </a:solidFill>
                <a:effectLst/>
                <a:latin typeface="Arial" panose="020B0604020202020204" pitchFamily="34" charset="0"/>
                <a:hlinkClick r:id="rId8">
                  <a:extLst>
                    <a:ext uri="{A12FA001-AC4F-418D-AE19-62706E023703}">
                      <ahyp:hlinkClr xmlns:ahyp="http://schemas.microsoft.com/office/drawing/2018/hyperlinkcolor" val="tx"/>
                    </a:ext>
                  </a:extLst>
                </a:hlinkClick>
              </a:rPr>
              <a:t>[1]</a:t>
            </a:r>
            <a:r>
              <a:rPr lang="en-US" sz="2000" i="1" u="sng" strike="noStrike" baseline="30000" dirty="0">
                <a:solidFill>
                  <a:schemeClr val="bg1"/>
                </a:solidFill>
                <a:effectLst/>
                <a:latin typeface="Arial" panose="020B0604020202020204" pitchFamily="34" charset="0"/>
                <a:hlinkClick r:id="rId9">
                  <a:extLst>
                    <a:ext uri="{A12FA001-AC4F-418D-AE19-62706E023703}">
                      <ahyp:hlinkClr xmlns:ahyp="http://schemas.microsoft.com/office/drawing/2018/hyperlinkcolor" val="tx"/>
                    </a:ext>
                  </a:extLst>
                </a:hlinkClick>
              </a:rPr>
              <a:t>[2]</a:t>
            </a:r>
            <a:r>
              <a:rPr lang="en-US" sz="2000" i="1" u="sng" strike="noStrike" baseline="30000" dirty="0">
                <a:solidFill>
                  <a:schemeClr val="bg1"/>
                </a:solidFill>
                <a:effectLst/>
                <a:latin typeface="Arial" panose="020B0604020202020204" pitchFamily="34" charset="0"/>
                <a:hlinkClick r:id="rId10">
                  <a:extLst>
                    <a:ext uri="{A12FA001-AC4F-418D-AE19-62706E023703}">
                      <ahyp:hlinkClr xmlns:ahyp="http://schemas.microsoft.com/office/drawing/2018/hyperlinkcolor" val="tx"/>
                    </a:ext>
                  </a:extLst>
                </a:hlinkClick>
              </a:rPr>
              <a:t>[3]</a:t>
            </a:r>
            <a:r>
              <a:rPr lang="en-US" sz="2000" i="1" u="sng" dirty="0">
                <a:solidFill>
                  <a:schemeClr val="bg1"/>
                </a:solidFill>
                <a:effectLst/>
                <a:latin typeface="Arial" panose="020B0604020202020204" pitchFamily="34" charset="0"/>
              </a:rPr>
              <a:t> Ronaldo holds the record for most goals in the </a:t>
            </a:r>
            <a:r>
              <a:rPr lang="en-US" sz="2000" i="1" u="sng" strike="noStrike" dirty="0">
                <a:solidFill>
                  <a:schemeClr val="bg1"/>
                </a:solidFill>
                <a:effectLst/>
                <a:latin typeface="Arial" panose="020B0604020202020204" pitchFamily="34" charset="0"/>
                <a:hlinkClick r:id="rId11" tooltip="UEFA Champions League">
                  <a:extLst>
                    <a:ext uri="{A12FA001-AC4F-418D-AE19-62706E023703}">
                      <ahyp:hlinkClr xmlns:ahyp="http://schemas.microsoft.com/office/drawing/2018/hyperlinkcolor" val="tx"/>
                    </a:ext>
                  </a:extLst>
                </a:hlinkClick>
              </a:rPr>
              <a:t>UEFA Champions League</a:t>
            </a:r>
            <a:r>
              <a:rPr lang="en-US" sz="2000" i="1" u="sng" dirty="0">
                <a:solidFill>
                  <a:schemeClr val="bg1"/>
                </a:solidFill>
                <a:effectLst/>
                <a:latin typeface="Arial" panose="020B0604020202020204" pitchFamily="34" charset="0"/>
              </a:rPr>
              <a:t> (127), the </a:t>
            </a:r>
            <a:r>
              <a:rPr lang="en-US" sz="2000" i="1" u="sng" strike="noStrike" dirty="0">
                <a:solidFill>
                  <a:schemeClr val="bg1"/>
                </a:solidFill>
                <a:effectLst/>
                <a:latin typeface="Arial" panose="020B0604020202020204" pitchFamily="34" charset="0"/>
                <a:hlinkClick r:id="rId12" tooltip="UEFA European Championship">
                  <a:extLst>
                    <a:ext uri="{A12FA001-AC4F-418D-AE19-62706E023703}">
                      <ahyp:hlinkClr xmlns:ahyp="http://schemas.microsoft.com/office/drawing/2018/hyperlinkcolor" val="tx"/>
                    </a:ext>
                  </a:extLst>
                </a:hlinkClick>
              </a:rPr>
              <a:t>UEFA European Championship</a:t>
            </a:r>
            <a:r>
              <a:rPr lang="en-US" sz="2000" i="1" u="sng" dirty="0">
                <a:solidFill>
                  <a:schemeClr val="bg1"/>
                </a:solidFill>
                <a:effectLst/>
                <a:latin typeface="Arial" panose="020B0604020202020204" pitchFamily="34" charset="0"/>
              </a:rPr>
              <a:t> (9), the </a:t>
            </a:r>
            <a:r>
              <a:rPr lang="en-US" sz="2000" i="1" u="sng" strike="noStrike" dirty="0">
                <a:solidFill>
                  <a:schemeClr val="bg1"/>
                </a:solidFill>
                <a:effectLst/>
                <a:latin typeface="Arial" panose="020B0604020202020204" pitchFamily="34" charset="0"/>
                <a:hlinkClick r:id="rId13" tooltip="FIFA Club World Cup">
                  <a:extLst>
                    <a:ext uri="{A12FA001-AC4F-418D-AE19-62706E023703}">
                      <ahyp:hlinkClr xmlns:ahyp="http://schemas.microsoft.com/office/drawing/2018/hyperlinkcolor" val="tx"/>
                    </a:ext>
                  </a:extLst>
                </a:hlinkClick>
              </a:rPr>
              <a:t>FIFA Club World Cup</a:t>
            </a:r>
            <a:r>
              <a:rPr lang="en-US" sz="2000" i="1" u="sng" dirty="0">
                <a:solidFill>
                  <a:schemeClr val="bg1"/>
                </a:solidFill>
                <a:effectLst/>
                <a:latin typeface="Arial" panose="020B0604020202020204" pitchFamily="34" charset="0"/>
              </a:rPr>
              <a:t> (7), and the </a:t>
            </a:r>
            <a:r>
              <a:rPr lang="en-US" sz="2000" i="1" u="sng" strike="noStrike" dirty="0">
                <a:solidFill>
                  <a:schemeClr val="bg1"/>
                </a:solidFill>
                <a:effectLst/>
                <a:latin typeface="Arial" panose="020B0604020202020204" pitchFamily="34" charset="0"/>
                <a:hlinkClick r:id="rId14" tooltip="UEFA Nations League">
                  <a:extLst>
                    <a:ext uri="{A12FA001-AC4F-418D-AE19-62706E023703}">
                      <ahyp:hlinkClr xmlns:ahyp="http://schemas.microsoft.com/office/drawing/2018/hyperlinkcolor" val="tx"/>
                    </a:ext>
                  </a:extLst>
                </a:hlinkClick>
              </a:rPr>
              <a:t>UEFA Nations League Finals</a:t>
            </a:r>
            <a:r>
              <a:rPr lang="en-US" sz="2000" i="1" u="sng" dirty="0">
                <a:solidFill>
                  <a:schemeClr val="bg1"/>
                </a:solidFill>
                <a:effectLst/>
                <a:latin typeface="Arial" panose="020B0604020202020204" pitchFamily="34" charset="0"/>
              </a:rPr>
              <a:t> (3), as well as most goals scored in </a:t>
            </a:r>
            <a:r>
              <a:rPr lang="en-US" sz="2000" i="1" u="sng" strike="noStrike" dirty="0">
                <a:solidFill>
                  <a:schemeClr val="bg1"/>
                </a:solidFill>
                <a:effectLst/>
                <a:latin typeface="Arial" panose="020B0604020202020204" pitchFamily="34" charset="0"/>
                <a:hlinkClick r:id="rId15" tooltip="List of European Cup and UEFA Champions League top scorers">
                  <a:extLst>
                    <a:ext uri="{A12FA001-AC4F-418D-AE19-62706E023703}">
                      <ahyp:hlinkClr xmlns:ahyp="http://schemas.microsoft.com/office/drawing/2018/hyperlinkcolor" val="tx"/>
                    </a:ext>
                  </a:extLst>
                </a:hlinkClick>
              </a:rPr>
              <a:t>a UEFA Champions League season</a:t>
            </a:r>
            <a:r>
              <a:rPr lang="en-US" sz="2000" i="1" u="sng" dirty="0">
                <a:solidFill>
                  <a:schemeClr val="bg1"/>
                </a:solidFill>
                <a:effectLst/>
                <a:latin typeface="Arial" panose="020B0604020202020204" pitchFamily="34" charset="0"/>
              </a:rPr>
              <a:t> (17). He has scored </a:t>
            </a:r>
            <a:r>
              <a:rPr lang="en-US" sz="2000" i="1" u="sng" strike="noStrike" dirty="0">
                <a:solidFill>
                  <a:schemeClr val="bg1"/>
                </a:solidFill>
                <a:effectLst/>
                <a:latin typeface="Arial" panose="020B0604020202020204" pitchFamily="34" charset="0"/>
                <a:hlinkClick r:id="rId16" tooltip="List of men's footballers with 500 or more goals">
                  <a:extLst>
                    <a:ext uri="{A12FA001-AC4F-418D-AE19-62706E023703}">
                      <ahyp:hlinkClr xmlns:ahyp="http://schemas.microsoft.com/office/drawing/2018/hyperlinkcolor" val="tx"/>
                    </a:ext>
                  </a:extLst>
                </a:hlinkClick>
              </a:rPr>
              <a:t>702 senior career goals</a:t>
            </a:r>
            <a:r>
              <a:rPr lang="en-US" sz="2000" i="1" u="sng" dirty="0">
                <a:solidFill>
                  <a:schemeClr val="bg1"/>
                </a:solidFill>
                <a:effectLst/>
                <a:latin typeface="Arial" panose="020B0604020202020204" pitchFamily="34" charset="0"/>
              </a:rPr>
              <a:t> for club and country. Moreover, he is also the first player in history to win four </a:t>
            </a:r>
            <a:r>
              <a:rPr lang="en-US" sz="2000" i="1" u="sng" strike="noStrike" dirty="0">
                <a:solidFill>
                  <a:schemeClr val="bg1"/>
                </a:solidFill>
                <a:effectLst/>
                <a:latin typeface="Arial" panose="020B0604020202020204" pitchFamily="34" charset="0"/>
                <a:hlinkClick r:id="rId17" tooltip="European Golden Shoe">
                  <a:extLst>
                    <a:ext uri="{A12FA001-AC4F-418D-AE19-62706E023703}">
                      <ahyp:hlinkClr xmlns:ahyp="http://schemas.microsoft.com/office/drawing/2018/hyperlinkcolor" val="tx"/>
                    </a:ext>
                  </a:extLst>
                </a:hlinkClick>
              </a:rPr>
              <a:t>European Golden Shoes</a:t>
            </a:r>
            <a:r>
              <a:rPr lang="en-US" sz="2000" i="1" u="sng" dirty="0">
                <a:solidFill>
                  <a:schemeClr val="bg1"/>
                </a:solidFill>
                <a:effectLst/>
                <a:latin typeface="Arial" panose="020B0604020202020204" pitchFamily="34" charset="0"/>
              </a:rPr>
              <a:t>.</a:t>
            </a:r>
          </a:p>
          <a:p>
            <a:r>
              <a:rPr lang="en-US" sz="2000" i="1" u="sng" dirty="0">
                <a:solidFill>
                  <a:schemeClr val="bg1"/>
                </a:solidFill>
                <a:effectLst/>
                <a:latin typeface="Arial" panose="020B0604020202020204" pitchFamily="34" charset="0"/>
              </a:rPr>
              <a:t>Collectively, Ronaldo has won between 28 and 31 trophies in his career,</a:t>
            </a:r>
            <a:r>
              <a:rPr lang="en-US" sz="2000" i="1" u="sng" strike="noStrike" baseline="30000" dirty="0">
                <a:solidFill>
                  <a:schemeClr val="bg1"/>
                </a:solidFill>
                <a:effectLst/>
                <a:latin typeface="Arial" panose="020B0604020202020204" pitchFamily="34" charset="0"/>
                <a:hlinkClick r:id="rId18">
                  <a:extLst>
                    <a:ext uri="{A12FA001-AC4F-418D-AE19-62706E023703}">
                      <ahyp:hlinkClr xmlns:ahyp="http://schemas.microsoft.com/office/drawing/2018/hyperlinkcolor" val="tx"/>
                    </a:ext>
                  </a:extLst>
                </a:hlinkClick>
              </a:rPr>
              <a:t>[b]</a:t>
            </a:r>
            <a:r>
              <a:rPr lang="en-US" sz="2000" i="1" u="sng" dirty="0">
                <a:solidFill>
                  <a:schemeClr val="bg1"/>
                </a:solidFill>
                <a:effectLst/>
                <a:latin typeface="Arial" panose="020B0604020202020204" pitchFamily="34" charset="0"/>
              </a:rPr>
              <a:t> including six league titles, five </a:t>
            </a:r>
            <a:r>
              <a:rPr lang="en-US" sz="2000" i="1" u="sng" strike="noStrike" dirty="0">
                <a:solidFill>
                  <a:schemeClr val="bg1"/>
                </a:solidFill>
                <a:effectLst/>
                <a:latin typeface="Arial" panose="020B0604020202020204" pitchFamily="34" charset="0"/>
                <a:hlinkClick r:id="rId11" tooltip="UEFA Champions League">
                  <a:extLst>
                    <a:ext uri="{A12FA001-AC4F-418D-AE19-62706E023703}">
                      <ahyp:hlinkClr xmlns:ahyp="http://schemas.microsoft.com/office/drawing/2018/hyperlinkcolor" val="tx"/>
                    </a:ext>
                  </a:extLst>
                </a:hlinkClick>
              </a:rPr>
              <a:t>European Cups</a:t>
            </a:r>
            <a:r>
              <a:rPr lang="en-US" sz="2000" i="1" u="sng" dirty="0">
                <a:solidFill>
                  <a:schemeClr val="bg1"/>
                </a:solidFill>
                <a:effectLst/>
                <a:latin typeface="Arial" panose="020B0604020202020204" pitchFamily="34" charset="0"/>
              </a:rPr>
              <a:t> and one </a:t>
            </a:r>
            <a:r>
              <a:rPr lang="en-US" sz="2000" i="1" u="sng" strike="noStrike" dirty="0">
                <a:solidFill>
                  <a:schemeClr val="bg1"/>
                </a:solidFill>
                <a:effectLst/>
                <a:latin typeface="Arial" panose="020B0604020202020204" pitchFamily="34" charset="0"/>
                <a:hlinkClick r:id="rId12" tooltip="UEFA European Championship">
                  <a:extLst>
                    <a:ext uri="{A12FA001-AC4F-418D-AE19-62706E023703}">
                      <ahyp:hlinkClr xmlns:ahyp="http://schemas.microsoft.com/office/drawing/2018/hyperlinkcolor" val="tx"/>
                    </a:ext>
                  </a:extLst>
                </a:hlinkClick>
              </a:rPr>
              <a:t>European Championship</a:t>
            </a:r>
            <a:r>
              <a:rPr lang="en-US" sz="2000" i="1" u="sng" dirty="0">
                <a:solidFill>
                  <a:schemeClr val="bg1"/>
                </a:solidFill>
                <a:effectLst/>
                <a:latin typeface="Arial" panose="020B0604020202020204" pitchFamily="34" charset="0"/>
              </a:rPr>
              <a:t>. He has also attained 16 titles from friendly competitions. All in all he had won over 300 trophies and medals by May 2019, with some of them dating back to his childhood</a:t>
            </a:r>
            <a:r>
              <a:rPr lang="en-US" i="1" u="sng" dirty="0">
                <a:solidFill>
                  <a:schemeClr val="bg1"/>
                </a:solidFill>
                <a:effectLst/>
                <a:latin typeface="Arial" panose="020B0604020202020204" pitchFamily="34" charset="0"/>
              </a:rPr>
              <a:t>.</a:t>
            </a:r>
            <a:r>
              <a:rPr lang="en-US" i="1" u="sng" strike="noStrike" baseline="30000" dirty="0">
                <a:solidFill>
                  <a:schemeClr val="bg1"/>
                </a:solidFill>
                <a:effectLst/>
                <a:latin typeface="Arial" panose="020B0604020202020204" pitchFamily="34" charset="0"/>
                <a:hlinkClick r:id="rId19">
                  <a:extLst>
                    <a:ext uri="{A12FA001-AC4F-418D-AE19-62706E023703}">
                      <ahyp:hlinkClr xmlns:ahyp="http://schemas.microsoft.com/office/drawing/2018/hyperlinkcolor" val="tx"/>
                    </a:ext>
                  </a:extLst>
                </a:hlinkClick>
              </a:rPr>
              <a:t>[8]</a:t>
            </a:r>
            <a:endParaRPr lang="en-US" i="1" u="sng" dirty="0">
              <a:solidFill>
                <a:schemeClr val="bg1"/>
              </a:solidFill>
              <a:effectLst/>
              <a:latin typeface="Arial" panose="020B0604020202020204" pitchFamily="34" charset="0"/>
            </a:endParaRPr>
          </a:p>
        </p:txBody>
      </p:sp>
      <p:sp>
        <p:nvSpPr>
          <p:cNvPr id="3" name="Oval 2">
            <a:extLst>
              <a:ext uri="{FF2B5EF4-FFF2-40B4-BE49-F238E27FC236}">
                <a16:creationId xmlns:a16="http://schemas.microsoft.com/office/drawing/2014/main" id="{33B2085B-D42C-442F-8E36-F9CD02D62A80}"/>
              </a:ext>
            </a:extLst>
          </p:cNvPr>
          <p:cNvSpPr/>
          <p:nvPr/>
        </p:nvSpPr>
        <p:spPr>
          <a:xfrm>
            <a:off x="5406887" y="5953478"/>
            <a:ext cx="371061" cy="275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KE" dirty="0"/>
          </a:p>
        </p:txBody>
      </p:sp>
    </p:spTree>
    <p:extLst>
      <p:ext uri="{BB962C8B-B14F-4D97-AF65-F5344CB8AC3E}">
        <p14:creationId xmlns:p14="http://schemas.microsoft.com/office/powerpoint/2010/main" val="45486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6">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B2054EB7-0419-43CC-A8F0-5AA71B9B75A0}"/>
              </a:ext>
            </a:extLst>
          </p:cNvPr>
          <p:cNvGraphicFramePr>
            <a:graphicFrameLocks noGrp="1"/>
          </p:cNvGraphicFramePr>
          <p:nvPr>
            <p:extLst>
              <p:ext uri="{D42A27DB-BD31-4B8C-83A1-F6EECF244321}">
                <p14:modId xmlns:p14="http://schemas.microsoft.com/office/powerpoint/2010/main" val="697713194"/>
              </p:ext>
            </p:extLst>
          </p:nvPr>
        </p:nvGraphicFramePr>
        <p:xfrm>
          <a:off x="-53009" y="0"/>
          <a:ext cx="12125739" cy="7472238"/>
        </p:xfrm>
        <a:graphic>
          <a:graphicData uri="http://schemas.openxmlformats.org/drawingml/2006/table">
            <a:tbl>
              <a:tblPr firstRow="1" bandRow="1">
                <a:tableStyleId>{8EC20E35-A176-4012-BC5E-935CFFF8708E}</a:tableStyleId>
              </a:tblPr>
              <a:tblGrid>
                <a:gridCol w="1292779">
                  <a:extLst>
                    <a:ext uri="{9D8B030D-6E8A-4147-A177-3AD203B41FA5}">
                      <a16:colId xmlns:a16="http://schemas.microsoft.com/office/drawing/2014/main" val="427379636"/>
                    </a:ext>
                  </a:extLst>
                </a:gridCol>
                <a:gridCol w="2109446">
                  <a:extLst>
                    <a:ext uri="{9D8B030D-6E8A-4147-A177-3AD203B41FA5}">
                      <a16:colId xmlns:a16="http://schemas.microsoft.com/office/drawing/2014/main" val="3283707931"/>
                    </a:ext>
                  </a:extLst>
                </a:gridCol>
                <a:gridCol w="1724577">
                  <a:extLst>
                    <a:ext uri="{9D8B030D-6E8A-4147-A177-3AD203B41FA5}">
                      <a16:colId xmlns:a16="http://schemas.microsoft.com/office/drawing/2014/main" val="3526205254"/>
                    </a:ext>
                  </a:extLst>
                </a:gridCol>
                <a:gridCol w="6998937">
                  <a:extLst>
                    <a:ext uri="{9D8B030D-6E8A-4147-A177-3AD203B41FA5}">
                      <a16:colId xmlns:a16="http://schemas.microsoft.com/office/drawing/2014/main" val="200985985"/>
                    </a:ext>
                  </a:extLst>
                </a:gridCol>
              </a:tblGrid>
              <a:tr h="477078">
                <a:tc>
                  <a:txBody>
                    <a:bodyPr/>
                    <a:lstStyle/>
                    <a:p>
                      <a:pPr fontAlgn="t"/>
                      <a:r>
                        <a:rPr lang="en-US" b="0" dirty="0">
                          <a:solidFill>
                            <a:srgbClr val="003366"/>
                          </a:solidFill>
                          <a:effectLst/>
                        </a:rPr>
                        <a:t>year</a:t>
                      </a:r>
                    </a:p>
                  </a:txBody>
                  <a:tcPr marL="47625" marR="47625" marT="95250" marB="47625"/>
                </a:tc>
                <a:tc>
                  <a:txBody>
                    <a:bodyPr/>
                    <a:lstStyle/>
                    <a:p>
                      <a:pPr fontAlgn="t"/>
                      <a:r>
                        <a:rPr lang="en-US" b="0" dirty="0">
                          <a:solidFill>
                            <a:srgbClr val="003366"/>
                          </a:solidFill>
                          <a:effectLst/>
                        </a:rPr>
                        <a:t>Player</a:t>
                      </a:r>
                    </a:p>
                  </a:txBody>
                  <a:tcPr marL="47625" marR="47625" marT="95250" marB="47625"/>
                </a:tc>
                <a:tc>
                  <a:txBody>
                    <a:bodyPr/>
                    <a:lstStyle/>
                    <a:p>
                      <a:pPr fontAlgn="t"/>
                      <a:r>
                        <a:rPr lang="en-US" b="0" dirty="0">
                          <a:solidFill>
                            <a:srgbClr val="003366"/>
                          </a:solidFill>
                          <a:effectLst/>
                        </a:rPr>
                        <a:t>Nationality</a:t>
                      </a:r>
                    </a:p>
                  </a:txBody>
                  <a:tcPr marL="47625" marR="47625" marT="95250" marB="47625"/>
                </a:tc>
                <a:tc>
                  <a:txBody>
                    <a:bodyPr/>
                    <a:lstStyle/>
                    <a:p>
                      <a:pPr fontAlgn="t"/>
                      <a:r>
                        <a:rPr lang="en-US" b="0">
                          <a:solidFill>
                            <a:srgbClr val="003366"/>
                          </a:solidFill>
                          <a:effectLst/>
                        </a:rPr>
                        <a:t>club</a:t>
                      </a:r>
                    </a:p>
                  </a:txBody>
                  <a:tcPr marL="47625" marR="47625" marT="95250" marB="47625"/>
                </a:tc>
                <a:extLst>
                  <a:ext uri="{0D108BD9-81ED-4DB2-BD59-A6C34878D82A}">
                    <a16:rowId xmlns:a16="http://schemas.microsoft.com/office/drawing/2014/main" val="3541135811"/>
                  </a:ext>
                </a:extLst>
              </a:tr>
              <a:tr h="359906">
                <a:tc>
                  <a:txBody>
                    <a:bodyPr/>
                    <a:lstStyle/>
                    <a:p>
                      <a:pPr fontAlgn="t"/>
                      <a:r>
                        <a:rPr lang="en-KE" dirty="0">
                          <a:solidFill>
                            <a:srgbClr val="003333"/>
                          </a:solidFill>
                          <a:effectLst/>
                        </a:rPr>
                        <a:t>2018</a:t>
                      </a:r>
                    </a:p>
                  </a:txBody>
                  <a:tcPr marL="47625" marR="47625" marT="57150" marB="57150"/>
                </a:tc>
                <a:tc>
                  <a:txBody>
                    <a:bodyPr/>
                    <a:lstStyle/>
                    <a:p>
                      <a:pPr fontAlgn="t"/>
                      <a:r>
                        <a:rPr lang="en-US" dirty="0">
                          <a:solidFill>
                            <a:srgbClr val="003333"/>
                          </a:solidFill>
                          <a:effectLst/>
                        </a:rPr>
                        <a:t>Luka Modric</a:t>
                      </a:r>
                    </a:p>
                  </a:txBody>
                  <a:tcPr marL="47625" marR="47625" marT="57150" marB="57150"/>
                </a:tc>
                <a:tc>
                  <a:txBody>
                    <a:bodyPr/>
                    <a:lstStyle/>
                    <a:p>
                      <a:pPr fontAlgn="t"/>
                      <a:r>
                        <a:rPr lang="en-US" dirty="0">
                          <a:solidFill>
                            <a:srgbClr val="003333"/>
                          </a:solidFill>
                          <a:effectLst/>
                        </a:rPr>
                        <a:t>Croatia</a:t>
                      </a:r>
                    </a:p>
                  </a:txBody>
                  <a:tcPr marL="47625" marR="47625" marT="57150" marB="57150"/>
                </a:tc>
                <a:tc>
                  <a:txBody>
                    <a:bodyPr/>
                    <a:lstStyle/>
                    <a:p>
                      <a:pPr fontAlgn="t"/>
                      <a:r>
                        <a:rPr lang="en-US">
                          <a:solidFill>
                            <a:srgbClr val="003333"/>
                          </a:solidFill>
                          <a:effectLst/>
                        </a:rPr>
                        <a:t>Real Madrid</a:t>
                      </a:r>
                    </a:p>
                  </a:txBody>
                  <a:tcPr marL="47625" marR="47625" marT="57150" marB="57150"/>
                </a:tc>
                <a:extLst>
                  <a:ext uri="{0D108BD9-81ED-4DB2-BD59-A6C34878D82A}">
                    <a16:rowId xmlns:a16="http://schemas.microsoft.com/office/drawing/2014/main" val="3694720790"/>
                  </a:ext>
                </a:extLst>
              </a:tr>
              <a:tr h="359906">
                <a:tc>
                  <a:txBody>
                    <a:bodyPr/>
                    <a:lstStyle/>
                    <a:p>
                      <a:pPr fontAlgn="t"/>
                      <a:r>
                        <a:rPr lang="en-KE" dirty="0">
                          <a:solidFill>
                            <a:srgbClr val="003333"/>
                          </a:solidFill>
                          <a:effectLst/>
                        </a:rPr>
                        <a:t>2017</a:t>
                      </a:r>
                    </a:p>
                  </a:txBody>
                  <a:tcPr marL="47625" marR="47625" marT="57150" marB="57150"/>
                </a:tc>
                <a:tc>
                  <a:txBody>
                    <a:bodyPr/>
                    <a:lstStyle/>
                    <a:p>
                      <a:pPr fontAlgn="t"/>
                      <a:r>
                        <a:rPr lang="en-US" u="none" strike="noStrike" dirty="0">
                          <a:solidFill>
                            <a:srgbClr val="0000FF"/>
                          </a:solidFill>
                          <a:effectLst/>
                          <a:hlinkClick r:id="rId2"/>
                        </a:rPr>
                        <a:t>Cristiano Ronaldo</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Portugal</a:t>
                      </a:r>
                    </a:p>
                  </a:txBody>
                  <a:tcPr marL="47625" marR="47625" marT="57150" marB="57150"/>
                </a:tc>
                <a:tc>
                  <a:txBody>
                    <a:bodyPr/>
                    <a:lstStyle/>
                    <a:p>
                      <a:pPr fontAlgn="t"/>
                      <a:r>
                        <a:rPr lang="en-US">
                          <a:solidFill>
                            <a:srgbClr val="003333"/>
                          </a:solidFill>
                          <a:effectLst/>
                        </a:rPr>
                        <a:t>Real Madrid</a:t>
                      </a:r>
                    </a:p>
                  </a:txBody>
                  <a:tcPr marL="47625" marR="47625" marT="57150" marB="57150"/>
                </a:tc>
                <a:extLst>
                  <a:ext uri="{0D108BD9-81ED-4DB2-BD59-A6C34878D82A}">
                    <a16:rowId xmlns:a16="http://schemas.microsoft.com/office/drawing/2014/main" val="4094672073"/>
                  </a:ext>
                </a:extLst>
              </a:tr>
              <a:tr h="359906">
                <a:tc>
                  <a:txBody>
                    <a:bodyPr/>
                    <a:lstStyle/>
                    <a:p>
                      <a:pPr fontAlgn="t"/>
                      <a:r>
                        <a:rPr lang="en-KE" dirty="0">
                          <a:solidFill>
                            <a:srgbClr val="003333"/>
                          </a:solidFill>
                          <a:effectLst/>
                        </a:rPr>
                        <a:t>2016</a:t>
                      </a:r>
                    </a:p>
                  </a:txBody>
                  <a:tcPr marL="47625" marR="47625" marT="57150" marB="57150"/>
                </a:tc>
                <a:tc>
                  <a:txBody>
                    <a:bodyPr/>
                    <a:lstStyle/>
                    <a:p>
                      <a:pPr fontAlgn="t"/>
                      <a:r>
                        <a:rPr lang="en-US" u="none" strike="noStrike" dirty="0">
                          <a:solidFill>
                            <a:srgbClr val="0000FF"/>
                          </a:solidFill>
                          <a:effectLst/>
                          <a:hlinkClick r:id="rId2"/>
                        </a:rPr>
                        <a:t>Cristiano Ronaldo</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Portugal</a:t>
                      </a:r>
                    </a:p>
                  </a:txBody>
                  <a:tcPr marL="47625" marR="47625" marT="57150" marB="57150"/>
                </a:tc>
                <a:tc>
                  <a:txBody>
                    <a:bodyPr/>
                    <a:lstStyle/>
                    <a:p>
                      <a:pPr fontAlgn="t"/>
                      <a:r>
                        <a:rPr lang="en-US">
                          <a:solidFill>
                            <a:srgbClr val="003333"/>
                          </a:solidFill>
                          <a:effectLst/>
                        </a:rPr>
                        <a:t>Real Madrid</a:t>
                      </a:r>
                    </a:p>
                  </a:txBody>
                  <a:tcPr marL="47625" marR="47625" marT="57150" marB="57150"/>
                </a:tc>
                <a:extLst>
                  <a:ext uri="{0D108BD9-81ED-4DB2-BD59-A6C34878D82A}">
                    <a16:rowId xmlns:a16="http://schemas.microsoft.com/office/drawing/2014/main" val="3025962110"/>
                  </a:ext>
                </a:extLst>
              </a:tr>
              <a:tr h="359906">
                <a:tc>
                  <a:txBody>
                    <a:bodyPr/>
                    <a:lstStyle/>
                    <a:p>
                      <a:pPr fontAlgn="t"/>
                      <a:r>
                        <a:rPr lang="en-KE" dirty="0">
                          <a:solidFill>
                            <a:srgbClr val="003333"/>
                          </a:solidFill>
                          <a:effectLst/>
                        </a:rPr>
                        <a:t>2015</a:t>
                      </a:r>
                    </a:p>
                  </a:txBody>
                  <a:tcPr marL="47625" marR="47625" marT="57150" marB="57150"/>
                </a:tc>
                <a:tc>
                  <a:txBody>
                    <a:bodyPr/>
                    <a:lstStyle/>
                    <a:p>
                      <a:pPr fontAlgn="t"/>
                      <a:r>
                        <a:rPr lang="en-US" u="none" strike="noStrike" dirty="0">
                          <a:solidFill>
                            <a:srgbClr val="0000FF"/>
                          </a:solidFill>
                          <a:effectLst/>
                          <a:hlinkClick r:id="rId3"/>
                        </a:rPr>
                        <a:t>Lionel Messi</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Argentina</a:t>
                      </a:r>
                    </a:p>
                  </a:txBody>
                  <a:tcPr marL="47625" marR="47625" marT="57150" marB="57150"/>
                </a:tc>
                <a:tc>
                  <a:txBody>
                    <a:bodyPr/>
                    <a:lstStyle/>
                    <a:p>
                      <a:pPr fontAlgn="t"/>
                      <a:r>
                        <a:rPr lang="en-US">
                          <a:solidFill>
                            <a:srgbClr val="003333"/>
                          </a:solidFill>
                          <a:effectLst/>
                        </a:rPr>
                        <a:t>Barcelona</a:t>
                      </a:r>
                    </a:p>
                  </a:txBody>
                  <a:tcPr marL="47625" marR="47625" marT="57150" marB="57150"/>
                </a:tc>
                <a:extLst>
                  <a:ext uri="{0D108BD9-81ED-4DB2-BD59-A6C34878D82A}">
                    <a16:rowId xmlns:a16="http://schemas.microsoft.com/office/drawing/2014/main" val="491258983"/>
                  </a:ext>
                </a:extLst>
              </a:tr>
              <a:tr h="359906">
                <a:tc>
                  <a:txBody>
                    <a:bodyPr/>
                    <a:lstStyle/>
                    <a:p>
                      <a:pPr fontAlgn="t"/>
                      <a:r>
                        <a:rPr lang="en-KE" dirty="0">
                          <a:solidFill>
                            <a:srgbClr val="003333"/>
                          </a:solidFill>
                          <a:effectLst/>
                        </a:rPr>
                        <a:t>2014</a:t>
                      </a:r>
                    </a:p>
                  </a:txBody>
                  <a:tcPr marL="47625" marR="47625" marT="57150" marB="57150"/>
                </a:tc>
                <a:tc>
                  <a:txBody>
                    <a:bodyPr/>
                    <a:lstStyle/>
                    <a:p>
                      <a:pPr fontAlgn="t"/>
                      <a:r>
                        <a:rPr lang="en-US" u="none" strike="noStrike" dirty="0">
                          <a:solidFill>
                            <a:srgbClr val="0000FF"/>
                          </a:solidFill>
                          <a:effectLst/>
                          <a:hlinkClick r:id="rId2"/>
                        </a:rPr>
                        <a:t>Cristiano Ronaldo</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Portugal</a:t>
                      </a:r>
                    </a:p>
                  </a:txBody>
                  <a:tcPr marL="47625" marR="47625" marT="57150" marB="57150"/>
                </a:tc>
                <a:tc>
                  <a:txBody>
                    <a:bodyPr/>
                    <a:lstStyle/>
                    <a:p>
                      <a:pPr fontAlgn="t"/>
                      <a:r>
                        <a:rPr lang="en-US">
                          <a:solidFill>
                            <a:srgbClr val="003333"/>
                          </a:solidFill>
                          <a:effectLst/>
                        </a:rPr>
                        <a:t>Real Madrid</a:t>
                      </a:r>
                    </a:p>
                  </a:txBody>
                  <a:tcPr marL="47625" marR="47625" marT="57150" marB="57150"/>
                </a:tc>
                <a:extLst>
                  <a:ext uri="{0D108BD9-81ED-4DB2-BD59-A6C34878D82A}">
                    <a16:rowId xmlns:a16="http://schemas.microsoft.com/office/drawing/2014/main" val="2110618571"/>
                  </a:ext>
                </a:extLst>
              </a:tr>
              <a:tr h="359906">
                <a:tc>
                  <a:txBody>
                    <a:bodyPr/>
                    <a:lstStyle/>
                    <a:p>
                      <a:pPr fontAlgn="t"/>
                      <a:r>
                        <a:rPr lang="en-KE" dirty="0">
                          <a:solidFill>
                            <a:srgbClr val="003333"/>
                          </a:solidFill>
                          <a:effectLst/>
                        </a:rPr>
                        <a:t>2013</a:t>
                      </a:r>
                    </a:p>
                  </a:txBody>
                  <a:tcPr marL="47625" marR="47625" marT="57150" marB="57150"/>
                </a:tc>
                <a:tc>
                  <a:txBody>
                    <a:bodyPr/>
                    <a:lstStyle/>
                    <a:p>
                      <a:pPr fontAlgn="t"/>
                      <a:r>
                        <a:rPr lang="en-US" u="none" strike="noStrike" dirty="0">
                          <a:solidFill>
                            <a:srgbClr val="0000FF"/>
                          </a:solidFill>
                          <a:effectLst/>
                          <a:hlinkClick r:id="rId2"/>
                        </a:rPr>
                        <a:t>Cristiano Ronaldo</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Portugal</a:t>
                      </a:r>
                    </a:p>
                  </a:txBody>
                  <a:tcPr marL="47625" marR="47625" marT="57150" marB="57150"/>
                </a:tc>
                <a:tc>
                  <a:txBody>
                    <a:bodyPr/>
                    <a:lstStyle/>
                    <a:p>
                      <a:pPr fontAlgn="t"/>
                      <a:r>
                        <a:rPr lang="en-US">
                          <a:solidFill>
                            <a:srgbClr val="003333"/>
                          </a:solidFill>
                          <a:effectLst/>
                        </a:rPr>
                        <a:t>Real Madrid</a:t>
                      </a:r>
                    </a:p>
                  </a:txBody>
                  <a:tcPr marL="47625" marR="47625" marT="57150" marB="57150"/>
                </a:tc>
                <a:extLst>
                  <a:ext uri="{0D108BD9-81ED-4DB2-BD59-A6C34878D82A}">
                    <a16:rowId xmlns:a16="http://schemas.microsoft.com/office/drawing/2014/main" val="1448938982"/>
                  </a:ext>
                </a:extLst>
              </a:tr>
              <a:tr h="359906">
                <a:tc>
                  <a:txBody>
                    <a:bodyPr/>
                    <a:lstStyle/>
                    <a:p>
                      <a:pPr fontAlgn="t"/>
                      <a:r>
                        <a:rPr lang="en-KE" dirty="0">
                          <a:solidFill>
                            <a:srgbClr val="003333"/>
                          </a:solidFill>
                          <a:effectLst/>
                        </a:rPr>
                        <a:t>2012</a:t>
                      </a:r>
                    </a:p>
                  </a:txBody>
                  <a:tcPr marL="47625" marR="47625" marT="57150" marB="57150"/>
                </a:tc>
                <a:tc>
                  <a:txBody>
                    <a:bodyPr/>
                    <a:lstStyle/>
                    <a:p>
                      <a:pPr fontAlgn="t"/>
                      <a:r>
                        <a:rPr lang="en-US" u="none" strike="noStrike" dirty="0">
                          <a:solidFill>
                            <a:srgbClr val="0000FF"/>
                          </a:solidFill>
                          <a:effectLst/>
                          <a:hlinkClick r:id="rId3"/>
                        </a:rPr>
                        <a:t>Lionel Messi</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Argentina</a:t>
                      </a:r>
                    </a:p>
                  </a:txBody>
                  <a:tcPr marL="47625" marR="47625" marT="57150" marB="57150"/>
                </a:tc>
                <a:tc>
                  <a:txBody>
                    <a:bodyPr/>
                    <a:lstStyle/>
                    <a:p>
                      <a:pPr fontAlgn="t"/>
                      <a:r>
                        <a:rPr lang="en-US">
                          <a:solidFill>
                            <a:srgbClr val="003333"/>
                          </a:solidFill>
                          <a:effectLst/>
                        </a:rPr>
                        <a:t>Barcelona</a:t>
                      </a:r>
                    </a:p>
                  </a:txBody>
                  <a:tcPr marL="47625" marR="47625" marT="57150" marB="57150"/>
                </a:tc>
                <a:extLst>
                  <a:ext uri="{0D108BD9-81ED-4DB2-BD59-A6C34878D82A}">
                    <a16:rowId xmlns:a16="http://schemas.microsoft.com/office/drawing/2014/main" val="3104472083"/>
                  </a:ext>
                </a:extLst>
              </a:tr>
              <a:tr h="359906">
                <a:tc>
                  <a:txBody>
                    <a:bodyPr/>
                    <a:lstStyle/>
                    <a:p>
                      <a:pPr fontAlgn="t"/>
                      <a:r>
                        <a:rPr lang="en-KE" dirty="0">
                          <a:solidFill>
                            <a:srgbClr val="003333"/>
                          </a:solidFill>
                          <a:effectLst/>
                        </a:rPr>
                        <a:t>2011</a:t>
                      </a:r>
                    </a:p>
                  </a:txBody>
                  <a:tcPr marL="47625" marR="47625" marT="57150" marB="57150"/>
                </a:tc>
                <a:tc>
                  <a:txBody>
                    <a:bodyPr/>
                    <a:lstStyle/>
                    <a:p>
                      <a:pPr fontAlgn="t"/>
                      <a:r>
                        <a:rPr lang="en-US" u="none" strike="noStrike" dirty="0">
                          <a:solidFill>
                            <a:srgbClr val="0000FF"/>
                          </a:solidFill>
                          <a:effectLst/>
                          <a:hlinkClick r:id="rId3"/>
                        </a:rPr>
                        <a:t>Lionel Messi</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Argentina</a:t>
                      </a:r>
                    </a:p>
                  </a:txBody>
                  <a:tcPr marL="47625" marR="47625" marT="57150" marB="57150"/>
                </a:tc>
                <a:tc>
                  <a:txBody>
                    <a:bodyPr/>
                    <a:lstStyle/>
                    <a:p>
                      <a:pPr fontAlgn="t"/>
                      <a:r>
                        <a:rPr lang="en-US">
                          <a:solidFill>
                            <a:srgbClr val="003333"/>
                          </a:solidFill>
                          <a:effectLst/>
                        </a:rPr>
                        <a:t>Barcelona</a:t>
                      </a:r>
                    </a:p>
                  </a:txBody>
                  <a:tcPr marL="47625" marR="47625" marT="57150" marB="57150"/>
                </a:tc>
                <a:extLst>
                  <a:ext uri="{0D108BD9-81ED-4DB2-BD59-A6C34878D82A}">
                    <a16:rowId xmlns:a16="http://schemas.microsoft.com/office/drawing/2014/main" val="3639749697"/>
                  </a:ext>
                </a:extLst>
              </a:tr>
              <a:tr h="359906">
                <a:tc>
                  <a:txBody>
                    <a:bodyPr/>
                    <a:lstStyle/>
                    <a:p>
                      <a:pPr fontAlgn="t"/>
                      <a:r>
                        <a:rPr lang="en-KE" dirty="0">
                          <a:solidFill>
                            <a:srgbClr val="003333"/>
                          </a:solidFill>
                          <a:effectLst/>
                        </a:rPr>
                        <a:t>2010</a:t>
                      </a:r>
                    </a:p>
                  </a:txBody>
                  <a:tcPr marL="47625" marR="47625" marT="57150" marB="57150"/>
                </a:tc>
                <a:tc>
                  <a:txBody>
                    <a:bodyPr/>
                    <a:lstStyle/>
                    <a:p>
                      <a:pPr fontAlgn="t"/>
                      <a:r>
                        <a:rPr lang="en-US" u="none" strike="noStrike" dirty="0">
                          <a:solidFill>
                            <a:srgbClr val="0000FF"/>
                          </a:solidFill>
                          <a:effectLst/>
                          <a:hlinkClick r:id="rId3"/>
                        </a:rPr>
                        <a:t>Lionel Messi</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Argentina</a:t>
                      </a:r>
                    </a:p>
                  </a:txBody>
                  <a:tcPr marL="47625" marR="47625" marT="57150" marB="57150"/>
                </a:tc>
                <a:tc>
                  <a:txBody>
                    <a:bodyPr/>
                    <a:lstStyle/>
                    <a:p>
                      <a:pPr fontAlgn="t"/>
                      <a:r>
                        <a:rPr lang="en-US">
                          <a:solidFill>
                            <a:srgbClr val="003333"/>
                          </a:solidFill>
                          <a:effectLst/>
                        </a:rPr>
                        <a:t>Barcelona</a:t>
                      </a:r>
                    </a:p>
                  </a:txBody>
                  <a:tcPr marL="47625" marR="47625" marT="57150" marB="57150"/>
                </a:tc>
                <a:extLst>
                  <a:ext uri="{0D108BD9-81ED-4DB2-BD59-A6C34878D82A}">
                    <a16:rowId xmlns:a16="http://schemas.microsoft.com/office/drawing/2014/main" val="243559919"/>
                  </a:ext>
                </a:extLst>
              </a:tr>
              <a:tr h="359906">
                <a:tc>
                  <a:txBody>
                    <a:bodyPr/>
                    <a:lstStyle/>
                    <a:p>
                      <a:pPr fontAlgn="t"/>
                      <a:r>
                        <a:rPr lang="en-KE" dirty="0">
                          <a:solidFill>
                            <a:srgbClr val="003333"/>
                          </a:solidFill>
                          <a:effectLst/>
                        </a:rPr>
                        <a:t>2009</a:t>
                      </a:r>
                    </a:p>
                  </a:txBody>
                  <a:tcPr marL="47625" marR="47625" marT="57150" marB="57150"/>
                </a:tc>
                <a:tc>
                  <a:txBody>
                    <a:bodyPr/>
                    <a:lstStyle/>
                    <a:p>
                      <a:pPr fontAlgn="t"/>
                      <a:r>
                        <a:rPr lang="en-US" u="none" strike="noStrike" dirty="0">
                          <a:solidFill>
                            <a:srgbClr val="0000FF"/>
                          </a:solidFill>
                          <a:effectLst/>
                          <a:hlinkClick r:id="rId3"/>
                        </a:rPr>
                        <a:t>Lionel Messi</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Argentina</a:t>
                      </a:r>
                    </a:p>
                  </a:txBody>
                  <a:tcPr marL="47625" marR="47625" marT="57150" marB="57150"/>
                </a:tc>
                <a:tc>
                  <a:txBody>
                    <a:bodyPr/>
                    <a:lstStyle/>
                    <a:p>
                      <a:pPr fontAlgn="t"/>
                      <a:r>
                        <a:rPr lang="en-US">
                          <a:solidFill>
                            <a:srgbClr val="003333"/>
                          </a:solidFill>
                          <a:effectLst/>
                        </a:rPr>
                        <a:t>Barcelona</a:t>
                      </a:r>
                    </a:p>
                  </a:txBody>
                  <a:tcPr marL="47625" marR="47625" marT="57150" marB="57150"/>
                </a:tc>
                <a:extLst>
                  <a:ext uri="{0D108BD9-81ED-4DB2-BD59-A6C34878D82A}">
                    <a16:rowId xmlns:a16="http://schemas.microsoft.com/office/drawing/2014/main" val="1729514216"/>
                  </a:ext>
                </a:extLst>
              </a:tr>
              <a:tr h="359906">
                <a:tc>
                  <a:txBody>
                    <a:bodyPr/>
                    <a:lstStyle/>
                    <a:p>
                      <a:pPr fontAlgn="t"/>
                      <a:r>
                        <a:rPr lang="en-KE" dirty="0">
                          <a:solidFill>
                            <a:srgbClr val="003333"/>
                          </a:solidFill>
                          <a:effectLst/>
                        </a:rPr>
                        <a:t>2008</a:t>
                      </a:r>
                    </a:p>
                  </a:txBody>
                  <a:tcPr marL="47625" marR="47625" marT="57150" marB="57150"/>
                </a:tc>
                <a:tc>
                  <a:txBody>
                    <a:bodyPr/>
                    <a:lstStyle/>
                    <a:p>
                      <a:pPr fontAlgn="t"/>
                      <a:r>
                        <a:rPr lang="en-US" u="none" strike="noStrike" dirty="0">
                          <a:solidFill>
                            <a:srgbClr val="0000FF"/>
                          </a:solidFill>
                          <a:effectLst/>
                          <a:hlinkClick r:id="rId2"/>
                        </a:rPr>
                        <a:t>Cristiano Ronaldo</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Portugal</a:t>
                      </a:r>
                    </a:p>
                  </a:txBody>
                  <a:tcPr marL="47625" marR="47625" marT="57150" marB="57150"/>
                </a:tc>
                <a:tc>
                  <a:txBody>
                    <a:bodyPr/>
                    <a:lstStyle/>
                    <a:p>
                      <a:pPr fontAlgn="t"/>
                      <a:r>
                        <a:rPr lang="en-US" dirty="0">
                          <a:solidFill>
                            <a:srgbClr val="003333"/>
                          </a:solidFill>
                          <a:effectLst/>
                        </a:rPr>
                        <a:t>Manchester United</a:t>
                      </a:r>
                    </a:p>
                  </a:txBody>
                  <a:tcPr marL="47625" marR="47625" marT="57150" marB="57150"/>
                </a:tc>
                <a:extLst>
                  <a:ext uri="{0D108BD9-81ED-4DB2-BD59-A6C34878D82A}">
                    <a16:rowId xmlns:a16="http://schemas.microsoft.com/office/drawing/2014/main" val="2359014693"/>
                  </a:ext>
                </a:extLst>
              </a:tr>
              <a:tr h="359906">
                <a:tc>
                  <a:txBody>
                    <a:bodyPr/>
                    <a:lstStyle/>
                    <a:p>
                      <a:pPr fontAlgn="t"/>
                      <a:r>
                        <a:rPr lang="en-KE" dirty="0">
                          <a:solidFill>
                            <a:srgbClr val="003333"/>
                          </a:solidFill>
                          <a:effectLst/>
                        </a:rPr>
                        <a:t>2007</a:t>
                      </a:r>
                    </a:p>
                  </a:txBody>
                  <a:tcPr marL="47625" marR="47625" marT="57150" marB="57150"/>
                </a:tc>
                <a:tc>
                  <a:txBody>
                    <a:bodyPr/>
                    <a:lstStyle/>
                    <a:p>
                      <a:pPr fontAlgn="t"/>
                      <a:r>
                        <a:rPr lang="en-US" dirty="0" err="1">
                          <a:solidFill>
                            <a:srgbClr val="003333"/>
                          </a:solidFill>
                          <a:effectLst/>
                        </a:rPr>
                        <a:t>Kaká</a:t>
                      </a:r>
                      <a:r>
                        <a:rPr lang="en-US" dirty="0">
                          <a:solidFill>
                            <a:srgbClr val="003333"/>
                          </a:solidFill>
                          <a:effectLst/>
                        </a:rPr>
                        <a:t> </a:t>
                      </a:r>
                    </a:p>
                  </a:txBody>
                  <a:tcPr marL="47625" marR="47625" marT="57150" marB="57150"/>
                </a:tc>
                <a:tc>
                  <a:txBody>
                    <a:bodyPr/>
                    <a:lstStyle/>
                    <a:p>
                      <a:pPr fontAlgn="t"/>
                      <a:r>
                        <a:rPr lang="en-US" dirty="0">
                          <a:solidFill>
                            <a:srgbClr val="003333"/>
                          </a:solidFill>
                          <a:effectLst/>
                        </a:rPr>
                        <a:t>Brazil</a:t>
                      </a:r>
                    </a:p>
                  </a:txBody>
                  <a:tcPr marL="47625" marR="47625" marT="57150" marB="57150"/>
                </a:tc>
                <a:tc>
                  <a:txBody>
                    <a:bodyPr/>
                    <a:lstStyle/>
                    <a:p>
                      <a:pPr fontAlgn="t"/>
                      <a:r>
                        <a:rPr lang="en-US">
                          <a:solidFill>
                            <a:srgbClr val="003333"/>
                          </a:solidFill>
                          <a:effectLst/>
                        </a:rPr>
                        <a:t>Milan</a:t>
                      </a:r>
                    </a:p>
                  </a:txBody>
                  <a:tcPr marL="47625" marR="47625" marT="57150" marB="57150"/>
                </a:tc>
                <a:extLst>
                  <a:ext uri="{0D108BD9-81ED-4DB2-BD59-A6C34878D82A}">
                    <a16:rowId xmlns:a16="http://schemas.microsoft.com/office/drawing/2014/main" val="3745403559"/>
                  </a:ext>
                </a:extLst>
              </a:tr>
              <a:tr h="359906">
                <a:tc>
                  <a:txBody>
                    <a:bodyPr/>
                    <a:lstStyle/>
                    <a:p>
                      <a:pPr fontAlgn="t"/>
                      <a:r>
                        <a:rPr lang="en-KE" dirty="0">
                          <a:solidFill>
                            <a:srgbClr val="003333"/>
                          </a:solidFill>
                          <a:effectLst/>
                        </a:rPr>
                        <a:t>2006</a:t>
                      </a:r>
                    </a:p>
                  </a:txBody>
                  <a:tcPr marL="47625" marR="47625" marT="57150" marB="57150"/>
                </a:tc>
                <a:tc>
                  <a:txBody>
                    <a:bodyPr/>
                    <a:lstStyle/>
                    <a:p>
                      <a:pPr fontAlgn="t"/>
                      <a:r>
                        <a:rPr lang="en-US" dirty="0">
                          <a:solidFill>
                            <a:srgbClr val="003333"/>
                          </a:solidFill>
                          <a:effectLst/>
                        </a:rPr>
                        <a:t>Fabio </a:t>
                      </a:r>
                      <a:r>
                        <a:rPr lang="en-US" dirty="0" err="1">
                          <a:solidFill>
                            <a:srgbClr val="003333"/>
                          </a:solidFill>
                          <a:effectLst/>
                        </a:rPr>
                        <a:t>Cannavaro</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Italy</a:t>
                      </a:r>
                    </a:p>
                  </a:txBody>
                  <a:tcPr marL="47625" marR="47625" marT="57150" marB="57150"/>
                </a:tc>
                <a:tc>
                  <a:txBody>
                    <a:bodyPr/>
                    <a:lstStyle/>
                    <a:p>
                      <a:pPr fontAlgn="t"/>
                      <a:r>
                        <a:rPr lang="en-US">
                          <a:solidFill>
                            <a:srgbClr val="003333"/>
                          </a:solidFill>
                          <a:effectLst/>
                        </a:rPr>
                        <a:t>Real Madrid</a:t>
                      </a:r>
                    </a:p>
                  </a:txBody>
                  <a:tcPr marL="47625" marR="47625" marT="57150" marB="57150"/>
                </a:tc>
                <a:extLst>
                  <a:ext uri="{0D108BD9-81ED-4DB2-BD59-A6C34878D82A}">
                    <a16:rowId xmlns:a16="http://schemas.microsoft.com/office/drawing/2014/main" val="1941571413"/>
                  </a:ext>
                </a:extLst>
              </a:tr>
              <a:tr h="359906">
                <a:tc>
                  <a:txBody>
                    <a:bodyPr/>
                    <a:lstStyle/>
                    <a:p>
                      <a:pPr fontAlgn="t"/>
                      <a:r>
                        <a:rPr lang="en-KE" dirty="0">
                          <a:solidFill>
                            <a:srgbClr val="003333"/>
                          </a:solidFill>
                          <a:effectLst/>
                        </a:rPr>
                        <a:t>2005</a:t>
                      </a:r>
                    </a:p>
                  </a:txBody>
                  <a:tcPr marL="47625" marR="47625" marT="57150" marB="57150"/>
                </a:tc>
                <a:tc>
                  <a:txBody>
                    <a:bodyPr/>
                    <a:lstStyle/>
                    <a:p>
                      <a:pPr fontAlgn="t"/>
                      <a:r>
                        <a:rPr lang="en-US" dirty="0">
                          <a:solidFill>
                            <a:srgbClr val="003333"/>
                          </a:solidFill>
                          <a:effectLst/>
                        </a:rPr>
                        <a:t>Ronaldinho</a:t>
                      </a:r>
                    </a:p>
                  </a:txBody>
                  <a:tcPr marL="47625" marR="47625" marT="57150" marB="57150"/>
                </a:tc>
                <a:tc>
                  <a:txBody>
                    <a:bodyPr/>
                    <a:lstStyle/>
                    <a:p>
                      <a:pPr fontAlgn="t"/>
                      <a:r>
                        <a:rPr lang="en-US" dirty="0">
                          <a:solidFill>
                            <a:srgbClr val="003333"/>
                          </a:solidFill>
                          <a:effectLst/>
                        </a:rPr>
                        <a:t>Brazil</a:t>
                      </a:r>
                    </a:p>
                  </a:txBody>
                  <a:tcPr marL="47625" marR="47625" marT="57150" marB="57150"/>
                </a:tc>
                <a:tc>
                  <a:txBody>
                    <a:bodyPr/>
                    <a:lstStyle/>
                    <a:p>
                      <a:pPr fontAlgn="t"/>
                      <a:r>
                        <a:rPr lang="en-US">
                          <a:solidFill>
                            <a:srgbClr val="003333"/>
                          </a:solidFill>
                          <a:effectLst/>
                        </a:rPr>
                        <a:t>Barcelona</a:t>
                      </a:r>
                    </a:p>
                  </a:txBody>
                  <a:tcPr marL="47625" marR="47625" marT="57150" marB="57150"/>
                </a:tc>
                <a:extLst>
                  <a:ext uri="{0D108BD9-81ED-4DB2-BD59-A6C34878D82A}">
                    <a16:rowId xmlns:a16="http://schemas.microsoft.com/office/drawing/2014/main" val="2965592097"/>
                  </a:ext>
                </a:extLst>
              </a:tr>
              <a:tr h="359906">
                <a:tc>
                  <a:txBody>
                    <a:bodyPr/>
                    <a:lstStyle/>
                    <a:p>
                      <a:pPr fontAlgn="t"/>
                      <a:r>
                        <a:rPr lang="en-KE" dirty="0">
                          <a:solidFill>
                            <a:srgbClr val="003333"/>
                          </a:solidFill>
                          <a:effectLst/>
                        </a:rPr>
                        <a:t>2004</a:t>
                      </a:r>
                    </a:p>
                  </a:txBody>
                  <a:tcPr marL="47625" marR="47625" marT="57150" marB="57150"/>
                </a:tc>
                <a:tc>
                  <a:txBody>
                    <a:bodyPr/>
                    <a:lstStyle/>
                    <a:p>
                      <a:pPr fontAlgn="t"/>
                      <a:r>
                        <a:rPr lang="en-US" dirty="0">
                          <a:solidFill>
                            <a:srgbClr val="003333"/>
                          </a:solidFill>
                          <a:effectLst/>
                        </a:rPr>
                        <a:t>Andriy Shevchenko</a:t>
                      </a:r>
                    </a:p>
                  </a:txBody>
                  <a:tcPr marL="47625" marR="47625" marT="57150" marB="57150"/>
                </a:tc>
                <a:tc>
                  <a:txBody>
                    <a:bodyPr/>
                    <a:lstStyle/>
                    <a:p>
                      <a:pPr fontAlgn="t"/>
                      <a:r>
                        <a:rPr lang="en-US" dirty="0" err="1">
                          <a:solidFill>
                            <a:srgbClr val="003333"/>
                          </a:solidFill>
                          <a:effectLst/>
                        </a:rPr>
                        <a:t>Ukrain</a:t>
                      </a:r>
                      <a:endParaRPr lang="en-US" dirty="0">
                        <a:solidFill>
                          <a:srgbClr val="003333"/>
                        </a:solidFill>
                        <a:effectLst/>
                      </a:endParaRPr>
                    </a:p>
                  </a:txBody>
                  <a:tcPr marL="47625" marR="47625" marT="57150" marB="57150"/>
                </a:tc>
                <a:tc>
                  <a:txBody>
                    <a:bodyPr/>
                    <a:lstStyle/>
                    <a:p>
                      <a:pPr fontAlgn="t"/>
                      <a:r>
                        <a:rPr lang="en-US">
                          <a:solidFill>
                            <a:srgbClr val="003333"/>
                          </a:solidFill>
                          <a:effectLst/>
                        </a:rPr>
                        <a:t>Milan</a:t>
                      </a:r>
                    </a:p>
                  </a:txBody>
                  <a:tcPr marL="47625" marR="47625" marT="57150" marB="57150"/>
                </a:tc>
                <a:extLst>
                  <a:ext uri="{0D108BD9-81ED-4DB2-BD59-A6C34878D82A}">
                    <a16:rowId xmlns:a16="http://schemas.microsoft.com/office/drawing/2014/main" val="3672454541"/>
                  </a:ext>
                </a:extLst>
              </a:tr>
              <a:tr h="359906">
                <a:tc>
                  <a:txBody>
                    <a:bodyPr/>
                    <a:lstStyle/>
                    <a:p>
                      <a:pPr fontAlgn="t"/>
                      <a:r>
                        <a:rPr lang="en-KE" dirty="0">
                          <a:solidFill>
                            <a:srgbClr val="003333"/>
                          </a:solidFill>
                          <a:effectLst/>
                        </a:rPr>
                        <a:t>2003</a:t>
                      </a:r>
                    </a:p>
                  </a:txBody>
                  <a:tcPr marL="47625" marR="47625" marT="57150" marB="57150"/>
                </a:tc>
                <a:tc>
                  <a:txBody>
                    <a:bodyPr/>
                    <a:lstStyle/>
                    <a:p>
                      <a:pPr fontAlgn="t"/>
                      <a:r>
                        <a:rPr lang="en-US" dirty="0">
                          <a:solidFill>
                            <a:srgbClr val="003333"/>
                          </a:solidFill>
                          <a:effectLst/>
                        </a:rPr>
                        <a:t>Pavel </a:t>
                      </a:r>
                      <a:r>
                        <a:rPr lang="en-US" dirty="0" err="1">
                          <a:solidFill>
                            <a:srgbClr val="003333"/>
                          </a:solidFill>
                          <a:effectLst/>
                        </a:rPr>
                        <a:t>Nedvěd</a:t>
                      </a:r>
                      <a:endParaRPr lang="en-US" dirty="0">
                        <a:solidFill>
                          <a:srgbClr val="003333"/>
                        </a:solidFill>
                        <a:effectLst/>
                      </a:endParaRPr>
                    </a:p>
                  </a:txBody>
                  <a:tcPr marL="47625" marR="47625" marT="57150" marB="57150"/>
                </a:tc>
                <a:tc>
                  <a:txBody>
                    <a:bodyPr/>
                    <a:lstStyle/>
                    <a:p>
                      <a:pPr fontAlgn="t"/>
                      <a:r>
                        <a:rPr lang="en-US" dirty="0">
                          <a:solidFill>
                            <a:srgbClr val="003333"/>
                          </a:solidFill>
                          <a:effectLst/>
                        </a:rPr>
                        <a:t>Czech Republic</a:t>
                      </a:r>
                    </a:p>
                  </a:txBody>
                  <a:tcPr marL="47625" marR="47625" marT="57150" marB="57150"/>
                </a:tc>
                <a:tc>
                  <a:txBody>
                    <a:bodyPr/>
                    <a:lstStyle/>
                    <a:p>
                      <a:pPr fontAlgn="t"/>
                      <a:r>
                        <a:rPr lang="en-US">
                          <a:solidFill>
                            <a:srgbClr val="003333"/>
                          </a:solidFill>
                          <a:effectLst/>
                        </a:rPr>
                        <a:t>Juventus</a:t>
                      </a:r>
                    </a:p>
                  </a:txBody>
                  <a:tcPr marL="47625" marR="47625" marT="57150" marB="57150"/>
                </a:tc>
                <a:extLst>
                  <a:ext uri="{0D108BD9-81ED-4DB2-BD59-A6C34878D82A}">
                    <a16:rowId xmlns:a16="http://schemas.microsoft.com/office/drawing/2014/main" val="3796290111"/>
                  </a:ext>
                </a:extLst>
              </a:tr>
              <a:tr h="359906">
                <a:tc>
                  <a:txBody>
                    <a:bodyPr/>
                    <a:lstStyle/>
                    <a:p>
                      <a:pPr fontAlgn="t"/>
                      <a:r>
                        <a:rPr lang="en-KE" dirty="0">
                          <a:solidFill>
                            <a:srgbClr val="003333"/>
                          </a:solidFill>
                          <a:effectLst/>
                        </a:rPr>
                        <a:t>2002</a:t>
                      </a:r>
                    </a:p>
                  </a:txBody>
                  <a:tcPr marL="47625" marR="47625" marT="57150" marB="57150"/>
                </a:tc>
                <a:tc>
                  <a:txBody>
                    <a:bodyPr/>
                    <a:lstStyle/>
                    <a:p>
                      <a:pPr fontAlgn="t"/>
                      <a:r>
                        <a:rPr lang="en-US" u="none" strike="noStrike" dirty="0">
                          <a:solidFill>
                            <a:srgbClr val="0000FF"/>
                          </a:solidFill>
                          <a:effectLst/>
                          <a:hlinkClick r:id="rId4"/>
                        </a:rPr>
                        <a:t>Ronaldo</a:t>
                      </a:r>
                      <a:endParaRPr lang="en-US" dirty="0">
                        <a:solidFill>
                          <a:srgbClr val="003333"/>
                        </a:solidFill>
                        <a:effectLst/>
                      </a:endParaRPr>
                    </a:p>
                  </a:txBody>
                  <a:tcPr marL="47625" marR="47625" marT="57150" marB="57150"/>
                </a:tc>
                <a:tc>
                  <a:txBody>
                    <a:bodyPr/>
                    <a:lstStyle/>
                    <a:p>
                      <a:pPr fontAlgn="t"/>
                      <a:r>
                        <a:rPr lang="en-US">
                          <a:solidFill>
                            <a:srgbClr val="003333"/>
                          </a:solidFill>
                          <a:effectLst/>
                        </a:rPr>
                        <a:t>Brazil</a:t>
                      </a:r>
                    </a:p>
                  </a:txBody>
                  <a:tcPr marL="47625" marR="47625" marT="57150" marB="57150"/>
                </a:tc>
                <a:tc>
                  <a:txBody>
                    <a:bodyPr/>
                    <a:lstStyle/>
                    <a:p>
                      <a:pPr fontAlgn="t"/>
                      <a:r>
                        <a:rPr lang="en-US">
                          <a:solidFill>
                            <a:srgbClr val="003333"/>
                          </a:solidFill>
                          <a:effectLst/>
                        </a:rPr>
                        <a:t>Real Madrid</a:t>
                      </a:r>
                    </a:p>
                  </a:txBody>
                  <a:tcPr marL="47625" marR="47625" marT="57150" marB="57150"/>
                </a:tc>
                <a:extLst>
                  <a:ext uri="{0D108BD9-81ED-4DB2-BD59-A6C34878D82A}">
                    <a16:rowId xmlns:a16="http://schemas.microsoft.com/office/drawing/2014/main" val="3754212003"/>
                  </a:ext>
                </a:extLst>
              </a:tr>
              <a:tr h="359906">
                <a:tc>
                  <a:txBody>
                    <a:bodyPr/>
                    <a:lstStyle/>
                    <a:p>
                      <a:pPr fontAlgn="t"/>
                      <a:r>
                        <a:rPr lang="en-KE" dirty="0">
                          <a:solidFill>
                            <a:srgbClr val="003333"/>
                          </a:solidFill>
                          <a:effectLst/>
                        </a:rPr>
                        <a:t>2001</a:t>
                      </a:r>
                    </a:p>
                  </a:txBody>
                  <a:tcPr marL="47625" marR="47625" marT="57150" marB="57150"/>
                </a:tc>
                <a:tc>
                  <a:txBody>
                    <a:bodyPr/>
                    <a:lstStyle/>
                    <a:p>
                      <a:pPr fontAlgn="t"/>
                      <a:r>
                        <a:rPr lang="en-US" dirty="0">
                          <a:solidFill>
                            <a:srgbClr val="003333"/>
                          </a:solidFill>
                          <a:effectLst/>
                        </a:rPr>
                        <a:t>Michael Owen</a:t>
                      </a:r>
                    </a:p>
                  </a:txBody>
                  <a:tcPr marL="47625" marR="47625" marT="57150" marB="57150"/>
                </a:tc>
                <a:tc>
                  <a:txBody>
                    <a:bodyPr/>
                    <a:lstStyle/>
                    <a:p>
                      <a:pPr fontAlgn="t"/>
                      <a:r>
                        <a:rPr lang="en-US">
                          <a:solidFill>
                            <a:srgbClr val="003333"/>
                          </a:solidFill>
                          <a:effectLst/>
                        </a:rPr>
                        <a:t>England</a:t>
                      </a:r>
                    </a:p>
                  </a:txBody>
                  <a:tcPr marL="47625" marR="47625" marT="57150" marB="57150"/>
                </a:tc>
                <a:tc>
                  <a:txBody>
                    <a:bodyPr/>
                    <a:lstStyle/>
                    <a:p>
                      <a:pPr fontAlgn="t"/>
                      <a:r>
                        <a:rPr lang="en-US" dirty="0">
                          <a:solidFill>
                            <a:srgbClr val="003333"/>
                          </a:solidFill>
                          <a:effectLst/>
                        </a:rPr>
                        <a:t>Liverpool</a:t>
                      </a:r>
                    </a:p>
                  </a:txBody>
                  <a:tcPr marL="47625" marR="47625" marT="57150" marB="57150"/>
                </a:tc>
                <a:extLst>
                  <a:ext uri="{0D108BD9-81ED-4DB2-BD59-A6C34878D82A}">
                    <a16:rowId xmlns:a16="http://schemas.microsoft.com/office/drawing/2014/main" val="4039220016"/>
                  </a:ext>
                </a:extLst>
              </a:tr>
            </a:tbl>
          </a:graphicData>
        </a:graphic>
      </p:graphicFrame>
      <p:sp>
        <p:nvSpPr>
          <p:cNvPr id="3" name="Oval 2">
            <a:extLst>
              <a:ext uri="{FF2B5EF4-FFF2-40B4-BE49-F238E27FC236}">
                <a16:creationId xmlns:a16="http://schemas.microsoft.com/office/drawing/2014/main" id="{CDC1487C-221A-4DD5-ABA2-6EF715D3A142}"/>
              </a:ext>
            </a:extLst>
          </p:cNvPr>
          <p:cNvSpPr/>
          <p:nvPr/>
        </p:nvSpPr>
        <p:spPr>
          <a:xfrm>
            <a:off x="6467061" y="7182678"/>
            <a:ext cx="384313"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KE" dirty="0"/>
          </a:p>
        </p:txBody>
      </p:sp>
    </p:spTree>
    <p:extLst>
      <p:ext uri="{BB962C8B-B14F-4D97-AF65-F5344CB8AC3E}">
        <p14:creationId xmlns:p14="http://schemas.microsoft.com/office/powerpoint/2010/main" val="162854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1067</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open-sans</vt:lpstr>
      <vt:lpstr>Times New Roman</vt:lpstr>
      <vt:lpstr>Verdana</vt:lpstr>
      <vt:lpstr>Office Theme</vt:lpstr>
      <vt:lpstr>CRISTIANO RONALDO</vt:lpstr>
      <vt:lpstr>CONTENTS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CRISTIANO RONALDO</dc:title>
  <dc:creator>Kiddosam205@gmail.com</dc:creator>
  <cp:lastModifiedBy>Kiddosam205@gmail.com</cp:lastModifiedBy>
  <cp:revision>1</cp:revision>
  <dcterms:created xsi:type="dcterms:W3CDTF">2019-11-08T11:48:11Z</dcterms:created>
  <dcterms:modified xsi:type="dcterms:W3CDTF">2019-11-08T11:51:39Z</dcterms:modified>
</cp:coreProperties>
</file>