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291" r:id="rId4"/>
    <p:sldId id="292" r:id="rId5"/>
    <p:sldId id="293" r:id="rId6"/>
    <p:sldId id="294" r:id="rId7"/>
    <p:sldId id="263" r:id="rId8"/>
    <p:sldId id="296" r:id="rId9"/>
    <p:sldId id="298" r:id="rId10"/>
    <p:sldId id="300" r:id="rId11"/>
    <p:sldId id="299" r:id="rId12"/>
    <p:sldId id="301" r:id="rId13"/>
    <p:sldId id="297" r:id="rId14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48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01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57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19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2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9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4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11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92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12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82C5-A91A-4210-96E9-FC41CD95F08A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9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slide" Target="slide3.xml"/><Relationship Id="rId10" Type="http://schemas.openxmlformats.org/officeDocument/2006/relationships/image" Target="../media/image11.png"/><Relationship Id="rId4" Type="http://schemas.openxmlformats.org/officeDocument/2006/relationships/slide" Target="slide7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slide" Target="slide3.xml"/><Relationship Id="rId10" Type="http://schemas.openxmlformats.org/officeDocument/2006/relationships/image" Target="../media/image11.png"/><Relationship Id="rId4" Type="http://schemas.openxmlformats.org/officeDocument/2006/relationships/slide" Target="slide7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10" Type="http://schemas.openxmlformats.org/officeDocument/2006/relationships/image" Target="../media/image11.png"/><Relationship Id="rId4" Type="http://schemas.openxmlformats.org/officeDocument/2006/relationships/slide" Target="slide7.xm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slide" Target="slide7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6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7.xml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slide" Target="slide5.xml"/><Relationship Id="rId4" Type="http://schemas.openxmlformats.org/officeDocument/2006/relationships/image" Target="../media/image10.png"/><Relationship Id="rId9" Type="http://schemas.openxmlformats.org/officeDocument/2006/relationships/slide" Target="slide3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7.xml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slide" Target="slide5.xml"/><Relationship Id="rId4" Type="http://schemas.openxmlformats.org/officeDocument/2006/relationships/image" Target="../media/image10.png"/><Relationship Id="rId9" Type="http://schemas.openxmlformats.org/officeDocument/2006/relationships/slide" Target="slide3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hyperlink" Target="mailto:elo_3@afpa.fr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hyperlink" Target="mailto:elo_2@afpa.fr" TargetMode="External"/><Relationship Id="rId2" Type="http://schemas.openxmlformats.org/officeDocument/2006/relationships/image" Target="../media/image6.png"/><Relationship Id="rId16" Type="http://schemas.openxmlformats.org/officeDocument/2006/relationships/hyperlink" Target="mailto:elo_1@afpa.fr" TargetMode="External"/><Relationship Id="rId20" Type="http://schemas.openxmlformats.org/officeDocument/2006/relationships/hyperlink" Target="mailto:elo_5@afpa.f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7.xml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slide" Target="slide5.xml"/><Relationship Id="rId19" Type="http://schemas.openxmlformats.org/officeDocument/2006/relationships/hyperlink" Target="mailto:elo_4@afpa.fr" TargetMode="External"/><Relationship Id="rId4" Type="http://schemas.openxmlformats.org/officeDocument/2006/relationships/image" Target="../media/image10.png"/><Relationship Id="rId9" Type="http://schemas.openxmlformats.org/officeDocument/2006/relationships/slide" Target="slide3.xml"/><Relationship Id="rId14" Type="http://schemas.openxmlformats.org/officeDocument/2006/relationships/image" Target="../media/image9.png"/><Relationship Id="rId2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hyperlink" Target="mailto:elo_3@afpa.fr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hyperlink" Target="mailto:elo_2@afpa.fr" TargetMode="External"/><Relationship Id="rId2" Type="http://schemas.openxmlformats.org/officeDocument/2006/relationships/image" Target="../media/image6.png"/><Relationship Id="rId16" Type="http://schemas.openxmlformats.org/officeDocument/2006/relationships/hyperlink" Target="mailto:elo_1@afpa.fr" TargetMode="External"/><Relationship Id="rId20" Type="http://schemas.openxmlformats.org/officeDocument/2006/relationships/hyperlink" Target="mailto:elo_5@afpa.f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7.xml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slide" Target="slide5.xml"/><Relationship Id="rId19" Type="http://schemas.openxmlformats.org/officeDocument/2006/relationships/hyperlink" Target="mailto:elo_4@afpa.fr" TargetMode="External"/><Relationship Id="rId4" Type="http://schemas.openxmlformats.org/officeDocument/2006/relationships/image" Target="../media/image10.png"/><Relationship Id="rId9" Type="http://schemas.openxmlformats.org/officeDocument/2006/relationships/slide" Target="slide3.xml"/><Relationship Id="rId14" Type="http://schemas.openxmlformats.org/officeDocument/2006/relationships/image" Target="../media/image9.png"/><Relationship Id="rId2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7.xml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slide" Target="slide5.xml"/><Relationship Id="rId4" Type="http://schemas.openxmlformats.org/officeDocument/2006/relationships/image" Target="../media/image10.png"/><Relationship Id="rId9" Type="http://schemas.openxmlformats.org/officeDocument/2006/relationships/slide" Target="slide3.xm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slide" Target="slide7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slide" Target="slide3.xml"/><Relationship Id="rId10" Type="http://schemas.openxmlformats.org/officeDocument/2006/relationships/image" Target="../media/image11.png"/><Relationship Id="rId4" Type="http://schemas.openxmlformats.org/officeDocument/2006/relationships/slide" Target="slide7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CDBB7-F36D-4751-9A2E-E8106FC66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Mockup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6D9D09-5287-4CB1-AAB8-FB3578A6C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471827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496453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566540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673945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751472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1841585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A418D2-D73D-43F6-A5C5-EF9945A7AA76}"/>
              </a:ext>
            </a:extLst>
          </p:cNvPr>
          <p:cNvSpPr/>
          <p:nvPr/>
        </p:nvSpPr>
        <p:spPr>
          <a:xfrm>
            <a:off x="2771666" y="2656699"/>
            <a:ext cx="7381090" cy="4878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19DCBF-6F06-442B-A274-0F09ECE69EAE}"/>
              </a:ext>
            </a:extLst>
          </p:cNvPr>
          <p:cNvSpPr/>
          <p:nvPr/>
        </p:nvSpPr>
        <p:spPr>
          <a:xfrm>
            <a:off x="2771666" y="3183471"/>
            <a:ext cx="7381090" cy="4878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52CCE32-0D42-44A6-A7FC-88DF71C02996}"/>
              </a:ext>
            </a:extLst>
          </p:cNvPr>
          <p:cNvSpPr/>
          <p:nvPr/>
        </p:nvSpPr>
        <p:spPr>
          <a:xfrm>
            <a:off x="2771667" y="3754086"/>
            <a:ext cx="7381090" cy="1523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 un article</a:t>
            </a:r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220820C5-7896-4D1E-88F0-33A8AD081B0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85" y="4745039"/>
            <a:ext cx="363939" cy="36393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F0981B74-48D7-4E7F-94C4-AA4B75D56E4C}"/>
              </a:ext>
            </a:extLst>
          </p:cNvPr>
          <p:cNvSpPr/>
          <p:nvPr/>
        </p:nvSpPr>
        <p:spPr>
          <a:xfrm>
            <a:off x="4787169" y="5367783"/>
            <a:ext cx="1700920" cy="15603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23D5E26-FA5F-4CF6-947A-C1AA1621C097}"/>
              </a:ext>
            </a:extLst>
          </p:cNvPr>
          <p:cNvSpPr/>
          <p:nvPr/>
        </p:nvSpPr>
        <p:spPr>
          <a:xfrm>
            <a:off x="8451836" y="5360835"/>
            <a:ext cx="1700920" cy="1560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BD3D60-9A88-4ECE-814F-65C162C39C79}"/>
              </a:ext>
            </a:extLst>
          </p:cNvPr>
          <p:cNvSpPr/>
          <p:nvPr/>
        </p:nvSpPr>
        <p:spPr>
          <a:xfrm>
            <a:off x="6619502" y="5360835"/>
            <a:ext cx="1700920" cy="1567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METIS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C2B8C3E-3C55-4561-9650-BEA3914E04EC}"/>
              </a:ext>
            </a:extLst>
          </p:cNvPr>
          <p:cNvSpPr/>
          <p:nvPr/>
        </p:nvSpPr>
        <p:spPr>
          <a:xfrm>
            <a:off x="2771665" y="5845851"/>
            <a:ext cx="1884089" cy="10822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Site </a:t>
            </a:r>
          </a:p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Conciergerie</a:t>
            </a:r>
          </a:p>
          <a:p>
            <a:pPr algn="ctr"/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F3139DD-356D-4209-BEDE-A7E42A769AC3}"/>
              </a:ext>
            </a:extLst>
          </p:cNvPr>
          <p:cNvSpPr/>
          <p:nvPr/>
        </p:nvSpPr>
        <p:spPr>
          <a:xfrm>
            <a:off x="2762475" y="5370738"/>
            <a:ext cx="1884089" cy="4021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A268030-06C3-4A1C-8451-1F0401F69686}"/>
              </a:ext>
            </a:extLst>
          </p:cNvPr>
          <p:cNvSpPr/>
          <p:nvPr/>
        </p:nvSpPr>
        <p:spPr>
          <a:xfrm>
            <a:off x="2762475" y="6602242"/>
            <a:ext cx="1057171" cy="333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STATUT</a:t>
            </a:r>
          </a:p>
        </p:txBody>
      </p:sp>
      <p:pic>
        <p:nvPicPr>
          <p:cNvPr id="129" name="Image 128">
            <a:extLst>
              <a:ext uri="{FF2B5EF4-FFF2-40B4-BE49-F238E27FC236}">
                <a16:creationId xmlns:a16="http://schemas.microsoft.com/office/drawing/2014/main" id="{CD025BE1-E353-4B97-A756-6F2A9B081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63" y="6543916"/>
            <a:ext cx="396082" cy="3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1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471827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496453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566540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673945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751472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1841585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A418D2-D73D-43F6-A5C5-EF9945A7AA76}"/>
              </a:ext>
            </a:extLst>
          </p:cNvPr>
          <p:cNvSpPr/>
          <p:nvPr/>
        </p:nvSpPr>
        <p:spPr>
          <a:xfrm>
            <a:off x="2771666" y="2656699"/>
            <a:ext cx="7381090" cy="4878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19DCBF-6F06-442B-A274-0F09ECE69EAE}"/>
              </a:ext>
            </a:extLst>
          </p:cNvPr>
          <p:cNvSpPr/>
          <p:nvPr/>
        </p:nvSpPr>
        <p:spPr>
          <a:xfrm>
            <a:off x="2771666" y="3183471"/>
            <a:ext cx="7381090" cy="4878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52CCE32-0D42-44A6-A7FC-88DF71C02996}"/>
              </a:ext>
            </a:extLst>
          </p:cNvPr>
          <p:cNvSpPr/>
          <p:nvPr/>
        </p:nvSpPr>
        <p:spPr>
          <a:xfrm>
            <a:off x="2771667" y="3754086"/>
            <a:ext cx="7381090" cy="1523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6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220820C5-7896-4D1E-88F0-33A8AD081B0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688" y="5294173"/>
            <a:ext cx="363939" cy="36393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F0981B74-48D7-4E7F-94C4-AA4B75D56E4C}"/>
              </a:ext>
            </a:extLst>
          </p:cNvPr>
          <p:cNvSpPr/>
          <p:nvPr/>
        </p:nvSpPr>
        <p:spPr>
          <a:xfrm>
            <a:off x="4787169" y="5367783"/>
            <a:ext cx="1700920" cy="15603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23D5E26-FA5F-4CF6-947A-C1AA1621C097}"/>
              </a:ext>
            </a:extLst>
          </p:cNvPr>
          <p:cNvSpPr/>
          <p:nvPr/>
        </p:nvSpPr>
        <p:spPr>
          <a:xfrm>
            <a:off x="8451836" y="5360835"/>
            <a:ext cx="1700920" cy="1560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BD3D60-9A88-4ECE-814F-65C162C39C79}"/>
              </a:ext>
            </a:extLst>
          </p:cNvPr>
          <p:cNvSpPr/>
          <p:nvPr/>
        </p:nvSpPr>
        <p:spPr>
          <a:xfrm>
            <a:off x="6619502" y="5360835"/>
            <a:ext cx="1700920" cy="1567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METIS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C2B8C3E-3C55-4561-9650-BEA3914E04EC}"/>
              </a:ext>
            </a:extLst>
          </p:cNvPr>
          <p:cNvSpPr/>
          <p:nvPr/>
        </p:nvSpPr>
        <p:spPr>
          <a:xfrm>
            <a:off x="2771665" y="5845851"/>
            <a:ext cx="1884089" cy="10822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Site </a:t>
            </a:r>
          </a:p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Conciergerie</a:t>
            </a:r>
          </a:p>
          <a:p>
            <a:pPr algn="ctr"/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F3139DD-356D-4209-BEDE-A7E42A769AC3}"/>
              </a:ext>
            </a:extLst>
          </p:cNvPr>
          <p:cNvSpPr/>
          <p:nvPr/>
        </p:nvSpPr>
        <p:spPr>
          <a:xfrm>
            <a:off x="2762475" y="5370738"/>
            <a:ext cx="1884089" cy="4021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A268030-06C3-4A1C-8451-1F0401F69686}"/>
              </a:ext>
            </a:extLst>
          </p:cNvPr>
          <p:cNvSpPr/>
          <p:nvPr/>
        </p:nvSpPr>
        <p:spPr>
          <a:xfrm>
            <a:off x="2762475" y="6602242"/>
            <a:ext cx="1057171" cy="333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STATUT</a:t>
            </a:r>
          </a:p>
        </p:txBody>
      </p:sp>
      <p:pic>
        <p:nvPicPr>
          <p:cNvPr id="129" name="Image 128">
            <a:extLst>
              <a:ext uri="{FF2B5EF4-FFF2-40B4-BE49-F238E27FC236}">
                <a16:creationId xmlns:a16="http://schemas.microsoft.com/office/drawing/2014/main" id="{CD025BE1-E353-4B97-A756-6F2A9B081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63" y="6543916"/>
            <a:ext cx="396082" cy="396082"/>
          </a:xfrm>
          <a:prstGeom prst="rect">
            <a:avLst/>
          </a:prstGeom>
        </p:spPr>
      </p:pic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2EF84AE5-5675-4DF1-B54A-E27F67479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92227"/>
              </p:ext>
            </p:extLst>
          </p:nvPr>
        </p:nvGraphicFramePr>
        <p:xfrm>
          <a:off x="2762475" y="3769737"/>
          <a:ext cx="7390281" cy="10626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0789">
                  <a:extLst>
                    <a:ext uri="{9D8B030D-6E8A-4147-A177-3AD203B41FA5}">
                      <a16:colId xmlns:a16="http://schemas.microsoft.com/office/drawing/2014/main" val="3630980403"/>
                    </a:ext>
                  </a:extLst>
                </a:gridCol>
                <a:gridCol w="4381228">
                  <a:extLst>
                    <a:ext uri="{9D8B030D-6E8A-4147-A177-3AD203B41FA5}">
                      <a16:colId xmlns:a16="http://schemas.microsoft.com/office/drawing/2014/main" val="4280365598"/>
                    </a:ext>
                  </a:extLst>
                </a:gridCol>
                <a:gridCol w="974132">
                  <a:extLst>
                    <a:ext uri="{9D8B030D-6E8A-4147-A177-3AD203B41FA5}">
                      <a16:colId xmlns:a16="http://schemas.microsoft.com/office/drawing/2014/main" val="1334957670"/>
                    </a:ext>
                  </a:extLst>
                </a:gridCol>
                <a:gridCol w="974132">
                  <a:extLst>
                    <a:ext uri="{9D8B030D-6E8A-4147-A177-3AD203B41FA5}">
                      <a16:colId xmlns:a16="http://schemas.microsoft.com/office/drawing/2014/main" val="1072207700"/>
                    </a:ext>
                  </a:extLst>
                </a:gridCol>
              </a:tblGrid>
              <a:tr h="3542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STATUT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VOIR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912811"/>
                  </a:ext>
                </a:extLst>
              </a:tr>
              <a:tr h="3542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12/05/2019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L’évolution de l’IA dans le monde du travail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67383"/>
                  </a:ext>
                </a:extLst>
              </a:tr>
              <a:tr h="354223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09/04/2019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Le télétravail une solution pour beaucoup d’employés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87025"/>
                  </a:ext>
                </a:extLst>
              </a:tr>
            </a:tbl>
          </a:graphicData>
        </a:graphic>
      </p:graphicFrame>
      <p:pic>
        <p:nvPicPr>
          <p:cNvPr id="43" name="Image 42">
            <a:extLst>
              <a:ext uri="{FF2B5EF4-FFF2-40B4-BE49-F238E27FC236}">
                <a16:creationId xmlns:a16="http://schemas.microsoft.com/office/drawing/2014/main" id="{4C4A1300-C401-4CE3-9292-F7408303E2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69" y="4131881"/>
            <a:ext cx="316935" cy="316935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C9FA0F4C-94DF-4496-83F0-CEFD5E0AB8CC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056" y="4061813"/>
            <a:ext cx="438090" cy="438090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474673FC-06D1-47EB-BCAA-0AF584321D3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788" y="4509294"/>
            <a:ext cx="260261" cy="260261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B9B30E9-EAB8-490A-80D4-3E23F075750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444" y="4444437"/>
            <a:ext cx="438090" cy="438090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BE0A5A84-F4CB-434E-BD04-4A30258A28AA}"/>
              </a:ext>
            </a:extLst>
          </p:cNvPr>
          <p:cNvSpPr txBox="1"/>
          <p:nvPr/>
        </p:nvSpPr>
        <p:spPr>
          <a:xfrm>
            <a:off x="5234819" y="4873450"/>
            <a:ext cx="2286000" cy="37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Ajouter un article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089F0C2D-0217-4148-9FE5-94119352CF5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522" y="4964494"/>
            <a:ext cx="207848" cy="20784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8ABEF41-03C5-47CA-89DB-22A8EC22531F}"/>
              </a:ext>
            </a:extLst>
          </p:cNvPr>
          <p:cNvSpPr/>
          <p:nvPr/>
        </p:nvSpPr>
        <p:spPr>
          <a:xfrm>
            <a:off x="2771666" y="3144535"/>
            <a:ext cx="7381090" cy="4878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</a:t>
            </a:r>
          </a:p>
        </p:txBody>
      </p:sp>
    </p:spTree>
    <p:extLst>
      <p:ext uri="{BB962C8B-B14F-4D97-AF65-F5344CB8AC3E}">
        <p14:creationId xmlns:p14="http://schemas.microsoft.com/office/powerpoint/2010/main" val="375818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96398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96398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806001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806247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805343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8AE13B4-83E3-473D-AAB5-5E232F169A72}"/>
              </a:ext>
            </a:extLst>
          </p:cNvPr>
          <p:cNvSpPr/>
          <p:nvPr/>
        </p:nvSpPr>
        <p:spPr>
          <a:xfrm>
            <a:off x="4233781" y="2586463"/>
            <a:ext cx="4015148" cy="4878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990781-0440-421D-A86F-ED81386E1837}"/>
              </a:ext>
            </a:extLst>
          </p:cNvPr>
          <p:cNvSpPr/>
          <p:nvPr/>
        </p:nvSpPr>
        <p:spPr>
          <a:xfrm>
            <a:off x="4233780" y="3144535"/>
            <a:ext cx="4015149" cy="4878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9E9AC9-A808-4AA9-BE89-E92411E439D1}"/>
              </a:ext>
            </a:extLst>
          </p:cNvPr>
          <p:cNvSpPr/>
          <p:nvPr/>
        </p:nvSpPr>
        <p:spPr>
          <a:xfrm>
            <a:off x="4233780" y="3754086"/>
            <a:ext cx="4015148" cy="5821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6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64C5B19C-9CA2-4CC2-B8BF-46CBF9DD6FAF}"/>
              </a:ext>
            </a:extLst>
          </p:cNvPr>
          <p:cNvSpPr txBox="1"/>
          <p:nvPr/>
        </p:nvSpPr>
        <p:spPr>
          <a:xfrm>
            <a:off x="5068234" y="3888354"/>
            <a:ext cx="2286000" cy="37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Ajouter un article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8BE2FC12-6F52-4C48-B4F1-055C2A9B6A2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937" y="3979398"/>
            <a:ext cx="207848" cy="20784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25D5E0E-97FE-4B6F-83F4-AA999D41E338}"/>
              </a:ext>
            </a:extLst>
          </p:cNvPr>
          <p:cNvSpPr/>
          <p:nvPr/>
        </p:nvSpPr>
        <p:spPr>
          <a:xfrm>
            <a:off x="4233780" y="4453654"/>
            <a:ext cx="2028124" cy="4485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7B18B7E-B5D4-4616-8C8B-C0EEF443C710}"/>
              </a:ext>
            </a:extLst>
          </p:cNvPr>
          <p:cNvSpPr/>
          <p:nvPr/>
        </p:nvSpPr>
        <p:spPr>
          <a:xfrm>
            <a:off x="6364839" y="4457937"/>
            <a:ext cx="1884089" cy="4485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ACCEDER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7ED8D9B-7E6A-4166-AA76-D66AA9257D75}"/>
              </a:ext>
            </a:extLst>
          </p:cNvPr>
          <p:cNvSpPr/>
          <p:nvPr/>
        </p:nvSpPr>
        <p:spPr>
          <a:xfrm>
            <a:off x="4233780" y="5019686"/>
            <a:ext cx="4015148" cy="419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A122EE4-1CE2-422F-9E40-07BD3F95E2FA}"/>
              </a:ext>
            </a:extLst>
          </p:cNvPr>
          <p:cNvSpPr/>
          <p:nvPr/>
        </p:nvSpPr>
        <p:spPr>
          <a:xfrm>
            <a:off x="4252552" y="5581432"/>
            <a:ext cx="3996376" cy="419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METIS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DC2932D-0302-4015-8CC5-5F24BB054B81}"/>
              </a:ext>
            </a:extLst>
          </p:cNvPr>
          <p:cNvSpPr/>
          <p:nvPr/>
        </p:nvSpPr>
        <p:spPr>
          <a:xfrm>
            <a:off x="4252551" y="6136510"/>
            <a:ext cx="4015147" cy="4009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</p:spTree>
    <p:extLst>
      <p:ext uri="{BB962C8B-B14F-4D97-AF65-F5344CB8AC3E}">
        <p14:creationId xmlns:p14="http://schemas.microsoft.com/office/powerpoint/2010/main" val="290056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96398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96398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806001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806247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805343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D67FFD31-B0C9-4EF8-AAD6-E326EF73C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635" y="3304419"/>
            <a:ext cx="390628" cy="39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1308B33-C40D-457B-98BD-5DB459A6B0DF}"/>
              </a:ext>
            </a:extLst>
          </p:cNvPr>
          <p:cNvSpPr/>
          <p:nvPr/>
        </p:nvSpPr>
        <p:spPr>
          <a:xfrm>
            <a:off x="4128503" y="3191758"/>
            <a:ext cx="4205270" cy="100204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F7CB2B0B-9B63-494C-9BEC-64B37F7E400E}"/>
              </a:ext>
            </a:extLst>
          </p:cNvPr>
          <p:cNvSpPr txBox="1"/>
          <p:nvPr/>
        </p:nvSpPr>
        <p:spPr>
          <a:xfrm>
            <a:off x="4385472" y="3770223"/>
            <a:ext cx="1805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Elocien Elo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DADBF3A6-508C-4897-B04D-12E7F0513C45}"/>
              </a:ext>
            </a:extLst>
          </p:cNvPr>
          <p:cNvSpPr txBox="1"/>
          <p:nvPr/>
        </p:nvSpPr>
        <p:spPr>
          <a:xfrm>
            <a:off x="4705997" y="3347357"/>
            <a:ext cx="351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B7BAA2-E653-4893-BACA-06730107E0C4}"/>
              </a:ext>
            </a:extLst>
          </p:cNvPr>
          <p:cNvSpPr/>
          <p:nvPr/>
        </p:nvSpPr>
        <p:spPr>
          <a:xfrm>
            <a:off x="6531044" y="3775677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01BF98E-C367-4679-93CC-87A4193EB8A1}"/>
              </a:ext>
            </a:extLst>
          </p:cNvPr>
          <p:cNvSpPr/>
          <p:nvPr/>
        </p:nvSpPr>
        <p:spPr>
          <a:xfrm>
            <a:off x="7541774" y="3782020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6C57C17F-43C8-4CEE-94F7-F54C4936460C}"/>
              </a:ext>
            </a:extLst>
          </p:cNvPr>
          <p:cNvSpPr txBox="1"/>
          <p:nvPr/>
        </p:nvSpPr>
        <p:spPr>
          <a:xfrm>
            <a:off x="6419833" y="3838629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ACA8E1F-87C5-4B41-9BB5-F20FB1333960}"/>
              </a:ext>
            </a:extLst>
          </p:cNvPr>
          <p:cNvSpPr txBox="1"/>
          <p:nvPr/>
        </p:nvSpPr>
        <p:spPr>
          <a:xfrm>
            <a:off x="5624110" y="6339586"/>
            <a:ext cx="126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&lt; Page 1 ….. 12 &gt;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F4AB890-FCCC-4FDE-A1EC-2B4913895FAC}"/>
              </a:ext>
            </a:extLst>
          </p:cNvPr>
          <p:cNvSpPr/>
          <p:nvPr/>
        </p:nvSpPr>
        <p:spPr>
          <a:xfrm>
            <a:off x="4128502" y="2776160"/>
            <a:ext cx="4205271" cy="3730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C9C130DE-1702-4DF1-8844-13860ECEFB21}"/>
              </a:ext>
            </a:extLst>
          </p:cNvPr>
          <p:cNvSpPr txBox="1"/>
          <p:nvPr/>
        </p:nvSpPr>
        <p:spPr>
          <a:xfrm>
            <a:off x="4128482" y="2448771"/>
            <a:ext cx="83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Formation</a:t>
            </a:r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9E4272EC-CF1B-4316-8054-D6729E53109D}"/>
              </a:ext>
            </a:extLst>
          </p:cNvPr>
          <p:cNvSpPr/>
          <p:nvPr/>
        </p:nvSpPr>
        <p:spPr>
          <a:xfrm>
            <a:off x="4923722" y="2483325"/>
            <a:ext cx="610273" cy="182517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Toutes</a:t>
            </a:r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2F765A7E-77C7-454D-8442-E82E9E20CA15}"/>
              </a:ext>
            </a:extLst>
          </p:cNvPr>
          <p:cNvSpPr/>
          <p:nvPr/>
        </p:nvSpPr>
        <p:spPr>
          <a:xfrm>
            <a:off x="6218099" y="2503019"/>
            <a:ext cx="547893" cy="177357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Tous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206E1EE4-4FD7-4A7E-93A1-32B4CA0BE773}"/>
              </a:ext>
            </a:extLst>
          </p:cNvPr>
          <p:cNvSpPr txBox="1"/>
          <p:nvPr/>
        </p:nvSpPr>
        <p:spPr>
          <a:xfrm>
            <a:off x="5678041" y="2461262"/>
            <a:ext cx="83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Statut</a:t>
            </a:r>
          </a:p>
        </p:txBody>
      </p:sp>
      <p:pic>
        <p:nvPicPr>
          <p:cNvPr id="133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6A5A7A5A-7AB4-4912-804F-0C3E9FFD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635" y="4397977"/>
            <a:ext cx="390628" cy="39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8C1F93C7-6413-45BD-9BE4-8FD6B9C489CB}"/>
              </a:ext>
            </a:extLst>
          </p:cNvPr>
          <p:cNvSpPr/>
          <p:nvPr/>
        </p:nvSpPr>
        <p:spPr>
          <a:xfrm>
            <a:off x="4128503" y="4285316"/>
            <a:ext cx="4205270" cy="100204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A62CD6FC-D2E0-496D-BA2B-62F6506D31DF}"/>
              </a:ext>
            </a:extLst>
          </p:cNvPr>
          <p:cNvSpPr txBox="1"/>
          <p:nvPr/>
        </p:nvSpPr>
        <p:spPr>
          <a:xfrm>
            <a:off x="4385472" y="4863781"/>
            <a:ext cx="1805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Elocien Elo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BC159A12-B362-4F80-8839-18EAD351EDD6}"/>
              </a:ext>
            </a:extLst>
          </p:cNvPr>
          <p:cNvSpPr txBox="1"/>
          <p:nvPr/>
        </p:nvSpPr>
        <p:spPr>
          <a:xfrm>
            <a:off x="4705997" y="4440915"/>
            <a:ext cx="351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BF16E0A-7680-49B3-B86C-3A5CB9F92440}"/>
              </a:ext>
            </a:extLst>
          </p:cNvPr>
          <p:cNvSpPr/>
          <p:nvPr/>
        </p:nvSpPr>
        <p:spPr>
          <a:xfrm>
            <a:off x="6531044" y="4869235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FFB319B-7889-404E-8FA0-FC7EF6FB6B77}"/>
              </a:ext>
            </a:extLst>
          </p:cNvPr>
          <p:cNvSpPr/>
          <p:nvPr/>
        </p:nvSpPr>
        <p:spPr>
          <a:xfrm>
            <a:off x="7541774" y="4875578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5E4FA34-BB8B-4475-97E7-EAA5A2804601}"/>
              </a:ext>
            </a:extLst>
          </p:cNvPr>
          <p:cNvSpPr txBox="1"/>
          <p:nvPr/>
        </p:nvSpPr>
        <p:spPr>
          <a:xfrm>
            <a:off x="6419833" y="4932187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pic>
        <p:nvPicPr>
          <p:cNvPr id="145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251D8F89-8D32-46C2-BCED-09AF5EC66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635" y="5459431"/>
            <a:ext cx="390628" cy="39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E0B3C5E7-B742-4BED-9115-9DF858FC029E}"/>
              </a:ext>
            </a:extLst>
          </p:cNvPr>
          <p:cNvSpPr/>
          <p:nvPr/>
        </p:nvSpPr>
        <p:spPr>
          <a:xfrm>
            <a:off x="4128503" y="5346770"/>
            <a:ext cx="4205270" cy="100204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39A25B1-DCC0-449D-BC7D-AB80E6955C67}"/>
              </a:ext>
            </a:extLst>
          </p:cNvPr>
          <p:cNvSpPr txBox="1"/>
          <p:nvPr/>
        </p:nvSpPr>
        <p:spPr>
          <a:xfrm>
            <a:off x="4385472" y="5925235"/>
            <a:ext cx="1805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Elocien Elo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587F55B-4279-4F19-BDA9-02F6B112E461}"/>
              </a:ext>
            </a:extLst>
          </p:cNvPr>
          <p:cNvSpPr txBox="1"/>
          <p:nvPr/>
        </p:nvSpPr>
        <p:spPr>
          <a:xfrm>
            <a:off x="4705997" y="5502369"/>
            <a:ext cx="351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8506199-F2A2-4BC3-95A3-1A542B7FA4C7}"/>
              </a:ext>
            </a:extLst>
          </p:cNvPr>
          <p:cNvSpPr/>
          <p:nvPr/>
        </p:nvSpPr>
        <p:spPr>
          <a:xfrm>
            <a:off x="6531044" y="5930689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F3D383B-6CA2-45E2-8946-E1735BFE10BE}"/>
              </a:ext>
            </a:extLst>
          </p:cNvPr>
          <p:cNvSpPr/>
          <p:nvPr/>
        </p:nvSpPr>
        <p:spPr>
          <a:xfrm>
            <a:off x="7541774" y="5937032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3229703C-C206-4AD8-AD29-43AEBE51511F}"/>
              </a:ext>
            </a:extLst>
          </p:cNvPr>
          <p:cNvSpPr txBox="1"/>
          <p:nvPr/>
        </p:nvSpPr>
        <p:spPr>
          <a:xfrm>
            <a:off x="6419833" y="5993641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</p:spTree>
    <p:extLst>
      <p:ext uri="{BB962C8B-B14F-4D97-AF65-F5344CB8AC3E}">
        <p14:creationId xmlns:p14="http://schemas.microsoft.com/office/powerpoint/2010/main" val="175760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201893C-0523-4C8B-AEBC-69738BE3C44A}"/>
              </a:ext>
            </a:extLst>
          </p:cNvPr>
          <p:cNvSpPr txBox="1"/>
          <p:nvPr/>
        </p:nvSpPr>
        <p:spPr>
          <a:xfrm>
            <a:off x="2442224" y="1868277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 </a:t>
            </a:r>
            <a:r>
              <a:rPr lang="fr-FR" sz="12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S’identifier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93944981-3F73-4704-A1EF-99A4D240B643}"/>
              </a:ext>
            </a:extLst>
          </p:cNvPr>
          <p:cNvSpPr/>
          <p:nvPr/>
        </p:nvSpPr>
        <p:spPr>
          <a:xfrm>
            <a:off x="2688771" y="1868277"/>
            <a:ext cx="598715" cy="28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227CA84C-7B3C-43F4-BE99-B5144764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16" y="3250167"/>
            <a:ext cx="578155" cy="5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7C72A4C-CC25-4019-BA50-D682741FD175}"/>
              </a:ext>
            </a:extLst>
          </p:cNvPr>
          <p:cNvSpPr/>
          <p:nvPr/>
        </p:nvSpPr>
        <p:spPr>
          <a:xfrm>
            <a:off x="1951296" y="2466332"/>
            <a:ext cx="8603653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0AF6E1-2E56-4657-9A1F-519885A558C7}"/>
              </a:ext>
            </a:extLst>
          </p:cNvPr>
          <p:cNvSpPr/>
          <p:nvPr/>
        </p:nvSpPr>
        <p:spPr>
          <a:xfrm>
            <a:off x="1951296" y="3081586"/>
            <a:ext cx="2628415" cy="131195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EFA645BB-092E-4A8D-BF42-5B5AF8DD5059}"/>
              </a:ext>
            </a:extLst>
          </p:cNvPr>
          <p:cNvSpPr/>
          <p:nvPr/>
        </p:nvSpPr>
        <p:spPr>
          <a:xfrm>
            <a:off x="4021016" y="2171845"/>
            <a:ext cx="309735" cy="217713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9BACAF-9FC3-4F4E-80F8-71D783D97F1A}"/>
              </a:ext>
            </a:extLst>
          </p:cNvPr>
          <p:cNvSpPr txBox="1"/>
          <p:nvPr/>
        </p:nvSpPr>
        <p:spPr>
          <a:xfrm>
            <a:off x="2751960" y="2147362"/>
            <a:ext cx="126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Nombre </a:t>
            </a:r>
            <a:r>
              <a:rPr lang="fr-FR" sz="1200" dirty="0" err="1"/>
              <a:t>élociens</a:t>
            </a:r>
            <a:endParaRPr lang="fr-FR" sz="1200" dirty="0"/>
          </a:p>
        </p:txBody>
      </p:sp>
      <p:pic>
        <p:nvPicPr>
          <p:cNvPr id="53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28AB5E2A-426D-45EC-8225-0A5876CA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C115502B-E518-4BF2-828E-C9C5BB26E4CF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33C508C-744A-4D81-8F6D-78708BABB5EB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59" name="Rectangle 58">
            <a:hlinkClick r:id="rId9" action="ppaction://hlinksldjump"/>
            <a:extLst>
              <a:ext uri="{FF2B5EF4-FFF2-40B4-BE49-F238E27FC236}">
                <a16:creationId xmlns:a16="http://schemas.microsoft.com/office/drawing/2014/main" id="{553E4918-D958-47AC-9F51-BEF0DB0C9E04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hlinkClick r:id="rId7" action="ppaction://hlinksldjump"/>
            <a:extLst>
              <a:ext uri="{FF2B5EF4-FFF2-40B4-BE49-F238E27FC236}">
                <a16:creationId xmlns:a16="http://schemas.microsoft.com/office/drawing/2014/main" id="{D34E111A-C3A6-4757-8E15-D42516B192B2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Picture 2" descr="RÃ©sultat de recherche d'images pour &quot;pc png&quot;">
            <a:hlinkClick r:id="rId9" action="ppaction://hlinksldjump"/>
            <a:extLst>
              <a:ext uri="{FF2B5EF4-FFF2-40B4-BE49-F238E27FC236}">
                <a16:creationId xmlns:a16="http://schemas.microsoft.com/office/drawing/2014/main" id="{C2772363-FD00-4FF5-97E4-4EA3CF475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75" y="420185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Ã©sultat de recherche d'images pour &quot;mobile png&quot;">
            <a:hlinkClick r:id="" action="ppaction://noaction"/>
            <a:extLst>
              <a:ext uri="{FF2B5EF4-FFF2-40B4-BE49-F238E27FC236}">
                <a16:creationId xmlns:a16="http://schemas.microsoft.com/office/drawing/2014/main" id="{4F248660-8455-45FA-A332-ED49CE5D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85" y="512301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RÃ©sultat de recherche d'images pour &quot;tablette png&quot;">
            <a:hlinkClick r:id="" action="ppaction://noaction"/>
            <a:extLst>
              <a:ext uri="{FF2B5EF4-FFF2-40B4-BE49-F238E27FC236}">
                <a16:creationId xmlns:a16="http://schemas.microsoft.com/office/drawing/2014/main" id="{CDF5C50A-D609-4AAF-AA94-A0E57D77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2" y="520075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ZoneTexte 98">
            <a:extLst>
              <a:ext uri="{FF2B5EF4-FFF2-40B4-BE49-F238E27FC236}">
                <a16:creationId xmlns:a16="http://schemas.microsoft.com/office/drawing/2014/main" id="{6664A839-6A8B-453B-9DEF-E430153040CA}"/>
              </a:ext>
            </a:extLst>
          </p:cNvPr>
          <p:cNvSpPr txBox="1"/>
          <p:nvPr/>
        </p:nvSpPr>
        <p:spPr>
          <a:xfrm>
            <a:off x="5568931" y="7367360"/>
            <a:ext cx="126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&lt; Page 1 ….. 12 &gt;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A2FF8D48-211C-4D6E-A324-2C88F9AC2AD2}"/>
              </a:ext>
            </a:extLst>
          </p:cNvPr>
          <p:cNvSpPr txBox="1"/>
          <p:nvPr/>
        </p:nvSpPr>
        <p:spPr>
          <a:xfrm>
            <a:off x="4650483" y="2157938"/>
            <a:ext cx="83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Formation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EB35D0B6-F451-4011-853F-B215585745D7}"/>
              </a:ext>
            </a:extLst>
          </p:cNvPr>
          <p:cNvSpPr/>
          <p:nvPr/>
        </p:nvSpPr>
        <p:spPr>
          <a:xfrm>
            <a:off x="5460036" y="2171845"/>
            <a:ext cx="1097849" cy="207323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Toutes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0BB6C4F3-61B1-489D-AC30-303F19E7465D}"/>
              </a:ext>
            </a:extLst>
          </p:cNvPr>
          <p:cNvSpPr/>
          <p:nvPr/>
        </p:nvSpPr>
        <p:spPr>
          <a:xfrm>
            <a:off x="9214338" y="2158984"/>
            <a:ext cx="696597" cy="205012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Tous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2A98E9F-9DA9-48A7-BAA8-8FD776D6214F}"/>
              </a:ext>
            </a:extLst>
          </p:cNvPr>
          <p:cNvSpPr txBox="1"/>
          <p:nvPr/>
        </p:nvSpPr>
        <p:spPr>
          <a:xfrm>
            <a:off x="8490044" y="2129184"/>
            <a:ext cx="83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Statut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CCAB2817-2F5B-49F7-9DAD-E843BA8C5178}"/>
              </a:ext>
            </a:extLst>
          </p:cNvPr>
          <p:cNvSpPr txBox="1"/>
          <p:nvPr/>
        </p:nvSpPr>
        <p:spPr>
          <a:xfrm>
            <a:off x="2024973" y="3828322"/>
            <a:ext cx="7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Elocien</a:t>
            </a:r>
          </a:p>
          <a:p>
            <a:pPr algn="ctr"/>
            <a:r>
              <a:rPr lang="fr-FR" sz="1200" dirty="0"/>
              <a:t>Elo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9C4BC9-66D9-4B16-85EE-08244DAA51A2}"/>
              </a:ext>
            </a:extLst>
          </p:cNvPr>
          <p:cNvSpPr txBox="1"/>
          <p:nvPr/>
        </p:nvSpPr>
        <p:spPr>
          <a:xfrm>
            <a:off x="2751960" y="3385609"/>
            <a:ext cx="17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F6A6C72-87F7-4554-A599-61E8DD2FD17A}"/>
              </a:ext>
            </a:extLst>
          </p:cNvPr>
          <p:cNvSpPr/>
          <p:nvPr/>
        </p:nvSpPr>
        <p:spPr>
          <a:xfrm>
            <a:off x="2774414" y="3977256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1C39E39-080F-45F7-BABB-243AACF939E2}"/>
              </a:ext>
            </a:extLst>
          </p:cNvPr>
          <p:cNvSpPr/>
          <p:nvPr/>
        </p:nvSpPr>
        <p:spPr>
          <a:xfrm>
            <a:off x="3785144" y="3983599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D8F2D4DF-DF59-4758-9B92-AA016D422C0C}"/>
              </a:ext>
            </a:extLst>
          </p:cNvPr>
          <p:cNvSpPr txBox="1"/>
          <p:nvPr/>
        </p:nvSpPr>
        <p:spPr>
          <a:xfrm>
            <a:off x="2665487" y="4040456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057C8F2C-364D-4EF3-8912-BD7FB613970F}"/>
              </a:ext>
            </a:extLst>
          </p:cNvPr>
          <p:cNvSpPr txBox="1"/>
          <p:nvPr/>
        </p:nvSpPr>
        <p:spPr>
          <a:xfrm>
            <a:off x="2663202" y="4040456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pic>
        <p:nvPicPr>
          <p:cNvPr id="118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544C80D9-6FE8-4453-924C-683224AEA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28" y="3250167"/>
            <a:ext cx="578155" cy="5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DBC404B0-AE81-4B34-82F5-CEB995B013F0}"/>
              </a:ext>
            </a:extLst>
          </p:cNvPr>
          <p:cNvSpPr/>
          <p:nvPr/>
        </p:nvSpPr>
        <p:spPr>
          <a:xfrm>
            <a:off x="4935208" y="3081586"/>
            <a:ext cx="2628415" cy="131195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26A22DC7-1187-4CCF-B385-3DE55A7E647E}"/>
              </a:ext>
            </a:extLst>
          </p:cNvPr>
          <p:cNvSpPr txBox="1"/>
          <p:nvPr/>
        </p:nvSpPr>
        <p:spPr>
          <a:xfrm>
            <a:off x="5008885" y="3828322"/>
            <a:ext cx="7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Elocien</a:t>
            </a:r>
          </a:p>
          <a:p>
            <a:pPr algn="ctr"/>
            <a:r>
              <a:rPr lang="fr-FR" sz="1200" dirty="0"/>
              <a:t>Elo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E7D300E-69E0-440D-9A3C-C1AACF44A394}"/>
              </a:ext>
            </a:extLst>
          </p:cNvPr>
          <p:cNvSpPr txBox="1"/>
          <p:nvPr/>
        </p:nvSpPr>
        <p:spPr>
          <a:xfrm>
            <a:off x="5735872" y="3385609"/>
            <a:ext cx="17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DC1E984-102A-4799-B818-D9F6A142CF28}"/>
              </a:ext>
            </a:extLst>
          </p:cNvPr>
          <p:cNvSpPr/>
          <p:nvPr/>
        </p:nvSpPr>
        <p:spPr>
          <a:xfrm>
            <a:off x="5758326" y="3977256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71E5284-0BA4-4587-A1EA-73B049BD1EAB}"/>
              </a:ext>
            </a:extLst>
          </p:cNvPr>
          <p:cNvSpPr/>
          <p:nvPr/>
        </p:nvSpPr>
        <p:spPr>
          <a:xfrm>
            <a:off x="6769056" y="3983599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3580D2BA-2750-48DC-896B-B66805409E59}"/>
              </a:ext>
            </a:extLst>
          </p:cNvPr>
          <p:cNvSpPr txBox="1"/>
          <p:nvPr/>
        </p:nvSpPr>
        <p:spPr>
          <a:xfrm>
            <a:off x="5649399" y="4040456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879F74CB-9841-459E-AA5A-51DE6DD5DCA8}"/>
              </a:ext>
            </a:extLst>
          </p:cNvPr>
          <p:cNvSpPr txBox="1"/>
          <p:nvPr/>
        </p:nvSpPr>
        <p:spPr>
          <a:xfrm>
            <a:off x="5647114" y="4040456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pic>
        <p:nvPicPr>
          <p:cNvPr id="1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13ADEBD3-D055-4D9E-BCA5-E04E34A2F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897" y="3250167"/>
            <a:ext cx="578155" cy="5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118BE84-53E2-4AB4-8995-CC39B75481C6}"/>
              </a:ext>
            </a:extLst>
          </p:cNvPr>
          <p:cNvSpPr/>
          <p:nvPr/>
        </p:nvSpPr>
        <p:spPr>
          <a:xfrm>
            <a:off x="7919577" y="3081586"/>
            <a:ext cx="2628415" cy="131195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ED2FD57F-F074-4BE3-9712-71F8558162EF}"/>
              </a:ext>
            </a:extLst>
          </p:cNvPr>
          <p:cNvSpPr txBox="1"/>
          <p:nvPr/>
        </p:nvSpPr>
        <p:spPr>
          <a:xfrm>
            <a:off x="7993254" y="3828322"/>
            <a:ext cx="7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Elocien</a:t>
            </a:r>
          </a:p>
          <a:p>
            <a:pPr algn="ctr"/>
            <a:r>
              <a:rPr lang="fr-FR" sz="1200" dirty="0"/>
              <a:t>Elo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7F9DE500-F38C-4E86-8B28-523BAA691091}"/>
              </a:ext>
            </a:extLst>
          </p:cNvPr>
          <p:cNvSpPr txBox="1"/>
          <p:nvPr/>
        </p:nvSpPr>
        <p:spPr>
          <a:xfrm>
            <a:off x="8720241" y="3385609"/>
            <a:ext cx="17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A481F05-A22B-48BB-8027-8FCA2CB2AA4A}"/>
              </a:ext>
            </a:extLst>
          </p:cNvPr>
          <p:cNvSpPr/>
          <p:nvPr/>
        </p:nvSpPr>
        <p:spPr>
          <a:xfrm>
            <a:off x="8742695" y="3977256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B9ADF74-5E0F-4986-9D09-C335821740B0}"/>
              </a:ext>
            </a:extLst>
          </p:cNvPr>
          <p:cNvSpPr/>
          <p:nvPr/>
        </p:nvSpPr>
        <p:spPr>
          <a:xfrm>
            <a:off x="9753425" y="3983599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D317836-DA68-4E22-99E8-714235C6BAFF}"/>
              </a:ext>
            </a:extLst>
          </p:cNvPr>
          <p:cNvSpPr txBox="1"/>
          <p:nvPr/>
        </p:nvSpPr>
        <p:spPr>
          <a:xfrm>
            <a:off x="8633768" y="4040456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FB7322F7-2C54-4FBD-8662-EC74568948CE}"/>
              </a:ext>
            </a:extLst>
          </p:cNvPr>
          <p:cNvSpPr txBox="1"/>
          <p:nvPr/>
        </p:nvSpPr>
        <p:spPr>
          <a:xfrm>
            <a:off x="8631483" y="4040456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pic>
        <p:nvPicPr>
          <p:cNvPr id="134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EA421B7A-E7E8-40D8-BC3C-DAECC9733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300" y="4689543"/>
            <a:ext cx="578155" cy="5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4D804C47-E76C-4BAE-85D8-72994B54DB23}"/>
              </a:ext>
            </a:extLst>
          </p:cNvPr>
          <p:cNvSpPr/>
          <p:nvPr/>
        </p:nvSpPr>
        <p:spPr>
          <a:xfrm>
            <a:off x="1952980" y="4520962"/>
            <a:ext cx="2628415" cy="131195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C8965ACD-D7E5-48E9-AE79-A198CC3A9868}"/>
              </a:ext>
            </a:extLst>
          </p:cNvPr>
          <p:cNvSpPr txBox="1"/>
          <p:nvPr/>
        </p:nvSpPr>
        <p:spPr>
          <a:xfrm>
            <a:off x="2026657" y="5267698"/>
            <a:ext cx="7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Elocien</a:t>
            </a:r>
          </a:p>
          <a:p>
            <a:pPr algn="ctr"/>
            <a:r>
              <a:rPr lang="fr-FR" sz="1200" dirty="0"/>
              <a:t>Elo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209F466-364E-4774-B5BC-6719CAAAF4DF}"/>
              </a:ext>
            </a:extLst>
          </p:cNvPr>
          <p:cNvSpPr txBox="1"/>
          <p:nvPr/>
        </p:nvSpPr>
        <p:spPr>
          <a:xfrm>
            <a:off x="2753644" y="4824985"/>
            <a:ext cx="17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76960C7-FF45-44F4-AB30-3B95A00FFB33}"/>
              </a:ext>
            </a:extLst>
          </p:cNvPr>
          <p:cNvSpPr/>
          <p:nvPr/>
        </p:nvSpPr>
        <p:spPr>
          <a:xfrm>
            <a:off x="2776098" y="5416632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AE1F5A2-E74E-4AEA-9F98-E422A52A8719}"/>
              </a:ext>
            </a:extLst>
          </p:cNvPr>
          <p:cNvSpPr/>
          <p:nvPr/>
        </p:nvSpPr>
        <p:spPr>
          <a:xfrm>
            <a:off x="3786828" y="5422975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A05C908-269C-4412-AE33-D3C64F3CA347}"/>
              </a:ext>
            </a:extLst>
          </p:cNvPr>
          <p:cNvSpPr txBox="1"/>
          <p:nvPr/>
        </p:nvSpPr>
        <p:spPr>
          <a:xfrm>
            <a:off x="2667171" y="5479832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5E3ABA00-03D3-425A-98A1-B6CE5E72F8F5}"/>
              </a:ext>
            </a:extLst>
          </p:cNvPr>
          <p:cNvSpPr txBox="1"/>
          <p:nvPr/>
        </p:nvSpPr>
        <p:spPr>
          <a:xfrm>
            <a:off x="2664886" y="5479832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pic>
        <p:nvPicPr>
          <p:cNvPr id="142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59AFCF2-31F2-4203-9EFE-F3E0BE2F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12" y="4689543"/>
            <a:ext cx="578155" cy="5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2F9A6AA-5D46-4DC0-B0B0-13CBA5CBD5EC}"/>
              </a:ext>
            </a:extLst>
          </p:cNvPr>
          <p:cNvSpPr/>
          <p:nvPr/>
        </p:nvSpPr>
        <p:spPr>
          <a:xfrm>
            <a:off x="4936892" y="4520962"/>
            <a:ext cx="2628415" cy="131195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11C6C55B-9FD6-466C-82F3-5E4AB1E3F017}"/>
              </a:ext>
            </a:extLst>
          </p:cNvPr>
          <p:cNvSpPr txBox="1"/>
          <p:nvPr/>
        </p:nvSpPr>
        <p:spPr>
          <a:xfrm>
            <a:off x="5010569" y="5267698"/>
            <a:ext cx="7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Elocien</a:t>
            </a:r>
          </a:p>
          <a:p>
            <a:pPr algn="ctr"/>
            <a:r>
              <a:rPr lang="fr-FR" sz="1200" dirty="0"/>
              <a:t>Elo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1AF8A9C3-8A3F-4631-B616-EA2711061FB4}"/>
              </a:ext>
            </a:extLst>
          </p:cNvPr>
          <p:cNvSpPr txBox="1"/>
          <p:nvPr/>
        </p:nvSpPr>
        <p:spPr>
          <a:xfrm>
            <a:off x="5737556" y="4824985"/>
            <a:ext cx="17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AFC7E26-5768-4FF3-B16E-ACB70EA89B28}"/>
              </a:ext>
            </a:extLst>
          </p:cNvPr>
          <p:cNvSpPr/>
          <p:nvPr/>
        </p:nvSpPr>
        <p:spPr>
          <a:xfrm>
            <a:off x="5760010" y="5416632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CE7E2B-8391-4DDE-BA97-8A357EFE2F98}"/>
              </a:ext>
            </a:extLst>
          </p:cNvPr>
          <p:cNvSpPr/>
          <p:nvPr/>
        </p:nvSpPr>
        <p:spPr>
          <a:xfrm>
            <a:off x="6770740" y="5422975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E30F1898-94D9-4652-9C4A-8FFBDAAAAC27}"/>
              </a:ext>
            </a:extLst>
          </p:cNvPr>
          <p:cNvSpPr txBox="1"/>
          <p:nvPr/>
        </p:nvSpPr>
        <p:spPr>
          <a:xfrm>
            <a:off x="5651083" y="5479832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8D8A5E34-358C-4E23-8677-31C1AA0F722B}"/>
              </a:ext>
            </a:extLst>
          </p:cNvPr>
          <p:cNvSpPr txBox="1"/>
          <p:nvPr/>
        </p:nvSpPr>
        <p:spPr>
          <a:xfrm>
            <a:off x="5648798" y="5479832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pic>
        <p:nvPicPr>
          <p:cNvPr id="150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5E368081-DD33-4FA6-8F39-CCD10CAE1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81" y="4689543"/>
            <a:ext cx="578155" cy="5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ADFB9DFB-1E67-41F6-B869-959831EB1005}"/>
              </a:ext>
            </a:extLst>
          </p:cNvPr>
          <p:cNvSpPr/>
          <p:nvPr/>
        </p:nvSpPr>
        <p:spPr>
          <a:xfrm>
            <a:off x="7921261" y="4520962"/>
            <a:ext cx="2628415" cy="131195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828E101D-42F7-4097-BDC1-968F83DD107A}"/>
              </a:ext>
            </a:extLst>
          </p:cNvPr>
          <p:cNvSpPr txBox="1"/>
          <p:nvPr/>
        </p:nvSpPr>
        <p:spPr>
          <a:xfrm>
            <a:off x="7994938" y="5267698"/>
            <a:ext cx="7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Elocien</a:t>
            </a:r>
          </a:p>
          <a:p>
            <a:pPr algn="ctr"/>
            <a:r>
              <a:rPr lang="fr-FR" sz="1200" dirty="0"/>
              <a:t>Elo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31304BCA-5AC6-475D-AC35-42009C46A48A}"/>
              </a:ext>
            </a:extLst>
          </p:cNvPr>
          <p:cNvSpPr txBox="1"/>
          <p:nvPr/>
        </p:nvSpPr>
        <p:spPr>
          <a:xfrm>
            <a:off x="8721925" y="4824985"/>
            <a:ext cx="17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7FDACF-9DE1-4892-9339-CB2364456BF0}"/>
              </a:ext>
            </a:extLst>
          </p:cNvPr>
          <p:cNvSpPr/>
          <p:nvPr/>
        </p:nvSpPr>
        <p:spPr>
          <a:xfrm>
            <a:off x="8744379" y="5416632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3F0F9C1-E0A5-4AB7-A232-7F40DA7B9C87}"/>
              </a:ext>
            </a:extLst>
          </p:cNvPr>
          <p:cNvSpPr/>
          <p:nvPr/>
        </p:nvSpPr>
        <p:spPr>
          <a:xfrm>
            <a:off x="9755109" y="5422975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99F337DF-7D6D-49D2-B443-BB4DE9ED1CB2}"/>
              </a:ext>
            </a:extLst>
          </p:cNvPr>
          <p:cNvSpPr txBox="1"/>
          <p:nvPr/>
        </p:nvSpPr>
        <p:spPr>
          <a:xfrm>
            <a:off x="8635452" y="5479832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36C2E73E-9BDC-4D7A-BD1F-6BF8FAA0C9D9}"/>
              </a:ext>
            </a:extLst>
          </p:cNvPr>
          <p:cNvSpPr txBox="1"/>
          <p:nvPr/>
        </p:nvSpPr>
        <p:spPr>
          <a:xfrm>
            <a:off x="8633167" y="5479832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pic>
        <p:nvPicPr>
          <p:cNvPr id="158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45ABFB57-D8E5-448D-BA0E-5C369F25A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16" y="6132510"/>
            <a:ext cx="578155" cy="5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A64CB39B-3A3A-43A0-AD6C-F46B2855F135}"/>
              </a:ext>
            </a:extLst>
          </p:cNvPr>
          <p:cNvSpPr/>
          <p:nvPr/>
        </p:nvSpPr>
        <p:spPr>
          <a:xfrm>
            <a:off x="1951296" y="5963929"/>
            <a:ext cx="2628415" cy="131195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3CF3AE9F-5C68-400B-B8AB-A32CDC27F85E}"/>
              </a:ext>
            </a:extLst>
          </p:cNvPr>
          <p:cNvSpPr txBox="1"/>
          <p:nvPr/>
        </p:nvSpPr>
        <p:spPr>
          <a:xfrm>
            <a:off x="2024973" y="6710665"/>
            <a:ext cx="7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Elocien</a:t>
            </a:r>
          </a:p>
          <a:p>
            <a:pPr algn="ctr"/>
            <a:r>
              <a:rPr lang="fr-FR" sz="1200" dirty="0"/>
              <a:t>Elo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2ECD6248-A47A-4BA8-A7D6-650FBE84CF27}"/>
              </a:ext>
            </a:extLst>
          </p:cNvPr>
          <p:cNvSpPr txBox="1"/>
          <p:nvPr/>
        </p:nvSpPr>
        <p:spPr>
          <a:xfrm>
            <a:off x="2751960" y="6267952"/>
            <a:ext cx="17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F79A2B8-0B9D-49E3-A37C-772CB0250FCC}"/>
              </a:ext>
            </a:extLst>
          </p:cNvPr>
          <p:cNvSpPr/>
          <p:nvPr/>
        </p:nvSpPr>
        <p:spPr>
          <a:xfrm>
            <a:off x="2774414" y="6859599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DF47985-D09F-4965-9EEF-D82B79358A30}"/>
              </a:ext>
            </a:extLst>
          </p:cNvPr>
          <p:cNvSpPr/>
          <p:nvPr/>
        </p:nvSpPr>
        <p:spPr>
          <a:xfrm>
            <a:off x="3785144" y="6865942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29A9449A-B0BD-48B0-BF06-DDB61916C2FC}"/>
              </a:ext>
            </a:extLst>
          </p:cNvPr>
          <p:cNvSpPr txBox="1"/>
          <p:nvPr/>
        </p:nvSpPr>
        <p:spPr>
          <a:xfrm>
            <a:off x="2665487" y="6922799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96E1DC19-D26F-4AA8-8E40-0AFF6B888402}"/>
              </a:ext>
            </a:extLst>
          </p:cNvPr>
          <p:cNvSpPr txBox="1"/>
          <p:nvPr/>
        </p:nvSpPr>
        <p:spPr>
          <a:xfrm>
            <a:off x="2663202" y="6922799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pic>
        <p:nvPicPr>
          <p:cNvPr id="16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5451F835-D5E5-4683-AABD-AD7F26B78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28" y="6132510"/>
            <a:ext cx="578155" cy="5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0DC49F6D-9614-496D-8B9A-77B4F2FC5145}"/>
              </a:ext>
            </a:extLst>
          </p:cNvPr>
          <p:cNvSpPr/>
          <p:nvPr/>
        </p:nvSpPr>
        <p:spPr>
          <a:xfrm>
            <a:off x="4935208" y="5963929"/>
            <a:ext cx="2628415" cy="131195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631F71CC-A013-4C6B-A1F5-023AA8147784}"/>
              </a:ext>
            </a:extLst>
          </p:cNvPr>
          <p:cNvSpPr txBox="1"/>
          <p:nvPr/>
        </p:nvSpPr>
        <p:spPr>
          <a:xfrm>
            <a:off x="5008885" y="6710665"/>
            <a:ext cx="7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Elocien</a:t>
            </a:r>
          </a:p>
          <a:p>
            <a:pPr algn="ctr"/>
            <a:r>
              <a:rPr lang="fr-FR" sz="1200" dirty="0"/>
              <a:t>Elo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16497940-D64B-4256-821C-E07B9336AB76}"/>
              </a:ext>
            </a:extLst>
          </p:cNvPr>
          <p:cNvSpPr txBox="1"/>
          <p:nvPr/>
        </p:nvSpPr>
        <p:spPr>
          <a:xfrm>
            <a:off x="5735872" y="6267952"/>
            <a:ext cx="17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4B86C92-AE48-492B-B3F1-D6F3A720E9C5}"/>
              </a:ext>
            </a:extLst>
          </p:cNvPr>
          <p:cNvSpPr/>
          <p:nvPr/>
        </p:nvSpPr>
        <p:spPr>
          <a:xfrm>
            <a:off x="5758326" y="6859599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CCCAB2C-ED4E-4577-A4D2-7E934D237E62}"/>
              </a:ext>
            </a:extLst>
          </p:cNvPr>
          <p:cNvSpPr/>
          <p:nvPr/>
        </p:nvSpPr>
        <p:spPr>
          <a:xfrm>
            <a:off x="6769056" y="6865942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05E850A-FB07-40E5-B58F-6D2A4E17E816}"/>
              </a:ext>
            </a:extLst>
          </p:cNvPr>
          <p:cNvSpPr txBox="1"/>
          <p:nvPr/>
        </p:nvSpPr>
        <p:spPr>
          <a:xfrm>
            <a:off x="5649399" y="6922799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27681A52-7C7C-44DB-9C4B-BC7F2FA081E0}"/>
              </a:ext>
            </a:extLst>
          </p:cNvPr>
          <p:cNvSpPr txBox="1"/>
          <p:nvPr/>
        </p:nvSpPr>
        <p:spPr>
          <a:xfrm>
            <a:off x="5647114" y="6922799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pic>
        <p:nvPicPr>
          <p:cNvPr id="174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6A9E6695-DD0C-484A-86CF-C5DA6563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897" y="6132510"/>
            <a:ext cx="578155" cy="5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3F3A5D2C-FF94-40FF-ADD8-44D377F5BB56}"/>
              </a:ext>
            </a:extLst>
          </p:cNvPr>
          <p:cNvSpPr/>
          <p:nvPr/>
        </p:nvSpPr>
        <p:spPr>
          <a:xfrm>
            <a:off x="7919577" y="5963929"/>
            <a:ext cx="2628415" cy="131195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3CFB8E00-5251-4ADA-9F86-B091BC5C5BB6}"/>
              </a:ext>
            </a:extLst>
          </p:cNvPr>
          <p:cNvSpPr txBox="1"/>
          <p:nvPr/>
        </p:nvSpPr>
        <p:spPr>
          <a:xfrm>
            <a:off x="7993254" y="6710665"/>
            <a:ext cx="7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Elocien</a:t>
            </a:r>
          </a:p>
          <a:p>
            <a:pPr algn="ctr"/>
            <a:r>
              <a:rPr lang="fr-FR" sz="1200" dirty="0"/>
              <a:t>Elo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30972E98-3B4D-4637-89AF-235F5197AD77}"/>
              </a:ext>
            </a:extLst>
          </p:cNvPr>
          <p:cNvSpPr txBox="1"/>
          <p:nvPr/>
        </p:nvSpPr>
        <p:spPr>
          <a:xfrm>
            <a:off x="8720241" y="6267952"/>
            <a:ext cx="17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AA6F707-3109-4C85-AAB3-530289DD3CB9}"/>
              </a:ext>
            </a:extLst>
          </p:cNvPr>
          <p:cNvSpPr/>
          <p:nvPr/>
        </p:nvSpPr>
        <p:spPr>
          <a:xfrm>
            <a:off x="8742695" y="6859599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9EB3C47-30B6-40A0-8AF0-3724AA03FD81}"/>
              </a:ext>
            </a:extLst>
          </p:cNvPr>
          <p:cNvSpPr/>
          <p:nvPr/>
        </p:nvSpPr>
        <p:spPr>
          <a:xfrm>
            <a:off x="9753425" y="6865942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44D9260D-73F8-4AEE-A791-1F8C3CA0B1AF}"/>
              </a:ext>
            </a:extLst>
          </p:cNvPr>
          <p:cNvSpPr txBox="1"/>
          <p:nvPr/>
        </p:nvSpPr>
        <p:spPr>
          <a:xfrm>
            <a:off x="8633768" y="6922799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02B53DBC-510F-4EE8-A366-916448C61591}"/>
              </a:ext>
            </a:extLst>
          </p:cNvPr>
          <p:cNvSpPr txBox="1"/>
          <p:nvPr/>
        </p:nvSpPr>
        <p:spPr>
          <a:xfrm>
            <a:off x="8631483" y="6922799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</p:spTree>
    <p:extLst>
      <p:ext uri="{BB962C8B-B14F-4D97-AF65-F5344CB8AC3E}">
        <p14:creationId xmlns:p14="http://schemas.microsoft.com/office/powerpoint/2010/main" val="326723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RÃ©sultat de recherche d'images pour &quot;pc png&quot;">
            <a:hlinkClick r:id="rId11" action="ppaction://hlinksldjump"/>
            <a:extLst>
              <a:ext uri="{FF2B5EF4-FFF2-40B4-BE49-F238E27FC236}">
                <a16:creationId xmlns:a16="http://schemas.microsoft.com/office/drawing/2014/main" id="{3B3D03C6-8B80-4EA3-9445-E44DA44B1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75" y="420185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Ã©sultat de recherche d'images pour &quot;mobile png&quot;">
            <a:hlinkClick r:id="" action="ppaction://noaction"/>
            <a:extLst>
              <a:ext uri="{FF2B5EF4-FFF2-40B4-BE49-F238E27FC236}">
                <a16:creationId xmlns:a16="http://schemas.microsoft.com/office/drawing/2014/main" id="{A2D3F58A-6974-49B7-80DE-E1144C11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85" y="512301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Ã©sultat de recherche d'images pour &quot;tablette png&quot;">
            <a:hlinkClick r:id="" action="ppaction://noaction"/>
            <a:extLst>
              <a:ext uri="{FF2B5EF4-FFF2-40B4-BE49-F238E27FC236}">
                <a16:creationId xmlns:a16="http://schemas.microsoft.com/office/drawing/2014/main" id="{0825C842-427C-4936-8003-D453737AF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2" y="520075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BF8E7CDB-9309-4567-B768-F6E1421EEC2A}"/>
              </a:ext>
            </a:extLst>
          </p:cNvPr>
          <p:cNvSpPr/>
          <p:nvPr/>
        </p:nvSpPr>
        <p:spPr>
          <a:xfrm>
            <a:off x="1558189" y="3566386"/>
            <a:ext cx="9191134" cy="1548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 un article</a:t>
            </a:r>
          </a:p>
        </p:txBody>
      </p:sp>
      <p:pic>
        <p:nvPicPr>
          <p:cNvPr id="105" name="Image 104">
            <a:extLst>
              <a:ext uri="{FF2B5EF4-FFF2-40B4-BE49-F238E27FC236}">
                <a16:creationId xmlns:a16="http://schemas.microsoft.com/office/drawing/2014/main" id="{A3911403-81A7-4199-B77E-770C8903DD3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61" y="4527306"/>
            <a:ext cx="363939" cy="36393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2991177-060C-4CDC-99D8-FC95834EBA70}"/>
              </a:ext>
            </a:extLst>
          </p:cNvPr>
          <p:cNvSpPr/>
          <p:nvPr/>
        </p:nvSpPr>
        <p:spPr>
          <a:xfrm>
            <a:off x="3908314" y="5211877"/>
            <a:ext cx="2164224" cy="22360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EBFEECA-08FD-494E-AE1F-FAFDE8CCFE17}"/>
              </a:ext>
            </a:extLst>
          </p:cNvPr>
          <p:cNvSpPr/>
          <p:nvPr/>
        </p:nvSpPr>
        <p:spPr>
          <a:xfrm>
            <a:off x="1558189" y="5211877"/>
            <a:ext cx="2164224" cy="5021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504C357-1684-4849-BA7F-3161B0172F49}"/>
              </a:ext>
            </a:extLst>
          </p:cNvPr>
          <p:cNvSpPr/>
          <p:nvPr/>
        </p:nvSpPr>
        <p:spPr>
          <a:xfrm>
            <a:off x="1558189" y="5211878"/>
            <a:ext cx="2164224" cy="502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5B2628-03C3-44D2-B264-07A3CD9750B4}"/>
              </a:ext>
            </a:extLst>
          </p:cNvPr>
          <p:cNvSpPr/>
          <p:nvPr/>
        </p:nvSpPr>
        <p:spPr>
          <a:xfrm>
            <a:off x="1558189" y="5785706"/>
            <a:ext cx="2164224" cy="16364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Site conciergerie</a:t>
            </a:r>
          </a:p>
          <a:p>
            <a:pPr algn="ctr"/>
            <a:endParaRPr lang="fr-FR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fr-FR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28AF699-F67A-4B7A-8ABA-D1C410E4C827}"/>
              </a:ext>
            </a:extLst>
          </p:cNvPr>
          <p:cNvSpPr/>
          <p:nvPr/>
        </p:nvSpPr>
        <p:spPr>
          <a:xfrm>
            <a:off x="8585099" y="5211877"/>
            <a:ext cx="2164224" cy="223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07DD47-4289-498D-8D36-B5B9A9FF0AF8}"/>
              </a:ext>
            </a:extLst>
          </p:cNvPr>
          <p:cNvSpPr/>
          <p:nvPr/>
        </p:nvSpPr>
        <p:spPr>
          <a:xfrm>
            <a:off x="6234974" y="5201920"/>
            <a:ext cx="2164224" cy="2246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METIS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893F1CF-54B2-4506-9C67-D5C2A2098305}"/>
              </a:ext>
            </a:extLst>
          </p:cNvPr>
          <p:cNvSpPr/>
          <p:nvPr/>
        </p:nvSpPr>
        <p:spPr>
          <a:xfrm>
            <a:off x="1556549" y="6977979"/>
            <a:ext cx="1379691" cy="444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STATUT</a:t>
            </a:r>
          </a:p>
        </p:txBody>
      </p:sp>
      <p:pic>
        <p:nvPicPr>
          <p:cNvPr id="113" name="Image 112">
            <a:extLst>
              <a:ext uri="{FF2B5EF4-FFF2-40B4-BE49-F238E27FC236}">
                <a16:creationId xmlns:a16="http://schemas.microsoft.com/office/drawing/2014/main" id="{E1065A59-CE5F-4615-A7BC-94A781855B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41" y="6976259"/>
            <a:ext cx="389220" cy="3892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E7A39958-0284-47ED-A491-C6432D26B842}"/>
              </a:ext>
            </a:extLst>
          </p:cNvPr>
          <p:cNvSpPr/>
          <p:nvPr/>
        </p:nvSpPr>
        <p:spPr>
          <a:xfrm>
            <a:off x="1556549" y="2462192"/>
            <a:ext cx="9192774" cy="4878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5D27890-5B6B-4C57-874C-8E6FF22791D3}"/>
              </a:ext>
            </a:extLst>
          </p:cNvPr>
          <p:cNvSpPr/>
          <p:nvPr/>
        </p:nvSpPr>
        <p:spPr>
          <a:xfrm>
            <a:off x="1556549" y="2988964"/>
            <a:ext cx="9192774" cy="4878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</a:t>
            </a:r>
          </a:p>
        </p:txBody>
      </p:sp>
      <p:pic>
        <p:nvPicPr>
          <p:cNvPr id="116" name="Image 115">
            <a:extLst>
              <a:ext uri="{FF2B5EF4-FFF2-40B4-BE49-F238E27FC236}">
                <a16:creationId xmlns:a16="http://schemas.microsoft.com/office/drawing/2014/main" id="{689DD965-1A63-4918-ACA6-55C214A3A8F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61" y="4509294"/>
            <a:ext cx="363939" cy="3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5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RÃ©sultat de recherche d'images pour &quot;pc png&quot;">
            <a:hlinkClick r:id="rId11" action="ppaction://hlinksldjump"/>
            <a:extLst>
              <a:ext uri="{FF2B5EF4-FFF2-40B4-BE49-F238E27FC236}">
                <a16:creationId xmlns:a16="http://schemas.microsoft.com/office/drawing/2014/main" id="{3B3D03C6-8B80-4EA3-9445-E44DA44B1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75" y="420185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Ã©sultat de recherche d'images pour &quot;mobile png&quot;">
            <a:hlinkClick r:id="" action="ppaction://noaction"/>
            <a:extLst>
              <a:ext uri="{FF2B5EF4-FFF2-40B4-BE49-F238E27FC236}">
                <a16:creationId xmlns:a16="http://schemas.microsoft.com/office/drawing/2014/main" id="{A2D3F58A-6974-49B7-80DE-E1144C11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85" y="512301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Ã©sultat de recherche d'images pour &quot;tablette png&quot;">
            <a:hlinkClick r:id="" action="ppaction://noaction"/>
            <a:extLst>
              <a:ext uri="{FF2B5EF4-FFF2-40B4-BE49-F238E27FC236}">
                <a16:creationId xmlns:a16="http://schemas.microsoft.com/office/drawing/2014/main" id="{0825C842-427C-4936-8003-D453737AF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2" y="520075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D63245C-9F3E-403A-B640-21AA91B33192}"/>
              </a:ext>
            </a:extLst>
          </p:cNvPr>
          <p:cNvSpPr/>
          <p:nvPr/>
        </p:nvSpPr>
        <p:spPr>
          <a:xfrm>
            <a:off x="1556549" y="2462192"/>
            <a:ext cx="9192774" cy="4878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1992B66-9483-4B4B-9443-C3C68DB6CF68}"/>
              </a:ext>
            </a:extLst>
          </p:cNvPr>
          <p:cNvSpPr/>
          <p:nvPr/>
        </p:nvSpPr>
        <p:spPr>
          <a:xfrm>
            <a:off x="3908314" y="5211877"/>
            <a:ext cx="2164224" cy="22360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E855F5-7C7C-46AA-B138-B283E136ACE5}"/>
              </a:ext>
            </a:extLst>
          </p:cNvPr>
          <p:cNvSpPr/>
          <p:nvPr/>
        </p:nvSpPr>
        <p:spPr>
          <a:xfrm>
            <a:off x="1558189" y="5211877"/>
            <a:ext cx="2164224" cy="5021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AF3E714-C26A-4D6E-B903-D8A51A1DA8CB}"/>
              </a:ext>
            </a:extLst>
          </p:cNvPr>
          <p:cNvSpPr/>
          <p:nvPr/>
        </p:nvSpPr>
        <p:spPr>
          <a:xfrm>
            <a:off x="1558189" y="5211878"/>
            <a:ext cx="2164224" cy="502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356F486-71B9-413F-BA99-9AA9ABAEB996}"/>
              </a:ext>
            </a:extLst>
          </p:cNvPr>
          <p:cNvSpPr/>
          <p:nvPr/>
        </p:nvSpPr>
        <p:spPr>
          <a:xfrm>
            <a:off x="1558189" y="5785706"/>
            <a:ext cx="2164224" cy="16364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Site conciergerie</a:t>
            </a:r>
          </a:p>
          <a:p>
            <a:pPr algn="ctr"/>
            <a:endParaRPr lang="fr-FR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fr-FR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739FC56-85FF-4040-95D7-8649E4C1E431}"/>
              </a:ext>
            </a:extLst>
          </p:cNvPr>
          <p:cNvSpPr/>
          <p:nvPr/>
        </p:nvSpPr>
        <p:spPr>
          <a:xfrm>
            <a:off x="8585099" y="5211877"/>
            <a:ext cx="2164224" cy="223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B3F820A-D737-4CA1-828D-68A2CE91C9FE}"/>
              </a:ext>
            </a:extLst>
          </p:cNvPr>
          <p:cNvSpPr/>
          <p:nvPr/>
        </p:nvSpPr>
        <p:spPr>
          <a:xfrm>
            <a:off x="6234974" y="5201920"/>
            <a:ext cx="2164224" cy="2246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METIS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F8E7CDB-9309-4567-B768-F6E1421EEC2A}"/>
              </a:ext>
            </a:extLst>
          </p:cNvPr>
          <p:cNvSpPr/>
          <p:nvPr/>
        </p:nvSpPr>
        <p:spPr>
          <a:xfrm>
            <a:off x="1558189" y="3566386"/>
            <a:ext cx="9191134" cy="1548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6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1CA01C4-9464-47F2-BC55-139B51C0234C}"/>
              </a:ext>
            </a:extLst>
          </p:cNvPr>
          <p:cNvSpPr/>
          <p:nvPr/>
        </p:nvSpPr>
        <p:spPr>
          <a:xfrm>
            <a:off x="1556549" y="3013152"/>
            <a:ext cx="9192774" cy="4878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C78B88A8-D1FE-45F2-B850-16C3B2837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24193"/>
              </p:ext>
            </p:extLst>
          </p:nvPr>
        </p:nvGraphicFramePr>
        <p:xfrm>
          <a:off x="1565669" y="3571951"/>
          <a:ext cx="9183656" cy="10626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8208">
                  <a:extLst>
                    <a:ext uri="{9D8B030D-6E8A-4147-A177-3AD203B41FA5}">
                      <a16:colId xmlns:a16="http://schemas.microsoft.com/office/drawing/2014/main" val="3630980403"/>
                    </a:ext>
                  </a:extLst>
                </a:gridCol>
                <a:gridCol w="5444406">
                  <a:extLst>
                    <a:ext uri="{9D8B030D-6E8A-4147-A177-3AD203B41FA5}">
                      <a16:colId xmlns:a16="http://schemas.microsoft.com/office/drawing/2014/main" val="4280365598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1334957670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1072207700"/>
                    </a:ext>
                  </a:extLst>
                </a:gridCol>
              </a:tblGrid>
              <a:tr h="35422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STATUT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VOIR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912811"/>
                  </a:ext>
                </a:extLst>
              </a:tr>
              <a:tr h="35422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12/05/2019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L’évolution de l’IA dans le monde du travail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67383"/>
                  </a:ext>
                </a:extLst>
              </a:tr>
              <a:tr h="354223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09/04/2019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Le télétravail une solution pour beaucoup d’employés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87025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AB879BDC-99A5-4D97-960A-E95551DC9906}"/>
              </a:ext>
            </a:extLst>
          </p:cNvPr>
          <p:cNvSpPr txBox="1"/>
          <p:nvPr/>
        </p:nvSpPr>
        <p:spPr>
          <a:xfrm>
            <a:off x="4563487" y="4697170"/>
            <a:ext cx="2286000" cy="37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Ajouter un article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8C61B10A-3E2F-4104-9EAB-D88846E30337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90" y="4788214"/>
            <a:ext cx="207848" cy="207848"/>
          </a:xfrm>
          <a:prstGeom prst="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E262F5C-B191-4DEF-A469-19447E2F645A}"/>
              </a:ext>
            </a:extLst>
          </p:cNvPr>
          <p:cNvSpPr/>
          <p:nvPr/>
        </p:nvSpPr>
        <p:spPr>
          <a:xfrm>
            <a:off x="8934921" y="4719994"/>
            <a:ext cx="1512277" cy="309316"/>
          </a:xfrm>
          <a:prstGeom prst="roundRect">
            <a:avLst>
              <a:gd name="adj" fmla="val 1287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F3FB010-7801-4EF6-B413-F5CD0368F03C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273" y="3888626"/>
            <a:ext cx="438090" cy="43809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2A50E5B-CFB7-49BA-A45E-18F415461BC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090" y="3940344"/>
            <a:ext cx="316935" cy="316935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9403B8C4-2221-4976-809D-5A072722F914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273" y="4239045"/>
            <a:ext cx="438090" cy="43809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6E02F75-99ED-4D0A-A7F4-69091117BC8D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372" y="4294927"/>
            <a:ext cx="312654" cy="31265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8ED97488-A3B5-4534-A100-6B8595576329}"/>
              </a:ext>
            </a:extLst>
          </p:cNvPr>
          <p:cNvSpPr/>
          <p:nvPr/>
        </p:nvSpPr>
        <p:spPr>
          <a:xfrm>
            <a:off x="1556549" y="6977979"/>
            <a:ext cx="1379691" cy="444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STATUT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B00EFB7-C6CE-4B8F-B499-3AA4C60D7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41" y="6976259"/>
            <a:ext cx="389220" cy="389220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FE49D3A6-55C5-4087-B4C7-F00A29846A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091" y="3922110"/>
            <a:ext cx="316935" cy="316935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0162B434-523A-45BC-A449-99EDF67D6370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371" y="4296601"/>
            <a:ext cx="312654" cy="31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0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RÃ©sultat de recherche d'images pour &quot;pc png&quot;">
            <a:hlinkClick r:id="rId11" action="ppaction://hlinksldjump"/>
            <a:extLst>
              <a:ext uri="{FF2B5EF4-FFF2-40B4-BE49-F238E27FC236}">
                <a16:creationId xmlns:a16="http://schemas.microsoft.com/office/drawing/2014/main" id="{3B3D03C6-8B80-4EA3-9445-E44DA44B1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75" y="420185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Ã©sultat de recherche d'images pour &quot;mobile png&quot;">
            <a:hlinkClick r:id="" action="ppaction://noaction"/>
            <a:extLst>
              <a:ext uri="{FF2B5EF4-FFF2-40B4-BE49-F238E27FC236}">
                <a16:creationId xmlns:a16="http://schemas.microsoft.com/office/drawing/2014/main" id="{A2D3F58A-6974-49B7-80DE-E1144C11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85" y="512301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Ã©sultat de recherche d'images pour &quot;tablette png&quot;">
            <a:hlinkClick r:id="" action="ppaction://noaction"/>
            <a:extLst>
              <a:ext uri="{FF2B5EF4-FFF2-40B4-BE49-F238E27FC236}">
                <a16:creationId xmlns:a16="http://schemas.microsoft.com/office/drawing/2014/main" id="{0825C842-427C-4936-8003-D453737AF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2" y="520075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D63245C-9F3E-403A-B640-21AA91B33192}"/>
              </a:ext>
            </a:extLst>
          </p:cNvPr>
          <p:cNvSpPr/>
          <p:nvPr/>
        </p:nvSpPr>
        <p:spPr>
          <a:xfrm>
            <a:off x="1556549" y="2462192"/>
            <a:ext cx="9192774" cy="4878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LISTES DES ELOCIENS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00BD9C-1B45-4EDD-9D0C-0A31B7E83B70}"/>
              </a:ext>
            </a:extLst>
          </p:cNvPr>
          <p:cNvSpPr/>
          <p:nvPr/>
        </p:nvSpPr>
        <p:spPr>
          <a:xfrm>
            <a:off x="1556551" y="2986449"/>
            <a:ext cx="9191134" cy="3230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6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ACA08D1-F6CA-47D3-93F1-C5A9783D5044}"/>
              </a:ext>
            </a:extLst>
          </p:cNvPr>
          <p:cNvSpPr txBox="1"/>
          <p:nvPr/>
        </p:nvSpPr>
        <p:spPr>
          <a:xfrm>
            <a:off x="4460240" y="5723330"/>
            <a:ext cx="2357120" cy="37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Ajouter un elocien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A9ECAC02-A9C7-4F06-B7FB-5E77F40E4C32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98" y="5814374"/>
            <a:ext cx="273740" cy="207848"/>
          </a:xfrm>
          <a:prstGeom prst="rect">
            <a:avLst/>
          </a:prstGeom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D8F769B-7836-4959-B4CD-07E58AADC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10938"/>
              </p:ext>
            </p:extLst>
          </p:nvPr>
        </p:nvGraphicFramePr>
        <p:xfrm>
          <a:off x="1556549" y="3426972"/>
          <a:ext cx="919113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1856">
                  <a:extLst>
                    <a:ext uri="{9D8B030D-6E8A-4147-A177-3AD203B41FA5}">
                      <a16:colId xmlns:a16="http://schemas.microsoft.com/office/drawing/2014/main" val="4005716689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2858844814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3082164962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2658434865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780480006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1639248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PRENOM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MAIL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FORMATION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STATUT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06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Elo_1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Elocien_1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linkClick r:id="rId16"/>
                        </a:rPr>
                        <a:t>elo_1@afpa.fr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En 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Elo_2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Elocien_2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hlinkClick r:id="rId17"/>
                        </a:rPr>
                        <a:t>elo_2@afpa.fr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Terminé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Elo_3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Elocien_3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hlinkClick r:id="rId18"/>
                        </a:rPr>
                        <a:t>elo_3@afpa.fr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En 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8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Elo_4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Elocien_4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hlinkClick r:id="rId19"/>
                        </a:rPr>
                        <a:t>elo_4@afpa.fr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COMPTA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En 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7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Elo_5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Elocien_5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hlinkClick r:id="rId20"/>
                        </a:rPr>
                        <a:t>elo_5@afpa.fr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Terminée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34755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E20F7B5A-8A9A-4082-94BF-7A5065A87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424" y="3793658"/>
            <a:ext cx="358256" cy="35825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C6457E7-C376-4FB1-BE4E-D6C1EF611F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77" y="4151914"/>
            <a:ext cx="406349" cy="4063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1AB3A28-B77A-4628-AA0E-246738BD6FB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77" y="4517748"/>
            <a:ext cx="406349" cy="4063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B191002-1A19-4923-A79D-AE95C302FF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77" y="4883582"/>
            <a:ext cx="406349" cy="4063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B106E9E-E309-495C-B16C-8B59CDFAF83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77" y="5249855"/>
            <a:ext cx="406349" cy="4063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D47E3B9-6E74-41DA-87D8-0ED0111DC0B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22" y="3839077"/>
            <a:ext cx="266873" cy="266873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9F67072F-D275-4993-A280-A268B6C95A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24" y="4221651"/>
            <a:ext cx="266873" cy="266873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B818E3AB-81DE-456A-9430-9C23CEE6F6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23" y="4587485"/>
            <a:ext cx="266873" cy="266873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CB86D409-37F6-435D-A0AB-DC7D3491BF0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22" y="4950721"/>
            <a:ext cx="266873" cy="266873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462C96BC-CC4D-470C-9DA4-81CFFF16FB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940" y="5319592"/>
            <a:ext cx="266873" cy="266873"/>
          </a:xfrm>
          <a:prstGeom prst="rect">
            <a:avLst/>
          </a:prstGeom>
        </p:spPr>
      </p:pic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24DEC1F-5008-4405-A939-EC05005F25A3}"/>
              </a:ext>
            </a:extLst>
          </p:cNvPr>
          <p:cNvSpPr/>
          <p:nvPr/>
        </p:nvSpPr>
        <p:spPr>
          <a:xfrm>
            <a:off x="9055515" y="5767144"/>
            <a:ext cx="1508618" cy="326198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Previous              next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03CC8B7-C69A-4FB9-8223-7EE8E883B547}"/>
              </a:ext>
            </a:extLst>
          </p:cNvPr>
          <p:cNvSpPr/>
          <p:nvPr/>
        </p:nvSpPr>
        <p:spPr>
          <a:xfrm>
            <a:off x="9796259" y="5776275"/>
            <a:ext cx="254936" cy="325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F86843E5-975B-421E-BA61-3F46A6804DDC}"/>
              </a:ext>
            </a:extLst>
          </p:cNvPr>
          <p:cNvSpPr txBox="1"/>
          <p:nvPr/>
        </p:nvSpPr>
        <p:spPr>
          <a:xfrm>
            <a:off x="1541310" y="3097462"/>
            <a:ext cx="90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Formation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B68F2514-5AB6-421B-80BA-8FF2888E7BC8}"/>
              </a:ext>
            </a:extLst>
          </p:cNvPr>
          <p:cNvSpPr/>
          <p:nvPr/>
        </p:nvSpPr>
        <p:spPr>
          <a:xfrm>
            <a:off x="2350864" y="3111369"/>
            <a:ext cx="1097849" cy="207323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Toutes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76459CAC-91E4-4948-8D85-5B86D7C33ACB}"/>
              </a:ext>
            </a:extLst>
          </p:cNvPr>
          <p:cNvSpPr/>
          <p:nvPr/>
        </p:nvSpPr>
        <p:spPr>
          <a:xfrm>
            <a:off x="4243026" y="3114795"/>
            <a:ext cx="696597" cy="205012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Tous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3C7F9D9-5330-4539-BE7E-B7F7A8B93320}"/>
              </a:ext>
            </a:extLst>
          </p:cNvPr>
          <p:cNvSpPr txBox="1"/>
          <p:nvPr/>
        </p:nvSpPr>
        <p:spPr>
          <a:xfrm>
            <a:off x="3660483" y="3097462"/>
            <a:ext cx="83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Statut</a:t>
            </a:r>
          </a:p>
        </p:txBody>
      </p: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EF4645C8-5FFB-4B3C-B3EE-4A15144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51369"/>
              </p:ext>
            </p:extLst>
          </p:nvPr>
        </p:nvGraphicFramePr>
        <p:xfrm>
          <a:off x="1572085" y="6626524"/>
          <a:ext cx="765928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1856">
                  <a:extLst>
                    <a:ext uri="{9D8B030D-6E8A-4147-A177-3AD203B41FA5}">
                      <a16:colId xmlns:a16="http://schemas.microsoft.com/office/drawing/2014/main" val="457942402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1349972800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1209932948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4293907071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495479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PRENOM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MAIL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FORMATION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STATUT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4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Elo_1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Elocien_1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linkClick r:id="rId16"/>
                        </a:rPr>
                        <a:t>elo_1@afpa.fr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En cours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86283"/>
                  </a:ext>
                </a:extLst>
              </a:tr>
            </a:tbl>
          </a:graphicData>
        </a:graphic>
      </p:graphicFrame>
      <p:sp>
        <p:nvSpPr>
          <p:cNvPr id="92" name="ZoneTexte 91">
            <a:extLst>
              <a:ext uri="{FF2B5EF4-FFF2-40B4-BE49-F238E27FC236}">
                <a16:creationId xmlns:a16="http://schemas.microsoft.com/office/drawing/2014/main" id="{84FB1466-E428-42D7-ACD7-EE73FCC588C7}"/>
              </a:ext>
            </a:extLst>
          </p:cNvPr>
          <p:cNvSpPr txBox="1"/>
          <p:nvPr/>
        </p:nvSpPr>
        <p:spPr>
          <a:xfrm>
            <a:off x="5023078" y="6246711"/>
            <a:ext cx="2357120" cy="37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EDITION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B33227A-0C00-404D-8631-8F3A16B9F888}"/>
              </a:ext>
            </a:extLst>
          </p:cNvPr>
          <p:cNvSpPr/>
          <p:nvPr/>
        </p:nvSpPr>
        <p:spPr>
          <a:xfrm>
            <a:off x="9459155" y="6626037"/>
            <a:ext cx="1290167" cy="7416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</a:p>
        </p:txBody>
      </p:sp>
    </p:spTree>
    <p:extLst>
      <p:ext uri="{BB962C8B-B14F-4D97-AF65-F5344CB8AC3E}">
        <p14:creationId xmlns:p14="http://schemas.microsoft.com/office/powerpoint/2010/main" val="197497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RÃ©sultat de recherche d'images pour &quot;pc png&quot;">
            <a:hlinkClick r:id="rId11" action="ppaction://hlinksldjump"/>
            <a:extLst>
              <a:ext uri="{FF2B5EF4-FFF2-40B4-BE49-F238E27FC236}">
                <a16:creationId xmlns:a16="http://schemas.microsoft.com/office/drawing/2014/main" id="{3B3D03C6-8B80-4EA3-9445-E44DA44B1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75" y="420185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Ã©sultat de recherche d'images pour &quot;mobile png&quot;">
            <a:hlinkClick r:id="" action="ppaction://noaction"/>
            <a:extLst>
              <a:ext uri="{FF2B5EF4-FFF2-40B4-BE49-F238E27FC236}">
                <a16:creationId xmlns:a16="http://schemas.microsoft.com/office/drawing/2014/main" id="{A2D3F58A-6974-49B7-80DE-E1144C11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85" y="512301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Ã©sultat de recherche d'images pour &quot;tablette png&quot;">
            <a:hlinkClick r:id="" action="ppaction://noaction"/>
            <a:extLst>
              <a:ext uri="{FF2B5EF4-FFF2-40B4-BE49-F238E27FC236}">
                <a16:creationId xmlns:a16="http://schemas.microsoft.com/office/drawing/2014/main" id="{0825C842-427C-4936-8003-D453737AF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2" y="520075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D63245C-9F3E-403A-B640-21AA91B33192}"/>
              </a:ext>
            </a:extLst>
          </p:cNvPr>
          <p:cNvSpPr/>
          <p:nvPr/>
        </p:nvSpPr>
        <p:spPr>
          <a:xfrm>
            <a:off x="1556549" y="2462192"/>
            <a:ext cx="9192774" cy="4878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LISTES DES ELOCIENS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00BD9C-1B45-4EDD-9D0C-0A31B7E83B70}"/>
              </a:ext>
            </a:extLst>
          </p:cNvPr>
          <p:cNvSpPr/>
          <p:nvPr/>
        </p:nvSpPr>
        <p:spPr>
          <a:xfrm>
            <a:off x="1558189" y="3007585"/>
            <a:ext cx="9191134" cy="3230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6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ACA08D1-F6CA-47D3-93F1-C5A9783D5044}"/>
              </a:ext>
            </a:extLst>
          </p:cNvPr>
          <p:cNvSpPr txBox="1"/>
          <p:nvPr/>
        </p:nvSpPr>
        <p:spPr>
          <a:xfrm>
            <a:off x="4460240" y="5723330"/>
            <a:ext cx="2357120" cy="37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Ajouter un elocien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A9ECAC02-A9C7-4F06-B7FB-5E77F40E4C32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98" y="5814374"/>
            <a:ext cx="273740" cy="207848"/>
          </a:xfrm>
          <a:prstGeom prst="rect">
            <a:avLst/>
          </a:prstGeom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D8F769B-7836-4959-B4CD-07E58AADCE88}"/>
              </a:ext>
            </a:extLst>
          </p:cNvPr>
          <p:cNvGraphicFramePr>
            <a:graphicFrameLocks noGrp="1"/>
          </p:cNvGraphicFramePr>
          <p:nvPr/>
        </p:nvGraphicFramePr>
        <p:xfrm>
          <a:off x="1556549" y="3426972"/>
          <a:ext cx="919113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1856">
                  <a:extLst>
                    <a:ext uri="{9D8B030D-6E8A-4147-A177-3AD203B41FA5}">
                      <a16:colId xmlns:a16="http://schemas.microsoft.com/office/drawing/2014/main" val="4005716689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2858844814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3082164962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2658434865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780480006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1639248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PRENOM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MAIL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FORMATION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STATUT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06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Elo_1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Elocien_1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linkClick r:id="rId16"/>
                        </a:rPr>
                        <a:t>elo_1@afpa.fr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En 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Elo_2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Elocien_2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hlinkClick r:id="rId17"/>
                        </a:rPr>
                        <a:t>elo_2@afpa.fr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Terminé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Elo_3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Elocien_3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hlinkClick r:id="rId18"/>
                        </a:rPr>
                        <a:t>elo_3@afpa.fr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En 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8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Elo_4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Elocien_4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hlinkClick r:id="rId19"/>
                        </a:rPr>
                        <a:t>elo_4@afpa.fr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COMPTA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En 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7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Elo_5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Elocien_5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hlinkClick r:id="rId20"/>
                        </a:rPr>
                        <a:t>elo_5@afpa.fr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Terminée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34755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E20F7B5A-8A9A-4082-94BF-7A5065A87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424" y="3793658"/>
            <a:ext cx="358256" cy="35825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C6457E7-C376-4FB1-BE4E-D6C1EF611F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77" y="4151914"/>
            <a:ext cx="406349" cy="4063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1AB3A28-B77A-4628-AA0E-246738BD6FB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77" y="4517748"/>
            <a:ext cx="406349" cy="4063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B191002-1A19-4923-A79D-AE95C302FF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77" y="4883582"/>
            <a:ext cx="406349" cy="40634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B106E9E-E309-495C-B16C-8B59CDFAF83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77" y="5249855"/>
            <a:ext cx="406349" cy="4063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D47E3B9-6E74-41DA-87D8-0ED0111DC0B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22" y="3839077"/>
            <a:ext cx="266873" cy="266873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9F67072F-D275-4993-A280-A268B6C95A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24" y="4221651"/>
            <a:ext cx="266873" cy="266873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B818E3AB-81DE-456A-9430-9C23CEE6F6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23" y="4587485"/>
            <a:ext cx="266873" cy="266873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CB86D409-37F6-435D-A0AB-DC7D3491BF0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22" y="4950721"/>
            <a:ext cx="266873" cy="266873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462C96BC-CC4D-470C-9DA4-81CFFF16FB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940" y="5319592"/>
            <a:ext cx="266873" cy="266873"/>
          </a:xfrm>
          <a:prstGeom prst="rect">
            <a:avLst/>
          </a:prstGeom>
        </p:spPr>
      </p:pic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24DEC1F-5008-4405-A939-EC05005F25A3}"/>
              </a:ext>
            </a:extLst>
          </p:cNvPr>
          <p:cNvSpPr/>
          <p:nvPr/>
        </p:nvSpPr>
        <p:spPr>
          <a:xfrm>
            <a:off x="9055515" y="5767144"/>
            <a:ext cx="1508618" cy="326198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Previous              next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03CC8B7-C69A-4FB9-8223-7EE8E883B547}"/>
              </a:ext>
            </a:extLst>
          </p:cNvPr>
          <p:cNvSpPr/>
          <p:nvPr/>
        </p:nvSpPr>
        <p:spPr>
          <a:xfrm>
            <a:off x="9796259" y="5776275"/>
            <a:ext cx="254936" cy="325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F86843E5-975B-421E-BA61-3F46A6804DDC}"/>
              </a:ext>
            </a:extLst>
          </p:cNvPr>
          <p:cNvSpPr txBox="1"/>
          <p:nvPr/>
        </p:nvSpPr>
        <p:spPr>
          <a:xfrm>
            <a:off x="1541310" y="3097462"/>
            <a:ext cx="90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Formation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B68F2514-5AB6-421B-80BA-8FF2888E7BC8}"/>
              </a:ext>
            </a:extLst>
          </p:cNvPr>
          <p:cNvSpPr/>
          <p:nvPr/>
        </p:nvSpPr>
        <p:spPr>
          <a:xfrm>
            <a:off x="2350864" y="3111369"/>
            <a:ext cx="1097849" cy="207323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Toutes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76459CAC-91E4-4948-8D85-5B86D7C33ACB}"/>
              </a:ext>
            </a:extLst>
          </p:cNvPr>
          <p:cNvSpPr/>
          <p:nvPr/>
        </p:nvSpPr>
        <p:spPr>
          <a:xfrm>
            <a:off x="4191737" y="3127262"/>
            <a:ext cx="696597" cy="205012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Tous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3C7F9D9-5330-4539-BE7E-B7F7A8B93320}"/>
              </a:ext>
            </a:extLst>
          </p:cNvPr>
          <p:cNvSpPr txBox="1"/>
          <p:nvPr/>
        </p:nvSpPr>
        <p:spPr>
          <a:xfrm>
            <a:off x="3660483" y="3097462"/>
            <a:ext cx="83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Statut</a:t>
            </a:r>
          </a:p>
        </p:txBody>
      </p: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EF4645C8-5FFB-4B3C-B3EE-4A15144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65187"/>
              </p:ext>
            </p:extLst>
          </p:nvPr>
        </p:nvGraphicFramePr>
        <p:xfrm>
          <a:off x="1572085" y="6626524"/>
          <a:ext cx="765928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1856">
                  <a:extLst>
                    <a:ext uri="{9D8B030D-6E8A-4147-A177-3AD203B41FA5}">
                      <a16:colId xmlns:a16="http://schemas.microsoft.com/office/drawing/2014/main" val="457942402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1349972800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1209932948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4293907071"/>
                    </a:ext>
                  </a:extLst>
                </a:gridCol>
                <a:gridCol w="1531856">
                  <a:extLst>
                    <a:ext uri="{9D8B030D-6E8A-4147-A177-3AD203B41FA5}">
                      <a16:colId xmlns:a16="http://schemas.microsoft.com/office/drawing/2014/main" val="495479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PRENOM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MAIL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FORMATION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STATUT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4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86283"/>
                  </a:ext>
                </a:extLst>
              </a:tr>
            </a:tbl>
          </a:graphicData>
        </a:graphic>
      </p:graphicFrame>
      <p:sp>
        <p:nvSpPr>
          <p:cNvPr id="92" name="ZoneTexte 91">
            <a:extLst>
              <a:ext uri="{FF2B5EF4-FFF2-40B4-BE49-F238E27FC236}">
                <a16:creationId xmlns:a16="http://schemas.microsoft.com/office/drawing/2014/main" id="{84FB1466-E428-42D7-ACD7-EE73FCC588C7}"/>
              </a:ext>
            </a:extLst>
          </p:cNvPr>
          <p:cNvSpPr txBox="1"/>
          <p:nvPr/>
        </p:nvSpPr>
        <p:spPr>
          <a:xfrm>
            <a:off x="5023078" y="6246711"/>
            <a:ext cx="2357120" cy="37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Ajouter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B33227A-0C00-404D-8631-8F3A16B9F888}"/>
              </a:ext>
            </a:extLst>
          </p:cNvPr>
          <p:cNvSpPr/>
          <p:nvPr/>
        </p:nvSpPr>
        <p:spPr>
          <a:xfrm>
            <a:off x="9459155" y="6626037"/>
            <a:ext cx="1290167" cy="7416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176326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802007" y="729342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844765" y="727923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813581" y="729342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5245975" y="729756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199652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49" y="1866496"/>
            <a:ext cx="228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Mes infos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57D542-836A-4AE4-ADF4-CB8D817541C6}"/>
              </a:ext>
            </a:extLst>
          </p:cNvPr>
          <p:cNvSpPr/>
          <p:nvPr/>
        </p:nvSpPr>
        <p:spPr>
          <a:xfrm>
            <a:off x="3467815" y="2485108"/>
            <a:ext cx="5570616" cy="41986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6C0B9EC-3A80-4A29-A072-724DB4EFCDD3}"/>
              </a:ext>
            </a:extLst>
          </p:cNvPr>
          <p:cNvSpPr txBox="1"/>
          <p:nvPr/>
        </p:nvSpPr>
        <p:spPr>
          <a:xfrm>
            <a:off x="3655949" y="2589811"/>
            <a:ext cx="302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Mes informations personnelles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52258726-BB49-444D-8E84-AA44BA4043B6}"/>
              </a:ext>
            </a:extLst>
          </p:cNvPr>
          <p:cNvSpPr txBox="1"/>
          <p:nvPr/>
        </p:nvSpPr>
        <p:spPr>
          <a:xfrm>
            <a:off x="3760679" y="5082158"/>
            <a:ext cx="254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Mon email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A7F4A85-1197-4AF1-800A-5612922C44FD}"/>
              </a:ext>
            </a:extLst>
          </p:cNvPr>
          <p:cNvSpPr txBox="1"/>
          <p:nvPr/>
        </p:nvSpPr>
        <p:spPr>
          <a:xfrm>
            <a:off x="6810664" y="2627427"/>
            <a:ext cx="254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Mon mot de passe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7B75896-05C6-4A53-B455-00643D3A5A16}"/>
              </a:ext>
            </a:extLst>
          </p:cNvPr>
          <p:cNvSpPr/>
          <p:nvPr/>
        </p:nvSpPr>
        <p:spPr>
          <a:xfrm>
            <a:off x="3765134" y="3213755"/>
            <a:ext cx="1168891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endParaRPr lang="fr-FR" sz="14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1DF958-FCED-4C9A-952A-AA0C463C55DF}"/>
              </a:ext>
            </a:extLst>
          </p:cNvPr>
          <p:cNvSpPr/>
          <p:nvPr/>
        </p:nvSpPr>
        <p:spPr>
          <a:xfrm>
            <a:off x="5170454" y="3232168"/>
            <a:ext cx="1443794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Prénom</a:t>
            </a:r>
            <a:endParaRPr lang="fr-FR" sz="16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984ACEC7-6863-4BDF-B158-115F85997860}"/>
              </a:ext>
            </a:extLst>
          </p:cNvPr>
          <p:cNvSpPr txBox="1"/>
          <p:nvPr/>
        </p:nvSpPr>
        <p:spPr>
          <a:xfrm>
            <a:off x="3703936" y="2913507"/>
            <a:ext cx="1236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8C16501F-33D7-47FD-A686-486AD0E0CAB8}"/>
              </a:ext>
            </a:extLst>
          </p:cNvPr>
          <p:cNvSpPr txBox="1"/>
          <p:nvPr/>
        </p:nvSpPr>
        <p:spPr>
          <a:xfrm>
            <a:off x="5130642" y="2934387"/>
            <a:ext cx="144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Prénom*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C90382C0-C06A-4787-AFE5-2AC0669CE5AD}"/>
              </a:ext>
            </a:extLst>
          </p:cNvPr>
          <p:cNvSpPr txBox="1"/>
          <p:nvPr/>
        </p:nvSpPr>
        <p:spPr>
          <a:xfrm>
            <a:off x="3765134" y="3629935"/>
            <a:ext cx="458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Adresse*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1F73407-D31D-4D4C-A9C7-669805400C67}"/>
              </a:ext>
            </a:extLst>
          </p:cNvPr>
          <p:cNvSpPr/>
          <p:nvPr/>
        </p:nvSpPr>
        <p:spPr>
          <a:xfrm>
            <a:off x="3765134" y="3892076"/>
            <a:ext cx="2849114" cy="3317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Adresse</a:t>
            </a:r>
            <a:endParaRPr lang="fr-FR" sz="2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550E2E9A-F58F-473B-B568-A20EEE6C0F41}"/>
              </a:ext>
            </a:extLst>
          </p:cNvPr>
          <p:cNvSpPr txBox="1"/>
          <p:nvPr/>
        </p:nvSpPr>
        <p:spPr>
          <a:xfrm>
            <a:off x="3765135" y="4378448"/>
            <a:ext cx="1558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Ville ou code postal*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CF28597-400E-4B5D-91E2-21C33D1B146F}"/>
              </a:ext>
            </a:extLst>
          </p:cNvPr>
          <p:cNvSpPr/>
          <p:nvPr/>
        </p:nvSpPr>
        <p:spPr>
          <a:xfrm>
            <a:off x="3760679" y="4674303"/>
            <a:ext cx="1180111" cy="3317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Ville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D288DF7B-B742-4018-99B1-6E1BE3340D08}"/>
              </a:ext>
            </a:extLst>
          </p:cNvPr>
          <p:cNvSpPr txBox="1"/>
          <p:nvPr/>
        </p:nvSpPr>
        <p:spPr>
          <a:xfrm>
            <a:off x="5170453" y="4385579"/>
            <a:ext cx="1443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Téléphone*</a:t>
            </a:r>
            <a:endParaRPr lang="fr-F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CDBAAFA-427B-4C66-9222-C530592544F8}"/>
              </a:ext>
            </a:extLst>
          </p:cNvPr>
          <p:cNvSpPr/>
          <p:nvPr/>
        </p:nvSpPr>
        <p:spPr>
          <a:xfrm>
            <a:off x="5170453" y="4668889"/>
            <a:ext cx="1443795" cy="3371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Téléphone</a:t>
            </a:r>
            <a:endParaRPr lang="fr-FR" sz="2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A572F59-AE9D-46B4-AEBA-793C88F42AFB}"/>
              </a:ext>
            </a:extLst>
          </p:cNvPr>
          <p:cNvSpPr/>
          <p:nvPr/>
        </p:nvSpPr>
        <p:spPr>
          <a:xfrm>
            <a:off x="3760679" y="5391914"/>
            <a:ext cx="2853569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Email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4EDF616-6441-420F-B418-6946B6550029}"/>
              </a:ext>
            </a:extLst>
          </p:cNvPr>
          <p:cNvSpPr/>
          <p:nvPr/>
        </p:nvSpPr>
        <p:spPr>
          <a:xfrm>
            <a:off x="6934114" y="3276431"/>
            <a:ext cx="1732241" cy="3277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************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B7FA604-3C13-4418-9663-69B044E7183B}"/>
              </a:ext>
            </a:extLst>
          </p:cNvPr>
          <p:cNvSpPr/>
          <p:nvPr/>
        </p:nvSpPr>
        <p:spPr>
          <a:xfrm>
            <a:off x="6939809" y="3892076"/>
            <a:ext cx="1735677" cy="36347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**************</a:t>
            </a:r>
            <a:endParaRPr lang="fr-FR" sz="16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F0989C2-2341-4CDF-BECD-42CCC4ADF8B0}"/>
              </a:ext>
            </a:extLst>
          </p:cNvPr>
          <p:cNvSpPr txBox="1"/>
          <p:nvPr/>
        </p:nvSpPr>
        <p:spPr>
          <a:xfrm>
            <a:off x="6930217" y="2913389"/>
            <a:ext cx="1380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Mot de passe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</a:p>
        </p:txBody>
      </p:sp>
      <p:sp>
        <p:nvSpPr>
          <p:cNvPr id="159" name="Rectangle 158">
            <a:hlinkClick r:id="rId11" action="ppaction://hlinksldjump"/>
            <a:extLst>
              <a:ext uri="{FF2B5EF4-FFF2-40B4-BE49-F238E27FC236}">
                <a16:creationId xmlns:a16="http://schemas.microsoft.com/office/drawing/2014/main" id="{AF304085-C6FB-4212-BF99-49753FF088F7}"/>
              </a:ext>
            </a:extLst>
          </p:cNvPr>
          <p:cNvSpPr/>
          <p:nvPr/>
        </p:nvSpPr>
        <p:spPr>
          <a:xfrm>
            <a:off x="3778320" y="5941057"/>
            <a:ext cx="4897166" cy="3795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VALIDER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2DC26977-8B8B-4E7B-AF3A-0E0C0723F6C7}"/>
              </a:ext>
            </a:extLst>
          </p:cNvPr>
          <p:cNvSpPr txBox="1"/>
          <p:nvPr/>
        </p:nvSpPr>
        <p:spPr>
          <a:xfrm>
            <a:off x="6939810" y="3659899"/>
            <a:ext cx="1385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Confirmation</a:t>
            </a:r>
            <a:endParaRPr lang="fr-F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781D6179-43A1-4BE1-8A6A-693FB700C5D2}"/>
              </a:ext>
            </a:extLst>
          </p:cNvPr>
          <p:cNvSpPr/>
          <p:nvPr/>
        </p:nvSpPr>
        <p:spPr>
          <a:xfrm>
            <a:off x="6939810" y="4668889"/>
            <a:ext cx="1726545" cy="1081490"/>
          </a:xfrm>
          <a:prstGeom prst="roundRect">
            <a:avLst>
              <a:gd name="adj" fmla="val 958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75000"/>
                  </a:schemeClr>
                </a:solidFill>
              </a:rPr>
              <a:t>Ajouter photo  de profil</a:t>
            </a:r>
          </a:p>
        </p:txBody>
      </p:sp>
      <p:pic>
        <p:nvPicPr>
          <p:cNvPr id="162" name="Image 161">
            <a:extLst>
              <a:ext uri="{FF2B5EF4-FFF2-40B4-BE49-F238E27FC236}">
                <a16:creationId xmlns:a16="http://schemas.microsoft.com/office/drawing/2014/main" id="{E14559F8-6CBE-4A5F-8036-E589B7F1B41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79" y="5470132"/>
            <a:ext cx="190935" cy="190935"/>
          </a:xfrm>
          <a:prstGeom prst="rect">
            <a:avLst/>
          </a:prstGeom>
        </p:spPr>
      </p:pic>
      <p:sp>
        <p:nvSpPr>
          <p:cNvPr id="163" name="ZoneTexte 162">
            <a:extLst>
              <a:ext uri="{FF2B5EF4-FFF2-40B4-BE49-F238E27FC236}">
                <a16:creationId xmlns:a16="http://schemas.microsoft.com/office/drawing/2014/main" id="{B13F962B-1702-4696-8F01-DFDB9544B49D}"/>
              </a:ext>
            </a:extLst>
          </p:cNvPr>
          <p:cNvSpPr txBox="1"/>
          <p:nvPr/>
        </p:nvSpPr>
        <p:spPr>
          <a:xfrm>
            <a:off x="6930217" y="4343884"/>
            <a:ext cx="254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Photo de profil</a:t>
            </a:r>
          </a:p>
        </p:txBody>
      </p:sp>
      <p:pic>
        <p:nvPicPr>
          <p:cNvPr id="68" name="Picture 2" descr="RÃ©sultat de recherche d'images pour &quot;pc png&quot;">
            <a:hlinkClick r:id="rId11" action="ppaction://hlinksldjump"/>
            <a:extLst>
              <a:ext uri="{FF2B5EF4-FFF2-40B4-BE49-F238E27FC236}">
                <a16:creationId xmlns:a16="http://schemas.microsoft.com/office/drawing/2014/main" id="{2943EB2B-D552-48CA-B48F-63D6C9571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98" y="379661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RÃ©sultat de recherche d'images pour &quot;mobile png&quot;">
            <a:hlinkClick r:id="" action="ppaction://noaction"/>
            <a:extLst>
              <a:ext uri="{FF2B5EF4-FFF2-40B4-BE49-F238E27FC236}">
                <a16:creationId xmlns:a16="http://schemas.microsoft.com/office/drawing/2014/main" id="{3969305D-5DC4-498D-9BF5-370E5369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708" y="471777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RÃ©sultat de recherche d'images pour &quot;tablette png&quot;">
            <a:hlinkClick r:id="" action="ppaction://noaction"/>
            <a:extLst>
              <a:ext uri="{FF2B5EF4-FFF2-40B4-BE49-F238E27FC236}">
                <a16:creationId xmlns:a16="http://schemas.microsoft.com/office/drawing/2014/main" id="{67A3A9D1-F97B-46DD-944D-DCEEC1997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05" y="479551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4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471827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496453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566540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673945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751472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1841585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9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DA3EE37C-45B0-4847-8FEC-F06D8705A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46" y="3160724"/>
            <a:ext cx="578155" cy="5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ADDA4EC1-5C64-4BA8-956A-B3322E91BC5C}"/>
              </a:ext>
            </a:extLst>
          </p:cNvPr>
          <p:cNvSpPr/>
          <p:nvPr/>
        </p:nvSpPr>
        <p:spPr>
          <a:xfrm>
            <a:off x="3690526" y="2992143"/>
            <a:ext cx="2628415" cy="131195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EDE42A4-1AE7-434C-92C0-B77D4796AB57}"/>
              </a:ext>
            </a:extLst>
          </p:cNvPr>
          <p:cNvSpPr txBox="1"/>
          <p:nvPr/>
        </p:nvSpPr>
        <p:spPr>
          <a:xfrm>
            <a:off x="3764203" y="3738879"/>
            <a:ext cx="7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Elocien</a:t>
            </a:r>
          </a:p>
          <a:p>
            <a:pPr algn="ctr"/>
            <a:r>
              <a:rPr lang="fr-FR" sz="1200" dirty="0"/>
              <a:t>Elo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FC6DADE1-0D77-47C8-8006-4704C0B8976A}"/>
              </a:ext>
            </a:extLst>
          </p:cNvPr>
          <p:cNvSpPr txBox="1"/>
          <p:nvPr/>
        </p:nvSpPr>
        <p:spPr>
          <a:xfrm>
            <a:off x="4491190" y="3296166"/>
            <a:ext cx="17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D91303-D6C9-43C2-BFD2-C790244B9E66}"/>
              </a:ext>
            </a:extLst>
          </p:cNvPr>
          <p:cNvSpPr/>
          <p:nvPr/>
        </p:nvSpPr>
        <p:spPr>
          <a:xfrm>
            <a:off x="4513644" y="3887813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7B3B49-710D-40B9-A093-281575A311FC}"/>
              </a:ext>
            </a:extLst>
          </p:cNvPr>
          <p:cNvSpPr/>
          <p:nvPr/>
        </p:nvSpPr>
        <p:spPr>
          <a:xfrm>
            <a:off x="5524374" y="3894156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572AB104-2636-4050-85B2-498BC3AFACA4}"/>
              </a:ext>
            </a:extLst>
          </p:cNvPr>
          <p:cNvSpPr txBox="1"/>
          <p:nvPr/>
        </p:nvSpPr>
        <p:spPr>
          <a:xfrm>
            <a:off x="4404717" y="3951013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E342D21D-4A57-4655-9BA9-CF1428122BBF}"/>
              </a:ext>
            </a:extLst>
          </p:cNvPr>
          <p:cNvSpPr txBox="1"/>
          <p:nvPr/>
        </p:nvSpPr>
        <p:spPr>
          <a:xfrm>
            <a:off x="4402432" y="3951013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pic>
        <p:nvPicPr>
          <p:cNvPr id="105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8785CD02-7A25-4BE8-B158-8CB542C8A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758" y="3160724"/>
            <a:ext cx="578155" cy="5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08376A5E-C116-419B-ACA3-B2E4D0B65FEE}"/>
              </a:ext>
            </a:extLst>
          </p:cNvPr>
          <p:cNvSpPr/>
          <p:nvPr/>
        </p:nvSpPr>
        <p:spPr>
          <a:xfrm>
            <a:off x="6674438" y="2992143"/>
            <a:ext cx="2628415" cy="131195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B3A29286-8F20-45F0-B307-6244F3D77245}"/>
              </a:ext>
            </a:extLst>
          </p:cNvPr>
          <p:cNvSpPr txBox="1"/>
          <p:nvPr/>
        </p:nvSpPr>
        <p:spPr>
          <a:xfrm>
            <a:off x="6748115" y="3738879"/>
            <a:ext cx="7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Elocien</a:t>
            </a:r>
          </a:p>
          <a:p>
            <a:pPr algn="ctr"/>
            <a:r>
              <a:rPr lang="fr-FR" sz="1200" dirty="0"/>
              <a:t>Elo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0DEDEBE-DC70-4B99-B362-E569C00B033D}"/>
              </a:ext>
            </a:extLst>
          </p:cNvPr>
          <p:cNvSpPr txBox="1"/>
          <p:nvPr/>
        </p:nvSpPr>
        <p:spPr>
          <a:xfrm>
            <a:off x="7475102" y="3296166"/>
            <a:ext cx="17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798B43-7DD3-4E20-9EF1-8EE68A3B431F}"/>
              </a:ext>
            </a:extLst>
          </p:cNvPr>
          <p:cNvSpPr/>
          <p:nvPr/>
        </p:nvSpPr>
        <p:spPr>
          <a:xfrm>
            <a:off x="7497556" y="3887813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1759186-EAA9-4A5C-8A2A-A11FF0503D8E}"/>
              </a:ext>
            </a:extLst>
          </p:cNvPr>
          <p:cNvSpPr/>
          <p:nvPr/>
        </p:nvSpPr>
        <p:spPr>
          <a:xfrm>
            <a:off x="8508286" y="3894156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E0319D31-F681-4415-903D-B5A17E017E4A}"/>
              </a:ext>
            </a:extLst>
          </p:cNvPr>
          <p:cNvSpPr txBox="1"/>
          <p:nvPr/>
        </p:nvSpPr>
        <p:spPr>
          <a:xfrm>
            <a:off x="7388629" y="3951013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8028C7FE-8CBD-4155-AF21-184ACC584181}"/>
              </a:ext>
            </a:extLst>
          </p:cNvPr>
          <p:cNvSpPr txBox="1"/>
          <p:nvPr/>
        </p:nvSpPr>
        <p:spPr>
          <a:xfrm>
            <a:off x="7386344" y="3951013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pic>
        <p:nvPicPr>
          <p:cNvPr id="113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7A9B6B96-8DC1-472A-BBCC-AD60699B1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30" y="4600100"/>
            <a:ext cx="578155" cy="5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93149DAE-D1CA-49BD-BCF7-E9A93D454DF0}"/>
              </a:ext>
            </a:extLst>
          </p:cNvPr>
          <p:cNvSpPr/>
          <p:nvPr/>
        </p:nvSpPr>
        <p:spPr>
          <a:xfrm>
            <a:off x="3692210" y="4431519"/>
            <a:ext cx="2628415" cy="131195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72F0DBC-E26D-4572-A5D9-125486A7BC78}"/>
              </a:ext>
            </a:extLst>
          </p:cNvPr>
          <p:cNvSpPr txBox="1"/>
          <p:nvPr/>
        </p:nvSpPr>
        <p:spPr>
          <a:xfrm>
            <a:off x="3765887" y="5178255"/>
            <a:ext cx="7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Elocien</a:t>
            </a:r>
          </a:p>
          <a:p>
            <a:pPr algn="ctr"/>
            <a:r>
              <a:rPr lang="fr-FR" sz="1200" dirty="0"/>
              <a:t>Elo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D0A29803-0E7B-4B0F-87D9-CD101CBA59B9}"/>
              </a:ext>
            </a:extLst>
          </p:cNvPr>
          <p:cNvSpPr txBox="1"/>
          <p:nvPr/>
        </p:nvSpPr>
        <p:spPr>
          <a:xfrm>
            <a:off x="4492874" y="4735542"/>
            <a:ext cx="17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2C6BDF9-D655-4273-AB3B-09A9F72227F0}"/>
              </a:ext>
            </a:extLst>
          </p:cNvPr>
          <p:cNvSpPr/>
          <p:nvPr/>
        </p:nvSpPr>
        <p:spPr>
          <a:xfrm>
            <a:off x="4515328" y="5327189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FAE54BD-D999-4C3C-A73A-E8D821195975}"/>
              </a:ext>
            </a:extLst>
          </p:cNvPr>
          <p:cNvSpPr/>
          <p:nvPr/>
        </p:nvSpPr>
        <p:spPr>
          <a:xfrm>
            <a:off x="5526058" y="5333532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5CB857D2-117E-466E-B6F3-63ABD058916E}"/>
              </a:ext>
            </a:extLst>
          </p:cNvPr>
          <p:cNvSpPr txBox="1"/>
          <p:nvPr/>
        </p:nvSpPr>
        <p:spPr>
          <a:xfrm>
            <a:off x="4406401" y="5390389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E8A9132A-8BDC-45AE-8694-DB03937370A3}"/>
              </a:ext>
            </a:extLst>
          </p:cNvPr>
          <p:cNvSpPr txBox="1"/>
          <p:nvPr/>
        </p:nvSpPr>
        <p:spPr>
          <a:xfrm>
            <a:off x="4404116" y="5390389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pic>
        <p:nvPicPr>
          <p:cNvPr id="121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44EAB44D-6E5F-485F-98A5-62304C463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442" y="4600100"/>
            <a:ext cx="578155" cy="5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C5B24E35-7DE6-4FEC-ADA9-17A2A8791FBF}"/>
              </a:ext>
            </a:extLst>
          </p:cNvPr>
          <p:cNvSpPr/>
          <p:nvPr/>
        </p:nvSpPr>
        <p:spPr>
          <a:xfrm>
            <a:off x="6676122" y="4431519"/>
            <a:ext cx="2628415" cy="131195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A503084F-3E84-4AA8-95B8-9CFAEC3469A0}"/>
              </a:ext>
            </a:extLst>
          </p:cNvPr>
          <p:cNvSpPr txBox="1"/>
          <p:nvPr/>
        </p:nvSpPr>
        <p:spPr>
          <a:xfrm>
            <a:off x="6749799" y="5178255"/>
            <a:ext cx="7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Elocien</a:t>
            </a:r>
          </a:p>
          <a:p>
            <a:pPr algn="ctr"/>
            <a:r>
              <a:rPr lang="fr-FR" sz="1200" dirty="0"/>
              <a:t>Elo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182E06EB-74B1-4A8E-9660-B49BDA4E3255}"/>
              </a:ext>
            </a:extLst>
          </p:cNvPr>
          <p:cNvSpPr txBox="1"/>
          <p:nvPr/>
        </p:nvSpPr>
        <p:spPr>
          <a:xfrm>
            <a:off x="7476786" y="4735542"/>
            <a:ext cx="17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8749D4B-EDFF-4E3F-9D2E-0F136E6E9BB9}"/>
              </a:ext>
            </a:extLst>
          </p:cNvPr>
          <p:cNvSpPr/>
          <p:nvPr/>
        </p:nvSpPr>
        <p:spPr>
          <a:xfrm>
            <a:off x="7499240" y="5327189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292CB7B-556A-4FFE-9155-A6CBE4794EFE}"/>
              </a:ext>
            </a:extLst>
          </p:cNvPr>
          <p:cNvSpPr/>
          <p:nvPr/>
        </p:nvSpPr>
        <p:spPr>
          <a:xfrm>
            <a:off x="8509970" y="5333532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8DD023C-CD11-4ECC-B19E-653BA52AB91A}"/>
              </a:ext>
            </a:extLst>
          </p:cNvPr>
          <p:cNvSpPr txBox="1"/>
          <p:nvPr/>
        </p:nvSpPr>
        <p:spPr>
          <a:xfrm>
            <a:off x="7390313" y="5390389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ED3FED46-4267-4F1B-98EE-9355CA1F9A67}"/>
              </a:ext>
            </a:extLst>
          </p:cNvPr>
          <p:cNvSpPr txBox="1"/>
          <p:nvPr/>
        </p:nvSpPr>
        <p:spPr>
          <a:xfrm>
            <a:off x="7388028" y="5390389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pic>
        <p:nvPicPr>
          <p:cNvPr id="134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600327D9-AE19-44FC-B716-E5DB7916A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46" y="6043067"/>
            <a:ext cx="578155" cy="5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DECB1FB6-1512-4251-8FDD-31CA3BDA57E1}"/>
              </a:ext>
            </a:extLst>
          </p:cNvPr>
          <p:cNvSpPr/>
          <p:nvPr/>
        </p:nvSpPr>
        <p:spPr>
          <a:xfrm>
            <a:off x="3690526" y="5874486"/>
            <a:ext cx="2628415" cy="131195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0F06D630-E89F-4C7D-BBC3-926CBE1866BB}"/>
              </a:ext>
            </a:extLst>
          </p:cNvPr>
          <p:cNvSpPr txBox="1"/>
          <p:nvPr/>
        </p:nvSpPr>
        <p:spPr>
          <a:xfrm>
            <a:off x="3764203" y="6621222"/>
            <a:ext cx="7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Elocien</a:t>
            </a:r>
          </a:p>
          <a:p>
            <a:pPr algn="ctr"/>
            <a:r>
              <a:rPr lang="fr-FR" sz="1200" dirty="0"/>
              <a:t>Elo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E4888588-034D-4E3B-A822-2F84E72C7341}"/>
              </a:ext>
            </a:extLst>
          </p:cNvPr>
          <p:cNvSpPr txBox="1"/>
          <p:nvPr/>
        </p:nvSpPr>
        <p:spPr>
          <a:xfrm>
            <a:off x="4491190" y="6178509"/>
            <a:ext cx="17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9AA65D-0D5A-4655-B228-A522548C246E}"/>
              </a:ext>
            </a:extLst>
          </p:cNvPr>
          <p:cNvSpPr/>
          <p:nvPr/>
        </p:nvSpPr>
        <p:spPr>
          <a:xfrm>
            <a:off x="4513644" y="6770156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C4CAEFE-82E1-4626-A53A-B7B5642B3BB2}"/>
              </a:ext>
            </a:extLst>
          </p:cNvPr>
          <p:cNvSpPr/>
          <p:nvPr/>
        </p:nvSpPr>
        <p:spPr>
          <a:xfrm>
            <a:off x="5524374" y="6776499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EC42C11A-2583-4E19-8107-C831D9536049}"/>
              </a:ext>
            </a:extLst>
          </p:cNvPr>
          <p:cNvSpPr txBox="1"/>
          <p:nvPr/>
        </p:nvSpPr>
        <p:spPr>
          <a:xfrm>
            <a:off x="4404717" y="6833356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5F7CD2A0-1079-4242-B67F-76514D1D8377}"/>
              </a:ext>
            </a:extLst>
          </p:cNvPr>
          <p:cNvSpPr txBox="1"/>
          <p:nvPr/>
        </p:nvSpPr>
        <p:spPr>
          <a:xfrm>
            <a:off x="4402432" y="6833356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pic>
        <p:nvPicPr>
          <p:cNvPr id="142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24F80841-CC96-4AC0-B1D6-BCEEBE4FA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758" y="6043067"/>
            <a:ext cx="578155" cy="5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BCA2F2C-BB63-401F-8ED6-7A2A5FCD950C}"/>
              </a:ext>
            </a:extLst>
          </p:cNvPr>
          <p:cNvSpPr/>
          <p:nvPr/>
        </p:nvSpPr>
        <p:spPr>
          <a:xfrm>
            <a:off x="6674438" y="5874486"/>
            <a:ext cx="2628415" cy="131195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64682272-D45A-4573-9069-D5F8EDB3A8F0}"/>
              </a:ext>
            </a:extLst>
          </p:cNvPr>
          <p:cNvSpPr txBox="1"/>
          <p:nvPr/>
        </p:nvSpPr>
        <p:spPr>
          <a:xfrm>
            <a:off x="6748115" y="6621222"/>
            <a:ext cx="7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Elocien</a:t>
            </a:r>
          </a:p>
          <a:p>
            <a:pPr algn="ctr"/>
            <a:r>
              <a:rPr lang="fr-FR" sz="1200" dirty="0"/>
              <a:t>Elo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343FAFC8-FD0E-4C9E-AB21-21B22DA4B333}"/>
              </a:ext>
            </a:extLst>
          </p:cNvPr>
          <p:cNvSpPr txBox="1"/>
          <p:nvPr/>
        </p:nvSpPr>
        <p:spPr>
          <a:xfrm>
            <a:off x="7475102" y="6178509"/>
            <a:ext cx="17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11FA431-EC97-4872-8016-D6A3D1B9B9CC}"/>
              </a:ext>
            </a:extLst>
          </p:cNvPr>
          <p:cNvSpPr/>
          <p:nvPr/>
        </p:nvSpPr>
        <p:spPr>
          <a:xfrm>
            <a:off x="7497556" y="6770156"/>
            <a:ext cx="1805298" cy="4092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6556BA6-2C58-4A9D-B437-CC43D8149C79}"/>
              </a:ext>
            </a:extLst>
          </p:cNvPr>
          <p:cNvSpPr/>
          <p:nvPr/>
        </p:nvSpPr>
        <p:spPr>
          <a:xfrm>
            <a:off x="8508286" y="6776499"/>
            <a:ext cx="793959" cy="409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Voir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790F69AD-926D-4527-BAD6-6A61DC7F87AA}"/>
              </a:ext>
            </a:extLst>
          </p:cNvPr>
          <p:cNvSpPr txBox="1"/>
          <p:nvPr/>
        </p:nvSpPr>
        <p:spPr>
          <a:xfrm>
            <a:off x="7388629" y="6833356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4DCB2FFC-05DE-435B-9503-1B56B874E902}"/>
              </a:ext>
            </a:extLst>
          </p:cNvPr>
          <p:cNvSpPr txBox="1"/>
          <p:nvPr/>
        </p:nvSpPr>
        <p:spPr>
          <a:xfrm>
            <a:off x="7386344" y="6833356"/>
            <a:ext cx="124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 formation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250D641-2F09-4355-98B8-6BFACB35B23C}"/>
              </a:ext>
            </a:extLst>
          </p:cNvPr>
          <p:cNvSpPr/>
          <p:nvPr/>
        </p:nvSpPr>
        <p:spPr>
          <a:xfrm>
            <a:off x="3690526" y="2463153"/>
            <a:ext cx="5638015" cy="4559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7" name="Rectangle : coins arrondis 156">
            <a:extLst>
              <a:ext uri="{FF2B5EF4-FFF2-40B4-BE49-F238E27FC236}">
                <a16:creationId xmlns:a16="http://schemas.microsoft.com/office/drawing/2014/main" id="{DC76E6F7-18A7-4171-9DB5-A68F2E8A3061}"/>
              </a:ext>
            </a:extLst>
          </p:cNvPr>
          <p:cNvSpPr/>
          <p:nvPr/>
        </p:nvSpPr>
        <p:spPr>
          <a:xfrm>
            <a:off x="4966920" y="2159289"/>
            <a:ext cx="309735" cy="217713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70EDE5-C997-4063-9FB2-6C182EDAAE31}"/>
              </a:ext>
            </a:extLst>
          </p:cNvPr>
          <p:cNvSpPr txBox="1"/>
          <p:nvPr/>
        </p:nvSpPr>
        <p:spPr>
          <a:xfrm>
            <a:off x="3697864" y="2134806"/>
            <a:ext cx="126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Nombre </a:t>
            </a:r>
            <a:r>
              <a:rPr lang="fr-FR" sz="1200" dirty="0" err="1"/>
              <a:t>élociens</a:t>
            </a:r>
            <a:endParaRPr lang="fr-FR" sz="1200" dirty="0"/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59B9A483-35E6-4D1D-A4FA-62D2BEAA4021}"/>
              </a:ext>
            </a:extLst>
          </p:cNvPr>
          <p:cNvSpPr txBox="1"/>
          <p:nvPr/>
        </p:nvSpPr>
        <p:spPr>
          <a:xfrm>
            <a:off x="5350703" y="2146428"/>
            <a:ext cx="83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Formation</a:t>
            </a:r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DF0E7C29-C532-4A83-933C-9AAEA1E0D090}"/>
              </a:ext>
            </a:extLst>
          </p:cNvPr>
          <p:cNvSpPr/>
          <p:nvPr/>
        </p:nvSpPr>
        <p:spPr>
          <a:xfrm>
            <a:off x="6199190" y="2180744"/>
            <a:ext cx="1097849" cy="207323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Toutes</a:t>
            </a: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0F1164EB-B979-47B0-9336-E3FD395582D2}"/>
              </a:ext>
            </a:extLst>
          </p:cNvPr>
          <p:cNvSpPr/>
          <p:nvPr/>
        </p:nvSpPr>
        <p:spPr>
          <a:xfrm>
            <a:off x="8603944" y="2180403"/>
            <a:ext cx="696597" cy="205012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Tous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73222991-1A1E-4284-8278-345EDAB2364A}"/>
              </a:ext>
            </a:extLst>
          </p:cNvPr>
          <p:cNvSpPr txBox="1"/>
          <p:nvPr/>
        </p:nvSpPr>
        <p:spPr>
          <a:xfrm>
            <a:off x="7879650" y="2150603"/>
            <a:ext cx="83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Statut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9244CF6C-88D0-4E1F-9651-4E323D02F3C5}"/>
              </a:ext>
            </a:extLst>
          </p:cNvPr>
          <p:cNvSpPr txBox="1"/>
          <p:nvPr/>
        </p:nvSpPr>
        <p:spPr>
          <a:xfrm>
            <a:off x="5624110" y="7265561"/>
            <a:ext cx="126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&lt; Page 1 ….. 12 &gt;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C895108-D699-4A29-AF04-FFA1D901233C}"/>
              </a:ext>
            </a:extLst>
          </p:cNvPr>
          <p:cNvSpPr/>
          <p:nvPr/>
        </p:nvSpPr>
        <p:spPr>
          <a:xfrm>
            <a:off x="3690526" y="2423427"/>
            <a:ext cx="5638015" cy="4559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471827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496453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566540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673945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751472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1841585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A418D2-D73D-43F6-A5C5-EF9945A7AA76}"/>
              </a:ext>
            </a:extLst>
          </p:cNvPr>
          <p:cNvSpPr/>
          <p:nvPr/>
        </p:nvSpPr>
        <p:spPr>
          <a:xfrm>
            <a:off x="2771666" y="2656699"/>
            <a:ext cx="7381090" cy="4878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19DCBF-6F06-442B-A274-0F09ECE69EAE}"/>
              </a:ext>
            </a:extLst>
          </p:cNvPr>
          <p:cNvSpPr/>
          <p:nvPr/>
        </p:nvSpPr>
        <p:spPr>
          <a:xfrm>
            <a:off x="2771666" y="3183471"/>
            <a:ext cx="7381090" cy="4878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52CCE32-0D42-44A6-A7FC-88DF71C02996}"/>
              </a:ext>
            </a:extLst>
          </p:cNvPr>
          <p:cNvSpPr/>
          <p:nvPr/>
        </p:nvSpPr>
        <p:spPr>
          <a:xfrm>
            <a:off x="2771667" y="3754086"/>
            <a:ext cx="7381090" cy="1523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 un article</a:t>
            </a:r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220820C5-7896-4D1E-88F0-33A8AD081B0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85" y="4745039"/>
            <a:ext cx="363939" cy="36393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F0981B74-48D7-4E7F-94C4-AA4B75D56E4C}"/>
              </a:ext>
            </a:extLst>
          </p:cNvPr>
          <p:cNvSpPr/>
          <p:nvPr/>
        </p:nvSpPr>
        <p:spPr>
          <a:xfrm>
            <a:off x="4787169" y="5367783"/>
            <a:ext cx="1700920" cy="15603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23D5E26-FA5F-4CF6-947A-C1AA1621C097}"/>
              </a:ext>
            </a:extLst>
          </p:cNvPr>
          <p:cNvSpPr/>
          <p:nvPr/>
        </p:nvSpPr>
        <p:spPr>
          <a:xfrm>
            <a:off x="8451836" y="5360835"/>
            <a:ext cx="1700920" cy="1560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BD3D60-9A88-4ECE-814F-65C162C39C79}"/>
              </a:ext>
            </a:extLst>
          </p:cNvPr>
          <p:cNvSpPr/>
          <p:nvPr/>
        </p:nvSpPr>
        <p:spPr>
          <a:xfrm>
            <a:off x="6619502" y="5360835"/>
            <a:ext cx="1700920" cy="1567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METIS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C2B8C3E-3C55-4561-9650-BEA3914E04EC}"/>
              </a:ext>
            </a:extLst>
          </p:cNvPr>
          <p:cNvSpPr/>
          <p:nvPr/>
        </p:nvSpPr>
        <p:spPr>
          <a:xfrm>
            <a:off x="2771665" y="5845851"/>
            <a:ext cx="1884089" cy="10822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Site </a:t>
            </a:r>
          </a:p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Conciergerie</a:t>
            </a:r>
          </a:p>
          <a:p>
            <a:pPr algn="ctr"/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F3139DD-356D-4209-BEDE-A7E42A769AC3}"/>
              </a:ext>
            </a:extLst>
          </p:cNvPr>
          <p:cNvSpPr/>
          <p:nvPr/>
        </p:nvSpPr>
        <p:spPr>
          <a:xfrm>
            <a:off x="2762475" y="5370738"/>
            <a:ext cx="1884089" cy="4021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A268030-06C3-4A1C-8451-1F0401F69686}"/>
              </a:ext>
            </a:extLst>
          </p:cNvPr>
          <p:cNvSpPr/>
          <p:nvPr/>
        </p:nvSpPr>
        <p:spPr>
          <a:xfrm>
            <a:off x="2762475" y="6602242"/>
            <a:ext cx="1057171" cy="333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STATUT</a:t>
            </a:r>
          </a:p>
        </p:txBody>
      </p:sp>
      <p:pic>
        <p:nvPicPr>
          <p:cNvPr id="129" name="Image 128">
            <a:extLst>
              <a:ext uri="{FF2B5EF4-FFF2-40B4-BE49-F238E27FC236}">
                <a16:creationId xmlns:a16="http://schemas.microsoft.com/office/drawing/2014/main" id="{CD025BE1-E353-4B97-A756-6F2A9B081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63" y="6543916"/>
            <a:ext cx="396082" cy="3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67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9765</TotalTime>
  <Words>995</Words>
  <Application>Microsoft Office PowerPoint</Application>
  <PresentationFormat>Personnalisé</PresentationFormat>
  <Paragraphs>426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Pro</vt:lpstr>
      <vt:lpstr>Thème Office</vt:lpstr>
      <vt:lpstr>Mockup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</dc:title>
  <dc:creator>samir founou</dc:creator>
  <cp:lastModifiedBy>samir founou</cp:lastModifiedBy>
  <cp:revision>73</cp:revision>
  <dcterms:created xsi:type="dcterms:W3CDTF">2019-05-29T11:52:47Z</dcterms:created>
  <dcterms:modified xsi:type="dcterms:W3CDTF">2019-06-11T07:24:44Z</dcterms:modified>
</cp:coreProperties>
</file>