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3A8"/>
    <a:srgbClr val="32939B"/>
    <a:srgbClr val="48C7B0"/>
    <a:srgbClr val="626262"/>
    <a:srgbClr val="2B9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1"/>
    <p:restoredTop sz="94634"/>
  </p:normalViewPr>
  <p:slideViewPr>
    <p:cSldViewPr snapToGrid="0" snapToObjects="1">
      <p:cViewPr>
        <p:scale>
          <a:sx n="50" d="100"/>
          <a:sy n="50" d="100"/>
        </p:scale>
        <p:origin x="263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22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nde diagonale 6">
            <a:extLst>
              <a:ext uri="{FF2B5EF4-FFF2-40B4-BE49-F238E27FC236}">
                <a16:creationId xmlns:a16="http://schemas.microsoft.com/office/drawing/2014/main" id="{422E8971-6E16-4B8F-9918-D38D913E0149}"/>
              </a:ext>
            </a:extLst>
          </p:cNvPr>
          <p:cNvSpPr/>
          <p:nvPr/>
        </p:nvSpPr>
        <p:spPr>
          <a:xfrm rot="4653375">
            <a:off x="-1475178" y="-5121209"/>
            <a:ext cx="3457365" cy="15698014"/>
          </a:xfrm>
          <a:prstGeom prst="diagStrip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Bande diagonale 8">
            <a:extLst>
              <a:ext uri="{FF2B5EF4-FFF2-40B4-BE49-F238E27FC236}">
                <a16:creationId xmlns:a16="http://schemas.microsoft.com/office/drawing/2014/main" id="{10791365-2107-4A84-A944-45CA90FDBB61}"/>
              </a:ext>
            </a:extLst>
          </p:cNvPr>
          <p:cNvSpPr/>
          <p:nvPr/>
        </p:nvSpPr>
        <p:spPr>
          <a:xfrm rot="4666507">
            <a:off x="-1943685" y="2044622"/>
            <a:ext cx="3457365" cy="15698014"/>
          </a:xfrm>
          <a:prstGeom prst="diagStrip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Bande diagonale 9">
            <a:extLst>
              <a:ext uri="{FF2B5EF4-FFF2-40B4-BE49-F238E27FC236}">
                <a16:creationId xmlns:a16="http://schemas.microsoft.com/office/drawing/2014/main" id="{9A7DE574-4956-470A-9D1D-881526B35B33}"/>
              </a:ext>
            </a:extLst>
          </p:cNvPr>
          <p:cNvSpPr/>
          <p:nvPr/>
        </p:nvSpPr>
        <p:spPr>
          <a:xfrm rot="6024997">
            <a:off x="-1454044" y="-2864636"/>
            <a:ext cx="3457369" cy="15698014"/>
          </a:xfrm>
          <a:prstGeom prst="diagStrip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ED034-15C7-41A4-A295-9B5E8C005E29}"/>
              </a:ext>
            </a:extLst>
          </p:cNvPr>
          <p:cNvSpPr/>
          <p:nvPr/>
        </p:nvSpPr>
        <p:spPr>
          <a:xfrm>
            <a:off x="0" y="2145884"/>
            <a:ext cx="1752600" cy="26818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B7F9E-22B1-4652-AF5F-A5633414CF0D}"/>
              </a:ext>
            </a:extLst>
          </p:cNvPr>
          <p:cNvSpPr/>
          <p:nvPr/>
        </p:nvSpPr>
        <p:spPr>
          <a:xfrm>
            <a:off x="5807075" y="6221110"/>
            <a:ext cx="1752600" cy="26818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FC129B-DCD3-4F4E-BFD8-74BE8BD41700}"/>
              </a:ext>
            </a:extLst>
          </p:cNvPr>
          <p:cNvSpPr txBox="1"/>
          <p:nvPr/>
        </p:nvSpPr>
        <p:spPr>
          <a:xfrm>
            <a:off x="5753764" y="1307101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06 17 81 02 87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4697BC-35DF-440F-9C94-E3A80415F4D0}"/>
              </a:ext>
            </a:extLst>
          </p:cNvPr>
          <p:cNvSpPr txBox="1"/>
          <p:nvPr/>
        </p:nvSpPr>
        <p:spPr>
          <a:xfrm>
            <a:off x="5753764" y="1650533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Samir_615@live,fr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4C36381-3C7D-4EC7-92EB-4A4B1FD380A0}"/>
              </a:ext>
            </a:extLst>
          </p:cNvPr>
          <p:cNvSpPr txBox="1"/>
          <p:nvPr/>
        </p:nvSpPr>
        <p:spPr>
          <a:xfrm>
            <a:off x="5753764" y="1926489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 rue Tras la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Gleize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34660 Cournonsec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932037A-EED8-4D91-B37F-996A018CB467}"/>
              </a:ext>
            </a:extLst>
          </p:cNvPr>
          <p:cNvSpPr txBox="1"/>
          <p:nvPr/>
        </p:nvSpPr>
        <p:spPr>
          <a:xfrm>
            <a:off x="5753764" y="231762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https://samthp.github.io</a:t>
            </a:r>
          </a:p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 /CV_SAMIRF_2019/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0672682-5041-4AF3-B4D0-523BB3DEA760}"/>
              </a:ext>
            </a:extLst>
          </p:cNvPr>
          <p:cNvSpPr/>
          <p:nvPr/>
        </p:nvSpPr>
        <p:spPr>
          <a:xfrm>
            <a:off x="81276" y="1418464"/>
            <a:ext cx="5169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723900" algn="l"/>
                <a:tab pos="1447800" algn="l"/>
                <a:tab pos="2171700" algn="l"/>
              </a:tabLs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Obtenir un poste de développeur web mobile en alternance au sein de </a:t>
            </a:r>
            <a:r>
              <a:rPr lang="fr-FR" sz="1400" b="1" dirty="0"/>
              <a:t>SEPTEO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B9F62C-2FB4-47E3-B61B-DBF0B3595E82}"/>
              </a:ext>
            </a:extLst>
          </p:cNvPr>
          <p:cNvSpPr txBox="1"/>
          <p:nvPr/>
        </p:nvSpPr>
        <p:spPr>
          <a:xfrm>
            <a:off x="1584615" y="24187"/>
            <a:ext cx="4628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626262"/>
                </a:solidFill>
                <a:latin typeface="Antonio" charset="0"/>
                <a:ea typeface="Antonio" charset="0"/>
                <a:cs typeface="Antonio" charset="0"/>
              </a:rPr>
              <a:t>SAMIR </a:t>
            </a:r>
            <a:r>
              <a:rPr lang="fr-FR" sz="4000" b="1" dirty="0">
                <a:solidFill>
                  <a:schemeClr val="accent2"/>
                </a:solidFill>
                <a:latin typeface="Antonio" charset="0"/>
                <a:ea typeface="Antonio" charset="0"/>
                <a:cs typeface="Antonio" charset="0"/>
              </a:rPr>
              <a:t>FOUNOU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31CC95-29FC-45C7-AABD-2D4BD73B16BD}"/>
              </a:ext>
            </a:extLst>
          </p:cNvPr>
          <p:cNvSpPr/>
          <p:nvPr/>
        </p:nvSpPr>
        <p:spPr>
          <a:xfrm>
            <a:off x="2734659" y="638247"/>
            <a:ext cx="2885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Développeur web et mobile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C66032-61BB-4D8B-BE01-3443C37A010A}"/>
              </a:ext>
            </a:extLst>
          </p:cNvPr>
          <p:cNvSpPr/>
          <p:nvPr/>
        </p:nvSpPr>
        <p:spPr>
          <a:xfrm>
            <a:off x="3761556" y="1144147"/>
            <a:ext cx="16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MON OBJECTIF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EC33E18E-37BE-4542-BDB2-ACFC290A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35909"/>
              </p:ext>
            </p:extLst>
          </p:nvPr>
        </p:nvGraphicFramePr>
        <p:xfrm>
          <a:off x="1708836" y="2646142"/>
          <a:ext cx="3310100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DEVELOPPEMENT</a:t>
                      </a: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DA25805D-9988-4BC7-B71D-9EA659F862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5546" y="6882288"/>
          <a:ext cx="3296669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4472"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PRIVATE SPORT SHOP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production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Etablissement, production et mise en ligne des produits sur le site de vente en ligne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Sourcing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des caractéristiques produits et de leurs visuels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Rédaction des descriptifs et conseils aux utilisateurs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des fichiers compilant les stocks, l’offre prix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Vérification de la cohérence de la vente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OR EN CASH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direction itinérant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d’études et de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reporting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sur les différents points de ventes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Etudes de marché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Plan de communication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 projet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commerciale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LEADER SPORT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Vendeur &amp; admin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Vente d’articles de sport en boutique et sur le site de l’enseigne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client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des stocks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Mise en ligne des produits sur le site via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prestashop</a:t>
                      </a:r>
                      <a:endParaRPr lang="fr-FR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4CFBA301-34C0-41FD-A198-006ACCA9EE2C}"/>
              </a:ext>
            </a:extLst>
          </p:cNvPr>
          <p:cNvSpPr txBox="1"/>
          <p:nvPr/>
        </p:nvSpPr>
        <p:spPr>
          <a:xfrm>
            <a:off x="89024" y="1980147"/>
            <a:ext cx="161704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COMPETENCES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E62956-60AC-4D87-8DA9-BBAD34428704}"/>
              </a:ext>
            </a:extLst>
          </p:cNvPr>
          <p:cNvSpPr/>
          <p:nvPr/>
        </p:nvSpPr>
        <p:spPr>
          <a:xfrm>
            <a:off x="180388" y="6956571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03D489-2E0B-45E4-9C46-59C8F79EB878}"/>
              </a:ext>
            </a:extLst>
          </p:cNvPr>
          <p:cNvSpPr/>
          <p:nvPr/>
        </p:nvSpPr>
        <p:spPr>
          <a:xfrm>
            <a:off x="166625" y="8227990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CCFBE6-6D8D-48CD-B6E1-DC1AC6DC5E61}"/>
              </a:ext>
            </a:extLst>
          </p:cNvPr>
          <p:cNvSpPr/>
          <p:nvPr/>
        </p:nvSpPr>
        <p:spPr>
          <a:xfrm>
            <a:off x="161214" y="961024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2011-2012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81CB72-9FE7-4495-B025-262AB9E64FDB}"/>
              </a:ext>
            </a:extLst>
          </p:cNvPr>
          <p:cNvSpPr/>
          <p:nvPr/>
        </p:nvSpPr>
        <p:spPr>
          <a:xfrm>
            <a:off x="5582756" y="4572683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Curiosité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CCA0C6-9BBD-40B7-8489-BD96039E653C}"/>
              </a:ext>
            </a:extLst>
          </p:cNvPr>
          <p:cNvSpPr/>
          <p:nvPr/>
        </p:nvSpPr>
        <p:spPr>
          <a:xfrm>
            <a:off x="5062928" y="4364909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Créatif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CB53C60-33E6-4776-9141-D65CA3F8554C}"/>
              </a:ext>
            </a:extLst>
          </p:cNvPr>
          <p:cNvCxnSpPr>
            <a:cxnSpLocks/>
          </p:cNvCxnSpPr>
          <p:nvPr/>
        </p:nvCxnSpPr>
        <p:spPr>
          <a:xfrm flipH="1">
            <a:off x="4683386" y="2394980"/>
            <a:ext cx="25886" cy="81347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23F80-29A3-4408-A7E2-098B2AFCAE4A}"/>
              </a:ext>
            </a:extLst>
          </p:cNvPr>
          <p:cNvSpPr/>
          <p:nvPr/>
        </p:nvSpPr>
        <p:spPr>
          <a:xfrm>
            <a:off x="89024" y="2467298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Picture 4" descr="RÃ©sultat de recherche d'images pour &quot;PHP png&quot;">
            <a:extLst>
              <a:ext uri="{FF2B5EF4-FFF2-40B4-BE49-F238E27FC236}">
                <a16:creationId xmlns:a16="http://schemas.microsoft.com/office/drawing/2014/main" id="{D8ED0E4F-4B1F-48DE-A1C7-73E144842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0" y="2931456"/>
            <a:ext cx="714569" cy="3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5DE6E2E6-206E-4032-86F3-C982B8AEF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34893"/>
              </p:ext>
            </p:extLst>
          </p:nvPr>
        </p:nvGraphicFramePr>
        <p:xfrm>
          <a:off x="1134652" y="3007242"/>
          <a:ext cx="823061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PHP 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Picture 6" descr="RÃ©sultat de recherche d'images pour &quot;SYmfony png&quot;">
            <a:extLst>
              <a:ext uri="{FF2B5EF4-FFF2-40B4-BE49-F238E27FC236}">
                <a16:creationId xmlns:a16="http://schemas.microsoft.com/office/drawing/2014/main" id="{1ECCC53D-F71B-4F0F-9742-885B336E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11" y="2924681"/>
            <a:ext cx="1344216" cy="43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RÃ©sultat de recherche d'images pour &quot;mysql png&quot;">
            <a:extLst>
              <a:ext uri="{FF2B5EF4-FFF2-40B4-BE49-F238E27FC236}">
                <a16:creationId xmlns:a16="http://schemas.microsoft.com/office/drawing/2014/main" id="{ADA3A181-A2A3-413C-83BD-9E2218C5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86" y="2280223"/>
            <a:ext cx="1372459" cy="137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RÃ©sultat de recherche d'images pour &quot;ruby on rails png&quot;">
            <a:extLst>
              <a:ext uri="{FF2B5EF4-FFF2-40B4-BE49-F238E27FC236}">
                <a16:creationId xmlns:a16="http://schemas.microsoft.com/office/drawing/2014/main" id="{E1C2B089-5ACE-46FD-9BF0-AC2BAF56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09" y="3503824"/>
            <a:ext cx="1254795" cy="3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Image associÃ©e">
            <a:extLst>
              <a:ext uri="{FF2B5EF4-FFF2-40B4-BE49-F238E27FC236}">
                <a16:creationId xmlns:a16="http://schemas.microsoft.com/office/drawing/2014/main" id="{650A9214-925D-4F5E-AEDB-687F39A9F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1" y="3524339"/>
            <a:ext cx="452046" cy="34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96991C1-9351-4848-AFB0-8C1734A36573}"/>
              </a:ext>
            </a:extLst>
          </p:cNvPr>
          <p:cNvSpPr/>
          <p:nvPr/>
        </p:nvSpPr>
        <p:spPr>
          <a:xfrm>
            <a:off x="1101610" y="3559456"/>
            <a:ext cx="66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cs typeface="Times New Roman"/>
              </a:rPr>
              <a:t>Ruby</a:t>
            </a:r>
          </a:p>
        </p:txBody>
      </p:sp>
      <p:pic>
        <p:nvPicPr>
          <p:cNvPr id="38" name="Picture 16" descr="RÃ©sultat de recherche d'images pour &quot;postgresql png&quot;">
            <a:extLst>
              <a:ext uri="{FF2B5EF4-FFF2-40B4-BE49-F238E27FC236}">
                <a16:creationId xmlns:a16="http://schemas.microsoft.com/office/drawing/2014/main" id="{673EEF10-C990-478B-853A-1E7550E9C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00" y="3431101"/>
            <a:ext cx="1280945" cy="67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 descr="Image associÃ©e">
            <a:extLst>
              <a:ext uri="{FF2B5EF4-FFF2-40B4-BE49-F238E27FC236}">
                <a16:creationId xmlns:a16="http://schemas.microsoft.com/office/drawing/2014/main" id="{051E6CEE-4916-4A59-A543-99818CA2D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25" y="4014826"/>
            <a:ext cx="1295466" cy="8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Ã©sultat de recherche d'images pour &quot;dev png&quot;">
            <a:extLst>
              <a:ext uri="{FF2B5EF4-FFF2-40B4-BE49-F238E27FC236}">
                <a16:creationId xmlns:a16="http://schemas.microsoft.com/office/drawing/2014/main" id="{80CC615A-E359-43E8-945A-196CD3B8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39" y="2268301"/>
            <a:ext cx="373607" cy="3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F9B066D-CBB2-4B91-9F3F-9BACF7CD9323}"/>
              </a:ext>
            </a:extLst>
          </p:cNvPr>
          <p:cNvSpPr/>
          <p:nvPr/>
        </p:nvSpPr>
        <p:spPr>
          <a:xfrm>
            <a:off x="101600" y="5001600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2" name="Picture 22" descr="Image associÃ©e">
            <a:extLst>
              <a:ext uri="{FF2B5EF4-FFF2-40B4-BE49-F238E27FC236}">
                <a16:creationId xmlns:a16="http://schemas.microsoft.com/office/drawing/2014/main" id="{8832B0DB-60B7-4588-9153-438ADDD0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61" y="4813518"/>
            <a:ext cx="391005" cy="4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193EF16E-99BC-44D7-890A-0A240D8252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5313" y="5229417"/>
          <a:ext cx="3310100" cy="35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cs typeface="Times New Roman"/>
                        </a:rPr>
                        <a:t>GESTION DE PROJET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4" descr="RÃ©sultat de recherche d'images pour &quot;UML png&quot;">
            <a:extLst>
              <a:ext uri="{FF2B5EF4-FFF2-40B4-BE49-F238E27FC236}">
                <a16:creationId xmlns:a16="http://schemas.microsoft.com/office/drawing/2014/main" id="{D2952010-4EEF-4B66-9F7F-1F754D2DB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2" y="4102779"/>
            <a:ext cx="568193" cy="5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6" descr="RÃ©sultat de recherche d'images pour &quot;jquery png&quot;">
            <a:extLst>
              <a:ext uri="{FF2B5EF4-FFF2-40B4-BE49-F238E27FC236}">
                <a16:creationId xmlns:a16="http://schemas.microsoft.com/office/drawing/2014/main" id="{4F96A2B1-B7CC-4A55-9B3F-88EDE03A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46" y="4098309"/>
            <a:ext cx="526943" cy="52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2" descr="Image associÃ©e">
            <a:extLst>
              <a:ext uri="{FF2B5EF4-FFF2-40B4-BE49-F238E27FC236}">
                <a16:creationId xmlns:a16="http://schemas.microsoft.com/office/drawing/2014/main" id="{08D0DDA6-2F64-43E1-9663-A5C1D1FD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3" y="5582166"/>
            <a:ext cx="891397" cy="61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6" descr="RÃ©sultat de recherche d'images pour &quot;trello png&quot;">
            <a:extLst>
              <a:ext uri="{FF2B5EF4-FFF2-40B4-BE49-F238E27FC236}">
                <a16:creationId xmlns:a16="http://schemas.microsoft.com/office/drawing/2014/main" id="{E1820737-930B-4CDA-A4A4-6603D780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95" y="5694259"/>
            <a:ext cx="1143685" cy="4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8" descr="Image associÃ©e">
            <a:extLst>
              <a:ext uri="{FF2B5EF4-FFF2-40B4-BE49-F238E27FC236}">
                <a16:creationId xmlns:a16="http://schemas.microsoft.com/office/drawing/2014/main" id="{101840AE-D104-4EDB-91AA-4C06D4E4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41" y="5588543"/>
            <a:ext cx="435416" cy="3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DA397897-A7BB-4E4F-9FDF-B734E5C9B1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02148" y="5928603"/>
          <a:ext cx="887852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GITHUB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40" descr="RÃ©sultat de recherche d'images pour &quot;GITlab png&quot;">
            <a:extLst>
              <a:ext uri="{FF2B5EF4-FFF2-40B4-BE49-F238E27FC236}">
                <a16:creationId xmlns:a16="http://schemas.microsoft.com/office/drawing/2014/main" id="{3579B63C-4592-475F-ACD2-35646E537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53" y="5545881"/>
            <a:ext cx="1143685" cy="7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FD4A0CC1-AB1F-42B6-AF09-454F8856EAF3}"/>
              </a:ext>
            </a:extLst>
          </p:cNvPr>
          <p:cNvSpPr txBox="1"/>
          <p:nvPr/>
        </p:nvSpPr>
        <p:spPr>
          <a:xfrm>
            <a:off x="87069" y="6454084"/>
            <a:ext cx="343011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EXPERIENCES PROFESSIONNELLES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26BDA024-4FA3-4E1B-B616-FC7AEE2DAB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" y="7222663"/>
          <a:ext cx="1136722" cy="24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93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65A96E27-3610-4D83-A648-95631BB5E8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876" y="8523100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(24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id="{1D3A3874-E6D4-4F7E-9FE3-7A3838372B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625" y="9860334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(12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Picture 42" descr="RÃ©sultat de recherche d'images pour &quot;tel png&quot;">
            <a:extLst>
              <a:ext uri="{FF2B5EF4-FFF2-40B4-BE49-F238E27FC236}">
                <a16:creationId xmlns:a16="http://schemas.microsoft.com/office/drawing/2014/main" id="{C1383C28-E0F5-49E9-A75E-CFA9E6B3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4" y="1331010"/>
            <a:ext cx="222115" cy="22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8" descr="RÃ©sultat de recherche d'images pour &quot;mail png&quot;">
            <a:extLst>
              <a:ext uri="{FF2B5EF4-FFF2-40B4-BE49-F238E27FC236}">
                <a16:creationId xmlns:a16="http://schemas.microsoft.com/office/drawing/2014/main" id="{0E254B60-335E-4348-BC17-44E22A9C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06" y="1636047"/>
            <a:ext cx="246058" cy="2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4" descr="Image associÃ©e">
            <a:extLst>
              <a:ext uri="{FF2B5EF4-FFF2-40B4-BE49-F238E27FC236}">
                <a16:creationId xmlns:a16="http://schemas.microsoft.com/office/drawing/2014/main" id="{2A29935B-721E-4472-BC68-7DD0C200E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04" y="1952030"/>
            <a:ext cx="336546" cy="33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6" descr="RÃ©sultat de recherche d'images pour &quot;web png&quot;">
            <a:extLst>
              <a:ext uri="{FF2B5EF4-FFF2-40B4-BE49-F238E27FC236}">
                <a16:creationId xmlns:a16="http://schemas.microsoft.com/office/drawing/2014/main" id="{B1993357-D137-48DB-8A0B-1EB5DF184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13" y="2412994"/>
            <a:ext cx="240328" cy="24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DDF405F6-194B-4E1B-8A70-77E30E504C59}"/>
              </a:ext>
            </a:extLst>
          </p:cNvPr>
          <p:cNvSpPr txBox="1"/>
          <p:nvPr/>
        </p:nvSpPr>
        <p:spPr>
          <a:xfrm>
            <a:off x="4789069" y="2791553"/>
            <a:ext cx="152313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FORMATIONS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DEB820-E123-4CAC-86BA-93756E599AF6}"/>
              </a:ext>
            </a:extLst>
          </p:cNvPr>
          <p:cNvSpPr/>
          <p:nvPr/>
        </p:nvSpPr>
        <p:spPr>
          <a:xfrm>
            <a:off x="4766515" y="323752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2019-2020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17EC30-3D05-46B4-AC6C-88F41ADE8B4D}"/>
              </a:ext>
            </a:extLst>
          </p:cNvPr>
          <p:cNvSpPr/>
          <p:nvPr/>
        </p:nvSpPr>
        <p:spPr>
          <a:xfrm>
            <a:off x="4753276" y="5218623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38484E0-93B4-4B70-89EB-F08B281A0DC1}"/>
              </a:ext>
            </a:extLst>
          </p:cNvPr>
          <p:cNvSpPr/>
          <p:nvPr/>
        </p:nvSpPr>
        <p:spPr>
          <a:xfrm>
            <a:off x="4753276" y="8202614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642EB5-39A4-46B4-B0BE-E50FF7FFB202}"/>
              </a:ext>
            </a:extLst>
          </p:cNvPr>
          <p:cNvSpPr/>
          <p:nvPr/>
        </p:nvSpPr>
        <p:spPr>
          <a:xfrm>
            <a:off x="4739783" y="928265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DA8AC1-E1E7-48A1-B208-992E7A50CF36}"/>
              </a:ext>
            </a:extLst>
          </p:cNvPr>
          <p:cNvSpPr/>
          <p:nvPr/>
        </p:nvSpPr>
        <p:spPr>
          <a:xfrm>
            <a:off x="4759230" y="7159336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64052F3-6E16-48C7-B8FD-2B1621AEE612}"/>
              </a:ext>
            </a:extLst>
          </p:cNvPr>
          <p:cNvSpPr/>
          <p:nvPr/>
        </p:nvSpPr>
        <p:spPr>
          <a:xfrm>
            <a:off x="4721762" y="3472875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EPSI – MONTPELLIER </a:t>
            </a:r>
          </a:p>
          <a:p>
            <a:r>
              <a:rPr lang="fr-FR" sz="1000" dirty="0">
                <a:cs typeface="Times New Roman"/>
              </a:rPr>
              <a:t>Concepteur intégrateur </a:t>
            </a:r>
            <a:r>
              <a:rPr lang="fr-FR" sz="1000" dirty="0" err="1">
                <a:cs typeface="Times New Roman"/>
              </a:rPr>
              <a:t>Devops</a:t>
            </a:r>
            <a:endParaRPr lang="fr-FR" sz="1000" dirty="0"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Administration et conception  		                           de solutions d’infrastructure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des données selon une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 projet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               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Communication et veille technologique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Développement professionnel et savoir-être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d’une application informatique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875A41C-5976-4800-A293-CF3402F9E150}"/>
              </a:ext>
            </a:extLst>
          </p:cNvPr>
          <p:cNvSpPr/>
          <p:nvPr/>
        </p:nvSpPr>
        <p:spPr>
          <a:xfrm>
            <a:off x="4747136" y="5423634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AFPA – MONTPELLIER </a:t>
            </a:r>
          </a:p>
          <a:p>
            <a:r>
              <a:rPr lang="fr-FR" sz="1000" dirty="0">
                <a:cs typeface="Times New Roman"/>
              </a:rPr>
              <a:t>Concepteur développeur d’applications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des composants d’interface utilisateur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web en intégrant                     les recommandations de sécurité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la persistance                   des données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d’un projet informatique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en couche                       en intégrant les recommandations de sécurité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069627-3D2C-4FA2-9AC5-6C8B7569632B}"/>
              </a:ext>
            </a:extLst>
          </p:cNvPr>
          <p:cNvSpPr/>
          <p:nvPr/>
        </p:nvSpPr>
        <p:spPr>
          <a:xfrm>
            <a:off x="4742672" y="8425420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The Hacking 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Porject</a:t>
            </a:r>
            <a:endParaRPr lang="en-US" sz="1000" b="1" dirty="0">
              <a:solidFill>
                <a:schemeClr val="bg2">
                  <a:lumMod val="50000"/>
                </a:schemeClr>
              </a:solidFill>
              <a:latin typeface="Antonio" charset="0"/>
              <a:ea typeface="Antonio" charset="0"/>
              <a:cs typeface="Antonio" charset="0"/>
            </a:endParaRPr>
          </a:p>
          <a:p>
            <a:r>
              <a:rPr lang="fr-FR" sz="1000" dirty="0">
                <a:cs typeface="Times New Roman"/>
              </a:rPr>
              <a:t>Ruby &amp; Ruby on rails cursus</a:t>
            </a:r>
          </a:p>
          <a:p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Bootcamp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de développement web full stack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Ruby – Ruby on rails – Javascript – SQL                         – HTML – CSS-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Github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– Peer-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learning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- Linux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7003A-00E7-4389-8299-ED350986B75E}"/>
              </a:ext>
            </a:extLst>
          </p:cNvPr>
          <p:cNvSpPr/>
          <p:nvPr/>
        </p:nvSpPr>
        <p:spPr>
          <a:xfrm>
            <a:off x="4753276" y="9528783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BTS MUC</a:t>
            </a:r>
          </a:p>
          <a:p>
            <a:r>
              <a:rPr lang="fr-FR" sz="1000" dirty="0">
                <a:cs typeface="Times New Roman"/>
              </a:rPr>
              <a:t>Management des unités commerciales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Projet de développement                                            de l’unité commerciale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Gestion de projet &amp; Management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C37EB3-A723-4E2D-9D58-37BD9C300AF0}"/>
              </a:ext>
            </a:extLst>
          </p:cNvPr>
          <p:cNvSpPr/>
          <p:nvPr/>
        </p:nvSpPr>
        <p:spPr>
          <a:xfrm>
            <a:off x="4759836" y="7394326"/>
            <a:ext cx="3061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Click &amp; Shop</a:t>
            </a:r>
          </a:p>
          <a:p>
            <a:r>
              <a:rPr lang="fr-FR" sz="1000" dirty="0">
                <a:cs typeface="Times New Roman"/>
              </a:rPr>
              <a:t>Développeur back end (MVC)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models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controllers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SGBD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70B0CA-02A2-4F86-9B48-E530CB674693}"/>
              </a:ext>
            </a:extLst>
          </p:cNvPr>
          <p:cNvSpPr/>
          <p:nvPr/>
        </p:nvSpPr>
        <p:spPr>
          <a:xfrm>
            <a:off x="1" y="1141787"/>
            <a:ext cx="7559675" cy="534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737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331</Words>
  <Application>Microsoft Office PowerPoint</Application>
  <PresentationFormat>Personnalisé</PresentationFormat>
  <Paragraphs>79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Antonio</vt:lpstr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samir founou</cp:lastModifiedBy>
  <cp:revision>48</cp:revision>
  <dcterms:created xsi:type="dcterms:W3CDTF">2017-12-01T10:52:46Z</dcterms:created>
  <dcterms:modified xsi:type="dcterms:W3CDTF">2019-05-20T20:36:34Z</dcterms:modified>
</cp:coreProperties>
</file>