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3A8"/>
    <a:srgbClr val="32939B"/>
    <a:srgbClr val="48C7B0"/>
    <a:srgbClr val="626262"/>
    <a:srgbClr val="2B9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1"/>
    <p:restoredTop sz="94634"/>
  </p:normalViewPr>
  <p:slideViewPr>
    <p:cSldViewPr snapToGrid="0" snapToObjects="1">
      <p:cViewPr>
        <p:scale>
          <a:sx n="100" d="100"/>
          <a:sy n="100" d="100"/>
        </p:scale>
        <p:origin x="1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7B69-50FF-9944-9160-68448D65C829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2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riangle rectangle 96"/>
          <p:cNvSpPr/>
          <p:nvPr/>
        </p:nvSpPr>
        <p:spPr>
          <a:xfrm rot="16200000">
            <a:off x="3360634" y="6603606"/>
            <a:ext cx="5365443" cy="303264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Bande diagonale 95"/>
          <p:cNvSpPr/>
          <p:nvPr/>
        </p:nvSpPr>
        <p:spPr>
          <a:xfrm>
            <a:off x="1" y="-7951"/>
            <a:ext cx="6412702" cy="10691813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D31442-0D04-4298-8780-B60AB1D0E985}"/>
              </a:ext>
            </a:extLst>
          </p:cNvPr>
          <p:cNvSpPr/>
          <p:nvPr/>
        </p:nvSpPr>
        <p:spPr>
          <a:xfrm rot="19061297">
            <a:off x="5175273" y="5690517"/>
            <a:ext cx="987328" cy="14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7CD2661-F66D-4C31-B374-7C70DDDCA383}"/>
              </a:ext>
            </a:extLst>
          </p:cNvPr>
          <p:cNvSpPr txBox="1"/>
          <p:nvPr/>
        </p:nvSpPr>
        <p:spPr>
          <a:xfrm>
            <a:off x="5753764" y="130710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06 17 81 02 87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1B81DC3-C2D9-4DDA-839F-F04EFCCA95C8}"/>
              </a:ext>
            </a:extLst>
          </p:cNvPr>
          <p:cNvSpPr txBox="1"/>
          <p:nvPr/>
        </p:nvSpPr>
        <p:spPr>
          <a:xfrm>
            <a:off x="5753764" y="165053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Samir_615@live,fr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70EDFD94-13FD-4D9B-9C9A-4D5406BABC8F}"/>
              </a:ext>
            </a:extLst>
          </p:cNvPr>
          <p:cNvSpPr txBox="1"/>
          <p:nvPr/>
        </p:nvSpPr>
        <p:spPr>
          <a:xfrm>
            <a:off x="5753764" y="192648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 rue Tras la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Gleize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34660 Cournonsec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5A07C9E8-31F9-4476-86D4-5523482DA705}"/>
              </a:ext>
            </a:extLst>
          </p:cNvPr>
          <p:cNvSpPr txBox="1"/>
          <p:nvPr/>
        </p:nvSpPr>
        <p:spPr>
          <a:xfrm>
            <a:off x="5753764" y="2317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https://samthp.github.io</a:t>
            </a:r>
          </a:p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 /CV_SAMIRF_2019/</a:t>
            </a:r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F5B0B1F1-8F2A-400F-99EB-06413243D1C1}"/>
              </a:ext>
            </a:extLst>
          </p:cNvPr>
          <p:cNvSpPr/>
          <p:nvPr/>
        </p:nvSpPr>
        <p:spPr>
          <a:xfrm>
            <a:off x="81276" y="1332739"/>
            <a:ext cx="516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723900" algn="l"/>
                <a:tab pos="1447800" algn="l"/>
                <a:tab pos="2171700" algn="l"/>
              </a:tabLs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Obtenir un poste de développeur web mobile en alternance pour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</a:rPr>
              <a:t>la rentrée 2019</a:t>
            </a:r>
            <a:endParaRPr lang="fr-FR" sz="1400" b="1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165AF5-DE79-4C34-BCF9-E5A0A50526CC}"/>
              </a:ext>
            </a:extLst>
          </p:cNvPr>
          <p:cNvSpPr txBox="1"/>
          <p:nvPr/>
        </p:nvSpPr>
        <p:spPr>
          <a:xfrm>
            <a:off x="1584615" y="49358"/>
            <a:ext cx="462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626262"/>
                </a:solidFill>
                <a:latin typeface="Antonio" charset="0"/>
                <a:ea typeface="Antonio" charset="0"/>
                <a:cs typeface="Antonio" charset="0"/>
              </a:rPr>
              <a:t>SAMIR </a:t>
            </a:r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FOUNOU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BB762D-6D94-435D-AD00-018B654E3EB5}"/>
              </a:ext>
            </a:extLst>
          </p:cNvPr>
          <p:cNvSpPr/>
          <p:nvPr/>
        </p:nvSpPr>
        <p:spPr>
          <a:xfrm>
            <a:off x="2734659" y="638247"/>
            <a:ext cx="288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Développeur web et mobile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802199-F9F7-4E95-BEBF-239A70F27C6D}"/>
              </a:ext>
            </a:extLst>
          </p:cNvPr>
          <p:cNvSpPr/>
          <p:nvPr/>
        </p:nvSpPr>
        <p:spPr>
          <a:xfrm>
            <a:off x="3761556" y="1048816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MON OBJECTIF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3CC8DA62-AC79-4159-98BE-4892A5221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9939"/>
              </p:ext>
            </p:extLst>
          </p:nvPr>
        </p:nvGraphicFramePr>
        <p:xfrm>
          <a:off x="1708836" y="2646142"/>
          <a:ext cx="33101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DEVELOPPEMENT</a:t>
                      </a: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au 98">
            <a:extLst>
              <a:ext uri="{FF2B5EF4-FFF2-40B4-BE49-F238E27FC236}">
                <a16:creationId xmlns:a16="http://schemas.microsoft.com/office/drawing/2014/main" id="{75DE469E-89A7-41E6-8ABA-0A2D876750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546" y="6882288"/>
          <a:ext cx="3296669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472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PRIVATE SPORT SHOP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production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Etablissement, production et mise en ligne des produits sur le site de vente en ligne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Sourcing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des caractéristiques produits et de leurs visuels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Rédaction des descriptifs et conseils aux utilisateurs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des fichiers compilant les stocks, l’offre prix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Vérification de la cohérence de la vente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OR EN CASH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direction itinérant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d’études et de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reporting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sur les différents points de ventes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Etudes de marché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Plan de communication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 projet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commerciale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LEADER SPORT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Vendeur &amp; admin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Vente d’articles de sport en boutique et sur le site de l’enseigne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client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des stocks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Mise en ligne des produits sur le site via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prestashop</a:t>
                      </a:r>
                      <a:endParaRPr lang="fr-FR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ZoneTexte 99">
            <a:extLst>
              <a:ext uri="{FF2B5EF4-FFF2-40B4-BE49-F238E27FC236}">
                <a16:creationId xmlns:a16="http://schemas.microsoft.com/office/drawing/2014/main" id="{A8A8F92D-E8BE-4A24-AE25-C0B6B7303E4B}"/>
              </a:ext>
            </a:extLst>
          </p:cNvPr>
          <p:cNvSpPr txBox="1"/>
          <p:nvPr/>
        </p:nvSpPr>
        <p:spPr>
          <a:xfrm>
            <a:off x="89024" y="1980147"/>
            <a:ext cx="161704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COMPETENCES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2613B4-EF83-444E-BA0E-8426B1FC9294}"/>
              </a:ext>
            </a:extLst>
          </p:cNvPr>
          <p:cNvSpPr/>
          <p:nvPr/>
        </p:nvSpPr>
        <p:spPr>
          <a:xfrm>
            <a:off x="180388" y="6956571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33E8AB-94E3-4BD0-9AB4-7F9AF1F81B78}"/>
              </a:ext>
            </a:extLst>
          </p:cNvPr>
          <p:cNvSpPr/>
          <p:nvPr/>
        </p:nvSpPr>
        <p:spPr>
          <a:xfrm>
            <a:off x="166625" y="8227990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F8BC65-6D7D-4041-81F7-7EF466AAB85F}"/>
              </a:ext>
            </a:extLst>
          </p:cNvPr>
          <p:cNvSpPr/>
          <p:nvPr/>
        </p:nvSpPr>
        <p:spPr>
          <a:xfrm>
            <a:off x="161214" y="9610249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2011-2012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2824C45-4736-45E2-99FE-2C05FA6A957A}"/>
              </a:ext>
            </a:extLst>
          </p:cNvPr>
          <p:cNvCxnSpPr>
            <a:cxnSpLocks/>
          </p:cNvCxnSpPr>
          <p:nvPr/>
        </p:nvCxnSpPr>
        <p:spPr>
          <a:xfrm flipH="1">
            <a:off x="4683386" y="2394980"/>
            <a:ext cx="25886" cy="8134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F9221FE-95F4-4A11-AADD-30085EB6326F}"/>
              </a:ext>
            </a:extLst>
          </p:cNvPr>
          <p:cNvSpPr/>
          <p:nvPr/>
        </p:nvSpPr>
        <p:spPr>
          <a:xfrm>
            <a:off x="89024" y="2467298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Picture 4" descr="RÃ©sultat de recherche d'images pour &quot;PHP png&quot;">
            <a:extLst>
              <a:ext uri="{FF2B5EF4-FFF2-40B4-BE49-F238E27FC236}">
                <a16:creationId xmlns:a16="http://schemas.microsoft.com/office/drawing/2014/main" id="{7D6F57B6-E79E-4B0E-B2A5-FAD5F175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" y="2931456"/>
            <a:ext cx="714569" cy="3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7" name="Tableau 106">
            <a:extLst>
              <a:ext uri="{FF2B5EF4-FFF2-40B4-BE49-F238E27FC236}">
                <a16:creationId xmlns:a16="http://schemas.microsoft.com/office/drawing/2014/main" id="{1BD877BF-9789-462E-BDBC-DE1BE9DC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55808"/>
              </p:ext>
            </p:extLst>
          </p:nvPr>
        </p:nvGraphicFramePr>
        <p:xfrm>
          <a:off x="1134652" y="3007242"/>
          <a:ext cx="823061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PHP 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Picture 6" descr="RÃ©sultat de recherche d'images pour &quot;SYmfony png&quot;">
            <a:extLst>
              <a:ext uri="{FF2B5EF4-FFF2-40B4-BE49-F238E27FC236}">
                <a16:creationId xmlns:a16="http://schemas.microsoft.com/office/drawing/2014/main" id="{0D4DB6DB-7AAF-451E-8CEC-8243F739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1" y="2924681"/>
            <a:ext cx="1344216" cy="4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F02631D2-DFCD-4C24-86D5-6CF72D84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86" y="2280223"/>
            <a:ext cx="1372459" cy="13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2" descr="RÃ©sultat de recherche d'images pour &quot;ruby on rails png&quot;">
            <a:extLst>
              <a:ext uri="{FF2B5EF4-FFF2-40B4-BE49-F238E27FC236}">
                <a16:creationId xmlns:a16="http://schemas.microsoft.com/office/drawing/2014/main" id="{D83ADC5E-B303-4CB0-BC74-5AA6391F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9" y="3503824"/>
            <a:ext cx="1254795" cy="3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4" descr="Image associÃ©e">
            <a:extLst>
              <a:ext uri="{FF2B5EF4-FFF2-40B4-BE49-F238E27FC236}">
                <a16:creationId xmlns:a16="http://schemas.microsoft.com/office/drawing/2014/main" id="{CA3D8689-1A15-4E60-9B54-0860B640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1" y="3524339"/>
            <a:ext cx="452046" cy="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F7F4460-4B94-4910-8BDC-1356CD4616C9}"/>
              </a:ext>
            </a:extLst>
          </p:cNvPr>
          <p:cNvSpPr/>
          <p:nvPr/>
        </p:nvSpPr>
        <p:spPr>
          <a:xfrm>
            <a:off x="1101610" y="3559456"/>
            <a:ext cx="66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cs typeface="Times New Roman"/>
              </a:rPr>
              <a:t>Ruby</a:t>
            </a:r>
          </a:p>
        </p:txBody>
      </p:sp>
      <p:pic>
        <p:nvPicPr>
          <p:cNvPr id="113" name="Picture 16" descr="RÃ©sultat de recherche d'images pour &quot;postgresql png&quot;">
            <a:extLst>
              <a:ext uri="{FF2B5EF4-FFF2-40B4-BE49-F238E27FC236}">
                <a16:creationId xmlns:a16="http://schemas.microsoft.com/office/drawing/2014/main" id="{3B31C1EB-30FC-4EBC-A05A-46C771AB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0" y="3431101"/>
            <a:ext cx="1280945" cy="6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Image associÃ©e">
            <a:extLst>
              <a:ext uri="{FF2B5EF4-FFF2-40B4-BE49-F238E27FC236}">
                <a16:creationId xmlns:a16="http://schemas.microsoft.com/office/drawing/2014/main" id="{B394A79F-1495-464D-B8E8-C04DFA5F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5" y="4014826"/>
            <a:ext cx="1295466" cy="8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RÃ©sultat de recherche d'images pour &quot;dev png&quot;">
            <a:extLst>
              <a:ext uri="{FF2B5EF4-FFF2-40B4-BE49-F238E27FC236}">
                <a16:creationId xmlns:a16="http://schemas.microsoft.com/office/drawing/2014/main" id="{A98D9AAD-7C71-4B32-AFCB-30781BC8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9" y="2268301"/>
            <a:ext cx="373607" cy="3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5EA5B15-1970-4714-8E54-B01D2CA70B1F}"/>
              </a:ext>
            </a:extLst>
          </p:cNvPr>
          <p:cNvSpPr/>
          <p:nvPr/>
        </p:nvSpPr>
        <p:spPr>
          <a:xfrm>
            <a:off x="101600" y="5001600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Picture 22" descr="Image associÃ©e">
            <a:extLst>
              <a:ext uri="{FF2B5EF4-FFF2-40B4-BE49-F238E27FC236}">
                <a16:creationId xmlns:a16="http://schemas.microsoft.com/office/drawing/2014/main" id="{9A26A374-872F-46E6-95C9-18E27F67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1" y="4813518"/>
            <a:ext cx="391005" cy="4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8" name="Tableau 117">
            <a:extLst>
              <a:ext uri="{FF2B5EF4-FFF2-40B4-BE49-F238E27FC236}">
                <a16:creationId xmlns:a16="http://schemas.microsoft.com/office/drawing/2014/main" id="{ADDFEFA3-0064-4F22-BDCC-B54273213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313" y="5229417"/>
          <a:ext cx="3310100" cy="3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cs typeface="Times New Roman"/>
                        </a:rPr>
                        <a:t>GESTION DE PROJET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9" name="Picture 24" descr="RÃ©sultat de recherche d'images pour &quot;UML png&quot;">
            <a:extLst>
              <a:ext uri="{FF2B5EF4-FFF2-40B4-BE49-F238E27FC236}">
                <a16:creationId xmlns:a16="http://schemas.microsoft.com/office/drawing/2014/main" id="{63A9663B-296E-4BF3-B958-ECCA6886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4102779"/>
            <a:ext cx="568193" cy="5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6" descr="RÃ©sultat de recherche d'images pour &quot;jquery png&quot;">
            <a:extLst>
              <a:ext uri="{FF2B5EF4-FFF2-40B4-BE49-F238E27FC236}">
                <a16:creationId xmlns:a16="http://schemas.microsoft.com/office/drawing/2014/main" id="{25816537-87F5-4430-B51E-24A3105B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6" y="4098309"/>
            <a:ext cx="526943" cy="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32" descr="Image associÃ©e">
            <a:extLst>
              <a:ext uri="{FF2B5EF4-FFF2-40B4-BE49-F238E27FC236}">
                <a16:creationId xmlns:a16="http://schemas.microsoft.com/office/drawing/2014/main" id="{2607DE1C-9598-4293-9657-1E420F5B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3" y="5582166"/>
            <a:ext cx="891397" cy="6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6" descr="RÃ©sultat de recherche d'images pour &quot;trello png&quot;">
            <a:extLst>
              <a:ext uri="{FF2B5EF4-FFF2-40B4-BE49-F238E27FC236}">
                <a16:creationId xmlns:a16="http://schemas.microsoft.com/office/drawing/2014/main" id="{8267C8CB-9A57-4C52-8E2F-CDCBC80A4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5" y="5694259"/>
            <a:ext cx="1143685" cy="4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38" descr="Image associÃ©e">
            <a:extLst>
              <a:ext uri="{FF2B5EF4-FFF2-40B4-BE49-F238E27FC236}">
                <a16:creationId xmlns:a16="http://schemas.microsoft.com/office/drawing/2014/main" id="{2416DDBC-3766-4558-825B-BC1D5052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1" y="5588543"/>
            <a:ext cx="435416" cy="3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4" name="Tableau 123">
            <a:extLst>
              <a:ext uri="{FF2B5EF4-FFF2-40B4-BE49-F238E27FC236}">
                <a16:creationId xmlns:a16="http://schemas.microsoft.com/office/drawing/2014/main" id="{DEEDBED6-F6E4-4E82-B791-B9F7DEA6CB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2148" y="5928603"/>
          <a:ext cx="887852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GITHUB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5" name="Picture 40" descr="RÃ©sultat de recherche d'images pour &quot;GITlab png&quot;">
            <a:extLst>
              <a:ext uri="{FF2B5EF4-FFF2-40B4-BE49-F238E27FC236}">
                <a16:creationId xmlns:a16="http://schemas.microsoft.com/office/drawing/2014/main" id="{8F5A61A1-CA9D-468B-AD80-FD9BF2E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5545881"/>
            <a:ext cx="1143685" cy="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835FEAB7-5FD5-4B98-B86A-C8D357BD6E32}"/>
              </a:ext>
            </a:extLst>
          </p:cNvPr>
          <p:cNvSpPr txBox="1"/>
          <p:nvPr/>
        </p:nvSpPr>
        <p:spPr>
          <a:xfrm>
            <a:off x="87069" y="6454084"/>
            <a:ext cx="34301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EXPERIENCES PROFESSIONNELLES</a:t>
            </a:r>
          </a:p>
        </p:txBody>
      </p:sp>
      <p:graphicFrame>
        <p:nvGraphicFramePr>
          <p:cNvPr id="127" name="Tableau 126">
            <a:extLst>
              <a:ext uri="{FF2B5EF4-FFF2-40B4-BE49-F238E27FC236}">
                <a16:creationId xmlns:a16="http://schemas.microsoft.com/office/drawing/2014/main" id="{B4515817-EFDF-4418-A985-B7047FF31D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" y="7222663"/>
          <a:ext cx="1136722" cy="24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3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Tableau 127">
            <a:extLst>
              <a:ext uri="{FF2B5EF4-FFF2-40B4-BE49-F238E27FC236}">
                <a16:creationId xmlns:a16="http://schemas.microsoft.com/office/drawing/2014/main" id="{159E0480-3823-40A4-B7AA-C698DB2C83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876" y="8523100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(24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Tableau 128">
            <a:extLst>
              <a:ext uri="{FF2B5EF4-FFF2-40B4-BE49-F238E27FC236}">
                <a16:creationId xmlns:a16="http://schemas.microsoft.com/office/drawing/2014/main" id="{508D331A-1227-4C30-B48E-77FB610261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5" y="9860334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(12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0" name="Picture 42" descr="RÃ©sultat de recherche d'images pour &quot;tel png&quot;">
            <a:extLst>
              <a:ext uri="{FF2B5EF4-FFF2-40B4-BE49-F238E27FC236}">
                <a16:creationId xmlns:a16="http://schemas.microsoft.com/office/drawing/2014/main" id="{0BB83EF5-5F96-408B-8967-4BD507A7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4" y="1331010"/>
            <a:ext cx="222115" cy="2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8" descr="RÃ©sultat de recherche d'images pour &quot;mail png&quot;">
            <a:extLst>
              <a:ext uri="{FF2B5EF4-FFF2-40B4-BE49-F238E27FC236}">
                <a16:creationId xmlns:a16="http://schemas.microsoft.com/office/drawing/2014/main" id="{4A36CAEC-F647-4E61-B108-65793044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6" y="1636047"/>
            <a:ext cx="246058" cy="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54" descr="Image associÃ©e">
            <a:extLst>
              <a:ext uri="{FF2B5EF4-FFF2-40B4-BE49-F238E27FC236}">
                <a16:creationId xmlns:a16="http://schemas.microsoft.com/office/drawing/2014/main" id="{2D30C6C2-0C23-492E-82F8-16436DE3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04" y="1952030"/>
            <a:ext cx="336546" cy="3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56" descr="RÃ©sultat de recherche d'images pour &quot;web png&quot;">
            <a:extLst>
              <a:ext uri="{FF2B5EF4-FFF2-40B4-BE49-F238E27FC236}">
                <a16:creationId xmlns:a16="http://schemas.microsoft.com/office/drawing/2014/main" id="{4F46CC3D-48E4-40E3-9CBB-5094343E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3" y="2412994"/>
            <a:ext cx="240328" cy="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263878B5-A538-404D-ABCA-9C939EA8735E}"/>
              </a:ext>
            </a:extLst>
          </p:cNvPr>
          <p:cNvSpPr txBox="1"/>
          <p:nvPr/>
        </p:nvSpPr>
        <p:spPr>
          <a:xfrm>
            <a:off x="4789069" y="2791553"/>
            <a:ext cx="152313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FORMATIONS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029C50E-448D-4BB6-BDFD-0EA4CBDA6CB8}"/>
              </a:ext>
            </a:extLst>
          </p:cNvPr>
          <p:cNvSpPr/>
          <p:nvPr/>
        </p:nvSpPr>
        <p:spPr>
          <a:xfrm>
            <a:off x="4766515" y="3237529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2019-2020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CC61A04-D0BC-4493-A36A-39E46170186E}"/>
              </a:ext>
            </a:extLst>
          </p:cNvPr>
          <p:cNvSpPr/>
          <p:nvPr/>
        </p:nvSpPr>
        <p:spPr>
          <a:xfrm>
            <a:off x="4753276" y="5282421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AD2264-CD66-4844-B30A-83673AECBF4A}"/>
              </a:ext>
            </a:extLst>
          </p:cNvPr>
          <p:cNvSpPr/>
          <p:nvPr/>
        </p:nvSpPr>
        <p:spPr>
          <a:xfrm>
            <a:off x="4753276" y="8425900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33CB77A-C6AE-41AA-B570-51D14EFBC087}"/>
              </a:ext>
            </a:extLst>
          </p:cNvPr>
          <p:cNvSpPr/>
          <p:nvPr/>
        </p:nvSpPr>
        <p:spPr>
          <a:xfrm>
            <a:off x="4739783" y="9558398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B974FD2-DB13-4680-8221-659D03209429}"/>
              </a:ext>
            </a:extLst>
          </p:cNvPr>
          <p:cNvSpPr/>
          <p:nvPr/>
        </p:nvSpPr>
        <p:spPr>
          <a:xfrm>
            <a:off x="4759230" y="7318828"/>
            <a:ext cx="1173297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D1018E-2A09-4746-8F3F-5BED8B0F6C13}"/>
              </a:ext>
            </a:extLst>
          </p:cNvPr>
          <p:cNvSpPr/>
          <p:nvPr/>
        </p:nvSpPr>
        <p:spPr>
          <a:xfrm>
            <a:off x="4747136" y="5519330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AFPA – MONTPELLIER </a:t>
            </a:r>
          </a:p>
          <a:p>
            <a:r>
              <a:rPr lang="fr-FR" sz="1000" dirty="0">
                <a:cs typeface="Times New Roman"/>
              </a:rPr>
              <a:t>Concepteur développeur d’applications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des composants d’interface utilisateur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web en intégrant                     les recommandations de sécurité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la persistance                   des données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d’un projet informatique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en couche                       en intégrant les recommandations de sécurité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08DCF7C-D87B-46BC-B8E6-DA0547BC80BD}"/>
              </a:ext>
            </a:extLst>
          </p:cNvPr>
          <p:cNvSpPr/>
          <p:nvPr/>
        </p:nvSpPr>
        <p:spPr>
          <a:xfrm>
            <a:off x="4742672" y="8648706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The Hacking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Porject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  <a:p>
            <a:r>
              <a:rPr lang="fr-FR" sz="1000" dirty="0">
                <a:cs typeface="Times New Roman"/>
              </a:rPr>
              <a:t>Ruby &amp; Ruby on rails cursus</a:t>
            </a: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Bootcamp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de développement web full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Ruby – Ruby on rails – Javascript – SQL                         – HTML – CSS-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Github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– Peer-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learning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- Linux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DED064D-2C93-48B1-A20C-A51B3339D2A0}"/>
              </a:ext>
            </a:extLst>
          </p:cNvPr>
          <p:cNvSpPr/>
          <p:nvPr/>
        </p:nvSpPr>
        <p:spPr>
          <a:xfrm>
            <a:off x="4753276" y="9815155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BTS MUC</a:t>
            </a:r>
          </a:p>
          <a:p>
            <a:r>
              <a:rPr lang="fr-FR" sz="1000" dirty="0">
                <a:cs typeface="Times New Roman"/>
              </a:rPr>
              <a:t>Management des unités commerciales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Projet de développement                                            de l’unité commerciale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Gestion de projet &amp; Management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332E72-41D8-4972-9F7D-DEA369E85AD4}"/>
              </a:ext>
            </a:extLst>
          </p:cNvPr>
          <p:cNvSpPr/>
          <p:nvPr/>
        </p:nvSpPr>
        <p:spPr>
          <a:xfrm>
            <a:off x="4759836" y="7553818"/>
            <a:ext cx="306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Click &amp; Shop</a:t>
            </a:r>
          </a:p>
          <a:p>
            <a:r>
              <a:rPr lang="fr-FR" sz="1000" dirty="0">
                <a:cs typeface="Times New Roman"/>
              </a:rPr>
              <a:t>Développeur back end (MVC)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models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controllers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SGBD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E5DE7A2-DE19-425F-BF4A-A0BCC743C0E3}"/>
              </a:ext>
            </a:extLst>
          </p:cNvPr>
          <p:cNvSpPr/>
          <p:nvPr/>
        </p:nvSpPr>
        <p:spPr>
          <a:xfrm>
            <a:off x="1" y="1016854"/>
            <a:ext cx="7559675" cy="53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351BA5-E0CC-4120-9D56-C9E1BB2FAFAD}"/>
              </a:ext>
            </a:extLst>
          </p:cNvPr>
          <p:cNvSpPr/>
          <p:nvPr/>
        </p:nvSpPr>
        <p:spPr>
          <a:xfrm>
            <a:off x="4721762" y="3472875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EPSI – MONTPELLIER </a:t>
            </a:r>
          </a:p>
          <a:p>
            <a:r>
              <a:rPr lang="fr-FR" sz="1000" dirty="0">
                <a:cs typeface="Times New Roman"/>
              </a:rPr>
              <a:t>Concepteur intégrateur </a:t>
            </a:r>
            <a:r>
              <a:rPr lang="fr-FR" sz="1000" dirty="0" err="1">
                <a:cs typeface="Times New Roman"/>
              </a:rPr>
              <a:t>Devops</a:t>
            </a:r>
            <a:endParaRPr lang="fr-FR" sz="1000" dirty="0"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Administration et conception  		                           de solutions d’infrastructure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des données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 projet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               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Communication et veille technologique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Développement professionnel et savoir-être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d’une application informatique</a:t>
            </a:r>
          </a:p>
        </p:txBody>
      </p:sp>
    </p:spTree>
    <p:extLst>
      <p:ext uri="{BB962C8B-B14F-4D97-AF65-F5344CB8AC3E}">
        <p14:creationId xmlns:p14="http://schemas.microsoft.com/office/powerpoint/2010/main" val="1164541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329</Words>
  <Application>Microsoft Office PowerPoint</Application>
  <PresentationFormat>Personnalisé</PresentationFormat>
  <Paragraphs>77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Antonio</vt:lpstr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samir founou</cp:lastModifiedBy>
  <cp:revision>27</cp:revision>
  <dcterms:created xsi:type="dcterms:W3CDTF">2017-12-01T10:52:46Z</dcterms:created>
  <dcterms:modified xsi:type="dcterms:W3CDTF">2019-06-02T14:20:24Z</dcterms:modified>
</cp:coreProperties>
</file>