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57" r:id="rId6"/>
    <p:sldId id="260" r:id="rId7"/>
    <p:sldId id="263" r:id="rId8"/>
    <p:sldId id="264" r:id="rId9"/>
    <p:sldId id="266" r:id="rId10"/>
    <p:sldId id="265" r:id="rId11"/>
    <p:sldId id="262" r:id="rId12"/>
    <p:sldId id="261" r:id="rId13"/>
    <p:sldId id="268" r:id="rId14"/>
    <p:sldId id="274" r:id="rId15"/>
    <p:sldId id="275" r:id="rId16"/>
    <p:sldId id="276" r:id="rId17"/>
    <p:sldId id="277" r:id="rId18"/>
    <p:sldId id="288" r:id="rId19"/>
    <p:sldId id="278" r:id="rId20"/>
    <p:sldId id="279" r:id="rId21"/>
    <p:sldId id="284" r:id="rId22"/>
    <p:sldId id="285" r:id="rId23"/>
    <p:sldId id="287" r:id="rId24"/>
    <p:sldId id="286" r:id="rId25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0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1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82C5-A91A-4210-96E9-FC41CD95F08A}" type="datetimeFigureOut">
              <a:rPr lang="fr-FR" smtClean="0"/>
              <a:t>04/06/2019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C118-7488-42A3-90BE-AC03EE7BA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0.xml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8.xml"/><Relationship Id="rId17" Type="http://schemas.openxmlformats.org/officeDocument/2006/relationships/slide" Target="slide18.xml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24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tis.afpa.fr/login/index.php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slide" Target="slide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slide" Target="slide6.xml"/><Relationship Id="rId9" Type="http://schemas.openxmlformats.org/officeDocument/2006/relationships/image" Target="../media/image9.png"/><Relationship Id="rId14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slide" Target="slide3.xml"/><Relationship Id="rId1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slide" Target="slide6.xml"/><Relationship Id="rId9" Type="http://schemas.openxmlformats.org/officeDocument/2006/relationships/image" Target="../media/image12.png"/><Relationship Id="rId1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3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7.xml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metis.afpa.fr/login/index.php" TargetMode="External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7.xml"/><Relationship Id="rId5" Type="http://schemas.openxmlformats.org/officeDocument/2006/relationships/slide" Target="slide3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slide" Target="slide6.xml"/><Relationship Id="rId9" Type="http://schemas.openxmlformats.org/officeDocument/2006/relationships/image" Target="../media/image12.png"/><Relationship Id="rId1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slide" Target="slide3.xml"/><Relationship Id="rId1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slide" Target="slide6.xml"/><Relationship Id="rId9" Type="http://schemas.openxmlformats.org/officeDocument/2006/relationships/image" Target="../media/image12.png"/><Relationship Id="rId1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0.xml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slide" Target="slide3.xml"/><Relationship Id="rId15" Type="http://schemas.openxmlformats.org/officeDocument/2006/relationships/image" Target="../media/image17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Relationship Id="rId14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2.xml"/><Relationship Id="rId1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slide" Target="slide8.xml"/><Relationship Id="rId2" Type="http://schemas.openxmlformats.org/officeDocument/2006/relationships/image" Target="../media/image1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1.xm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slide" Target="slide20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7.xml"/><Relationship Id="rId10" Type="http://schemas.openxmlformats.org/officeDocument/2006/relationships/slide" Target="slide5.xml"/><Relationship Id="rId19" Type="http://schemas.openxmlformats.org/officeDocument/2006/relationships/slide" Target="slide14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hyperlink" Target="https://metis.afpa.fr/login/index.ph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7.xml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17" Type="http://schemas.openxmlformats.org/officeDocument/2006/relationships/slide" Target="slide15.xml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21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0.xml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slide" Target="slide22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9.xml"/><Relationship Id="rId5" Type="http://schemas.openxmlformats.org/officeDocument/2006/relationships/image" Target="../media/image9.png"/><Relationship Id="rId15" Type="http://schemas.openxmlformats.org/officeDocument/2006/relationships/slide" Target="slide8.xml"/><Relationship Id="rId10" Type="http://schemas.openxmlformats.org/officeDocument/2006/relationships/slide" Target="slide5.xml"/><Relationship Id="rId19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9.xml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slide" Target="slide8.xml"/><Relationship Id="rId17" Type="http://schemas.openxmlformats.org/officeDocument/2006/relationships/slide" Target="slide17.xml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23.xml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CDBB7-F36D-4751-9A2E-E8106FC6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D9D09-5287-4CB1-AAB8-FB3578A6C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0521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80" name="Rectangle : coins arrondis 79">
            <a:hlinkClick r:id="rId12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6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F25425FA-E98D-4102-A340-A26F609B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1B991F35-A704-4A31-87FD-E68847AC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DAB2A40F-ED0F-4BC3-BB88-13D35DFC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56438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49" y="1866496"/>
            <a:ext cx="358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Mon profil  &gt;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</a:t>
            </a:r>
            <a:r>
              <a:rPr lang="fr-FR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sz="1200" u="sng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0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hlinkClick r:id="rId10" action="ppaction://hlinksldjump"/>
            <a:extLst>
              <a:ext uri="{FF2B5EF4-FFF2-40B4-BE49-F238E27FC236}">
                <a16:creationId xmlns:a16="http://schemas.microsoft.com/office/drawing/2014/main" id="{B846B18E-F34F-4339-9473-0CE3F550A0AE}"/>
              </a:ext>
            </a:extLst>
          </p:cNvPr>
          <p:cNvSpPr/>
          <p:nvPr/>
        </p:nvSpPr>
        <p:spPr>
          <a:xfrm>
            <a:off x="2201687" y="1910062"/>
            <a:ext cx="732014" cy="1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10805-17A2-4BAA-A423-4461C63E399C}"/>
              </a:ext>
            </a:extLst>
          </p:cNvPr>
          <p:cNvSpPr/>
          <p:nvPr/>
        </p:nvSpPr>
        <p:spPr>
          <a:xfrm>
            <a:off x="1556549" y="2425700"/>
            <a:ext cx="9192774" cy="468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76893-4FC9-41C5-8B57-6A0C59AA9BC2}"/>
              </a:ext>
            </a:extLst>
          </p:cNvPr>
          <p:cNvSpPr/>
          <p:nvPr/>
        </p:nvSpPr>
        <p:spPr>
          <a:xfrm>
            <a:off x="1727200" y="2546265"/>
            <a:ext cx="1206501" cy="3541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070156-FBF1-46F8-99C5-21B6668FC5BE}"/>
              </a:ext>
            </a:extLst>
          </p:cNvPr>
          <p:cNvSpPr/>
          <p:nvPr/>
        </p:nvSpPr>
        <p:spPr>
          <a:xfrm>
            <a:off x="3117522" y="2557386"/>
            <a:ext cx="1206501" cy="3541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D50731-CD84-4252-8EA3-078075D33494}"/>
              </a:ext>
            </a:extLst>
          </p:cNvPr>
          <p:cNvSpPr/>
          <p:nvPr/>
        </p:nvSpPr>
        <p:spPr>
          <a:xfrm>
            <a:off x="4507844" y="2546265"/>
            <a:ext cx="1206501" cy="3541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AB18B71-151D-4564-883A-BDB10021618F}"/>
              </a:ext>
            </a:extLst>
          </p:cNvPr>
          <p:cNvSpPr/>
          <p:nvPr/>
        </p:nvSpPr>
        <p:spPr>
          <a:xfrm>
            <a:off x="5898166" y="2557386"/>
            <a:ext cx="1206501" cy="354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SALLE 4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9D19A9-6F5C-4864-8F5C-068E813DB0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160721"/>
            <a:ext cx="253968" cy="25396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260B90-2500-4CB0-AF03-86D0496C2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03" y="3160721"/>
            <a:ext cx="253968" cy="25396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D6ABFC-1797-4D1C-BED8-0B1D2E3D6746}"/>
              </a:ext>
            </a:extLst>
          </p:cNvPr>
          <p:cNvSpPr/>
          <p:nvPr/>
        </p:nvSpPr>
        <p:spPr>
          <a:xfrm>
            <a:off x="2463800" y="3164859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today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459AFA-0394-4203-8D3A-CD5005672150}"/>
              </a:ext>
            </a:extLst>
          </p:cNvPr>
          <p:cNvSpPr/>
          <p:nvPr/>
        </p:nvSpPr>
        <p:spPr>
          <a:xfrm>
            <a:off x="5039579" y="3077274"/>
            <a:ext cx="2395151" cy="4141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Juin 2019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394A449D-91C0-4A5E-8D20-968DAF53154D}"/>
              </a:ext>
            </a:extLst>
          </p:cNvPr>
          <p:cNvSpPr/>
          <p:nvPr/>
        </p:nvSpPr>
        <p:spPr>
          <a:xfrm>
            <a:off x="8438304" y="3164858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day</a:t>
            </a:r>
            <a:endParaRPr lang="fr-FR" sz="1200" dirty="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E12D6385-F51A-4FB1-919D-2052FF44AAF9}"/>
              </a:ext>
            </a:extLst>
          </p:cNvPr>
          <p:cNvSpPr/>
          <p:nvPr/>
        </p:nvSpPr>
        <p:spPr>
          <a:xfrm>
            <a:off x="9181863" y="3164857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week</a:t>
            </a:r>
            <a:endParaRPr lang="fr-FR" sz="1200" dirty="0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D7AF3D14-681C-4263-8AC2-C930EAA87484}"/>
              </a:ext>
            </a:extLst>
          </p:cNvPr>
          <p:cNvSpPr/>
          <p:nvPr/>
        </p:nvSpPr>
        <p:spPr>
          <a:xfrm>
            <a:off x="9925422" y="3157373"/>
            <a:ext cx="653722" cy="2539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month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5B1A5-8A78-4B54-9872-CCF18663C066}"/>
              </a:ext>
            </a:extLst>
          </p:cNvPr>
          <p:cNvSpPr/>
          <p:nvPr/>
        </p:nvSpPr>
        <p:spPr>
          <a:xfrm>
            <a:off x="1953023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Lundi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F7D055-C24B-404F-991B-97A79968EEF7}"/>
              </a:ext>
            </a:extLst>
          </p:cNvPr>
          <p:cNvSpPr/>
          <p:nvPr/>
        </p:nvSpPr>
        <p:spPr>
          <a:xfrm>
            <a:off x="31595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Mardi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D4E731-0CF2-40FB-BC54-8BDA7479C41E}"/>
              </a:ext>
            </a:extLst>
          </p:cNvPr>
          <p:cNvSpPr/>
          <p:nvPr/>
        </p:nvSpPr>
        <p:spPr>
          <a:xfrm>
            <a:off x="4374224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Mercredi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B8234A-13DD-4909-84B1-CB6384E71FC3}"/>
              </a:ext>
            </a:extLst>
          </p:cNvPr>
          <p:cNvSpPr/>
          <p:nvPr/>
        </p:nvSpPr>
        <p:spPr>
          <a:xfrm>
            <a:off x="5576609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Jeudi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E96F42-3A0A-4736-8680-A549F116B86C}"/>
              </a:ext>
            </a:extLst>
          </p:cNvPr>
          <p:cNvSpPr/>
          <p:nvPr/>
        </p:nvSpPr>
        <p:spPr>
          <a:xfrm>
            <a:off x="6768588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Vendredi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15C038-0865-4000-8455-33C6276243E7}"/>
              </a:ext>
            </a:extLst>
          </p:cNvPr>
          <p:cNvSpPr/>
          <p:nvPr/>
        </p:nvSpPr>
        <p:spPr>
          <a:xfrm>
            <a:off x="7972795" y="3669009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Samedi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DC3ACD-4238-4E91-80B6-65558FE3740B}"/>
              </a:ext>
            </a:extLst>
          </p:cNvPr>
          <p:cNvSpPr/>
          <p:nvPr/>
        </p:nvSpPr>
        <p:spPr>
          <a:xfrm>
            <a:off x="9179296" y="3669488"/>
            <a:ext cx="1206501" cy="1464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Dimanche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1201DC-4B3E-469E-8B9D-00866FDAB549}"/>
              </a:ext>
            </a:extLst>
          </p:cNvPr>
          <p:cNvSpPr/>
          <p:nvPr/>
        </p:nvSpPr>
        <p:spPr>
          <a:xfrm>
            <a:off x="1953023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DEEC11-1301-4EBB-86C4-156385B3338F}"/>
              </a:ext>
            </a:extLst>
          </p:cNvPr>
          <p:cNvSpPr/>
          <p:nvPr/>
        </p:nvSpPr>
        <p:spPr>
          <a:xfrm>
            <a:off x="1953023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1CD09E-3847-4629-87A7-2A860D2E1DCE}"/>
              </a:ext>
            </a:extLst>
          </p:cNvPr>
          <p:cNvSpPr/>
          <p:nvPr/>
        </p:nvSpPr>
        <p:spPr>
          <a:xfrm>
            <a:off x="1953023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10AD4D-49DA-4EB2-AC6C-7EE7B8CD647E}"/>
              </a:ext>
            </a:extLst>
          </p:cNvPr>
          <p:cNvSpPr/>
          <p:nvPr/>
        </p:nvSpPr>
        <p:spPr>
          <a:xfrm>
            <a:off x="1953023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87D4ED-DECD-41A2-AFF8-03E23278BE67}"/>
              </a:ext>
            </a:extLst>
          </p:cNvPr>
          <p:cNvSpPr/>
          <p:nvPr/>
        </p:nvSpPr>
        <p:spPr>
          <a:xfrm>
            <a:off x="1953023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9E0EBE-3EF9-4456-B7F0-55CF52E63889}"/>
              </a:ext>
            </a:extLst>
          </p:cNvPr>
          <p:cNvSpPr txBox="1"/>
          <p:nvPr/>
        </p:nvSpPr>
        <p:spPr>
          <a:xfrm>
            <a:off x="2581288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3908A9-433E-47CC-90C3-6326B57D1B2B}"/>
              </a:ext>
            </a:extLst>
          </p:cNvPr>
          <p:cNvSpPr/>
          <p:nvPr/>
        </p:nvSpPr>
        <p:spPr>
          <a:xfrm>
            <a:off x="3158377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BFB307-5E51-43B2-BC34-6038893CD2FE}"/>
              </a:ext>
            </a:extLst>
          </p:cNvPr>
          <p:cNvSpPr/>
          <p:nvPr/>
        </p:nvSpPr>
        <p:spPr>
          <a:xfrm>
            <a:off x="3158377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2B313D-2220-4AE0-9C7F-1AB9A53B5FD6}"/>
              </a:ext>
            </a:extLst>
          </p:cNvPr>
          <p:cNvSpPr/>
          <p:nvPr/>
        </p:nvSpPr>
        <p:spPr>
          <a:xfrm>
            <a:off x="3158377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9CC1A65-5854-4129-8638-7327E8FEDBE3}"/>
              </a:ext>
            </a:extLst>
          </p:cNvPr>
          <p:cNvSpPr/>
          <p:nvPr/>
        </p:nvSpPr>
        <p:spPr>
          <a:xfrm>
            <a:off x="3158377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D54108-B565-4FBA-8906-0338E8283265}"/>
              </a:ext>
            </a:extLst>
          </p:cNvPr>
          <p:cNvSpPr/>
          <p:nvPr/>
        </p:nvSpPr>
        <p:spPr>
          <a:xfrm>
            <a:off x="3158377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0CD40B-B728-44E9-B268-091EE1DB876E}"/>
              </a:ext>
            </a:extLst>
          </p:cNvPr>
          <p:cNvSpPr/>
          <p:nvPr/>
        </p:nvSpPr>
        <p:spPr>
          <a:xfrm>
            <a:off x="4370208" y="381079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E9A5C4-A3AE-422B-AC89-41038D46D47D}"/>
              </a:ext>
            </a:extLst>
          </p:cNvPr>
          <p:cNvSpPr/>
          <p:nvPr/>
        </p:nvSpPr>
        <p:spPr>
          <a:xfrm>
            <a:off x="4370208" y="434129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6390AB-4DBA-4A0C-9C5C-D68EE5EB0F03}"/>
              </a:ext>
            </a:extLst>
          </p:cNvPr>
          <p:cNvSpPr/>
          <p:nvPr/>
        </p:nvSpPr>
        <p:spPr>
          <a:xfrm>
            <a:off x="4370208" y="487298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FB4271-F163-4312-83CF-98448BBD2329}"/>
              </a:ext>
            </a:extLst>
          </p:cNvPr>
          <p:cNvSpPr/>
          <p:nvPr/>
        </p:nvSpPr>
        <p:spPr>
          <a:xfrm>
            <a:off x="4370208" y="539968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E7A983-881B-4B01-ADEC-53DCF12B4C4C}"/>
              </a:ext>
            </a:extLst>
          </p:cNvPr>
          <p:cNvSpPr/>
          <p:nvPr/>
        </p:nvSpPr>
        <p:spPr>
          <a:xfrm>
            <a:off x="4370208" y="592139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4DBB7F-08DF-4A89-8C41-62514772AA63}"/>
              </a:ext>
            </a:extLst>
          </p:cNvPr>
          <p:cNvSpPr/>
          <p:nvPr/>
        </p:nvSpPr>
        <p:spPr>
          <a:xfrm>
            <a:off x="5576609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D7199A-28CB-40E6-A130-245E5C678AAD}"/>
              </a:ext>
            </a:extLst>
          </p:cNvPr>
          <p:cNvSpPr/>
          <p:nvPr/>
        </p:nvSpPr>
        <p:spPr>
          <a:xfrm>
            <a:off x="5576609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E2DD0C-B4E7-4A6B-A597-9F680DC11D87}"/>
              </a:ext>
            </a:extLst>
          </p:cNvPr>
          <p:cNvSpPr/>
          <p:nvPr/>
        </p:nvSpPr>
        <p:spPr>
          <a:xfrm>
            <a:off x="5576609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FF16A6-2AC3-426E-A134-6075B34CEB1A}"/>
              </a:ext>
            </a:extLst>
          </p:cNvPr>
          <p:cNvSpPr/>
          <p:nvPr/>
        </p:nvSpPr>
        <p:spPr>
          <a:xfrm>
            <a:off x="5576609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826F9-507E-45AE-AB09-9823B48FB61B}"/>
              </a:ext>
            </a:extLst>
          </p:cNvPr>
          <p:cNvSpPr/>
          <p:nvPr/>
        </p:nvSpPr>
        <p:spPr>
          <a:xfrm>
            <a:off x="5576609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DC3028-3AD7-4CEC-AC1B-DC7B3E26DF25}"/>
              </a:ext>
            </a:extLst>
          </p:cNvPr>
          <p:cNvSpPr/>
          <p:nvPr/>
        </p:nvSpPr>
        <p:spPr>
          <a:xfrm>
            <a:off x="6766294" y="381025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2C91236-620E-4D9A-BDBC-1ABEE534E2B5}"/>
              </a:ext>
            </a:extLst>
          </p:cNvPr>
          <p:cNvSpPr/>
          <p:nvPr/>
        </p:nvSpPr>
        <p:spPr>
          <a:xfrm>
            <a:off x="6766294" y="434075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B947FBB-98B4-4752-9D6D-F0094D8588BB}"/>
              </a:ext>
            </a:extLst>
          </p:cNvPr>
          <p:cNvSpPr/>
          <p:nvPr/>
        </p:nvSpPr>
        <p:spPr>
          <a:xfrm>
            <a:off x="6766294" y="4872449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638D9B-4486-47F1-AA0D-12D145C90828}"/>
              </a:ext>
            </a:extLst>
          </p:cNvPr>
          <p:cNvSpPr/>
          <p:nvPr/>
        </p:nvSpPr>
        <p:spPr>
          <a:xfrm>
            <a:off x="6766294" y="539914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504CB3-FA16-4FAE-9AE7-B9A9E4655EF9}"/>
              </a:ext>
            </a:extLst>
          </p:cNvPr>
          <p:cNvSpPr/>
          <p:nvPr/>
        </p:nvSpPr>
        <p:spPr>
          <a:xfrm>
            <a:off x="6766294" y="5920852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C4229-F22E-47DE-9EFE-C1A312F5988A}"/>
              </a:ext>
            </a:extLst>
          </p:cNvPr>
          <p:cNvSpPr/>
          <p:nvPr/>
        </p:nvSpPr>
        <p:spPr>
          <a:xfrm>
            <a:off x="7975089" y="38102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195F813-E4D0-47F8-B427-0FE9EADC21C9}"/>
              </a:ext>
            </a:extLst>
          </p:cNvPr>
          <p:cNvSpPr/>
          <p:nvPr/>
        </p:nvSpPr>
        <p:spPr>
          <a:xfrm>
            <a:off x="7975089" y="4340755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EBCC40-FB26-45F8-91EB-2566BA11A50E}"/>
              </a:ext>
            </a:extLst>
          </p:cNvPr>
          <p:cNvSpPr/>
          <p:nvPr/>
        </p:nvSpPr>
        <p:spPr>
          <a:xfrm>
            <a:off x="7975089" y="487244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610936-88E6-4126-92F7-D83523E80B6D}"/>
              </a:ext>
            </a:extLst>
          </p:cNvPr>
          <p:cNvSpPr/>
          <p:nvPr/>
        </p:nvSpPr>
        <p:spPr>
          <a:xfrm>
            <a:off x="7975089" y="5399146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68183F-2609-49F7-83F6-31504C7882F2}"/>
              </a:ext>
            </a:extLst>
          </p:cNvPr>
          <p:cNvSpPr/>
          <p:nvPr/>
        </p:nvSpPr>
        <p:spPr>
          <a:xfrm>
            <a:off x="7975089" y="5920851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1A3F93-94D5-4F73-B69A-18740B050A06}"/>
              </a:ext>
            </a:extLst>
          </p:cNvPr>
          <p:cNvSpPr/>
          <p:nvPr/>
        </p:nvSpPr>
        <p:spPr>
          <a:xfrm>
            <a:off x="9179297" y="380757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7B9702-1BD7-4162-9DA4-9500561F220E}"/>
              </a:ext>
            </a:extLst>
          </p:cNvPr>
          <p:cNvSpPr/>
          <p:nvPr/>
        </p:nvSpPr>
        <p:spPr>
          <a:xfrm>
            <a:off x="9179297" y="4338067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37C889-D2C2-4FB3-BA48-22F5065F0133}"/>
              </a:ext>
            </a:extLst>
          </p:cNvPr>
          <p:cNvSpPr/>
          <p:nvPr/>
        </p:nvSpPr>
        <p:spPr>
          <a:xfrm>
            <a:off x="9179297" y="4869760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A1CA64-FD8D-4924-983E-90DB6366F946}"/>
              </a:ext>
            </a:extLst>
          </p:cNvPr>
          <p:cNvSpPr/>
          <p:nvPr/>
        </p:nvSpPr>
        <p:spPr>
          <a:xfrm>
            <a:off x="9179297" y="5396458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FA4DE3-22AC-4E11-822F-F4FF6B761579}"/>
              </a:ext>
            </a:extLst>
          </p:cNvPr>
          <p:cNvSpPr/>
          <p:nvPr/>
        </p:nvSpPr>
        <p:spPr>
          <a:xfrm>
            <a:off x="9179297" y="5918163"/>
            <a:ext cx="1206501" cy="5330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A8D9D16-9185-4B86-82B3-000A5AF1A0F3}"/>
              </a:ext>
            </a:extLst>
          </p:cNvPr>
          <p:cNvSpPr txBox="1"/>
          <p:nvPr/>
        </p:nvSpPr>
        <p:spPr>
          <a:xfrm>
            <a:off x="3774355" y="37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5D2FE88-3A33-4056-91D4-30ED8A6BE8D4}"/>
              </a:ext>
            </a:extLst>
          </p:cNvPr>
          <p:cNvSpPr txBox="1"/>
          <p:nvPr/>
        </p:nvSpPr>
        <p:spPr>
          <a:xfrm>
            <a:off x="4978621" y="379981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ADF7EAC-DA55-4A17-ACE8-4DFE269E8C2D}"/>
              </a:ext>
            </a:extLst>
          </p:cNvPr>
          <p:cNvSpPr txBox="1"/>
          <p:nvPr/>
        </p:nvSpPr>
        <p:spPr>
          <a:xfrm>
            <a:off x="6174697" y="379971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73BB5657-FE6B-4E0E-8F75-3E443EC944E8}"/>
              </a:ext>
            </a:extLst>
          </p:cNvPr>
          <p:cNvSpPr txBox="1"/>
          <p:nvPr/>
        </p:nvSpPr>
        <p:spPr>
          <a:xfrm>
            <a:off x="2581288" y="432097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B5076DB-5A77-432B-A0BF-0D028A1C7D1E}"/>
              </a:ext>
            </a:extLst>
          </p:cNvPr>
          <p:cNvSpPr txBox="1"/>
          <p:nvPr/>
        </p:nvSpPr>
        <p:spPr>
          <a:xfrm>
            <a:off x="2581288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17EDD0C-E7B0-4467-B741-DE78E06159FE}"/>
              </a:ext>
            </a:extLst>
          </p:cNvPr>
          <p:cNvSpPr txBox="1"/>
          <p:nvPr/>
        </p:nvSpPr>
        <p:spPr>
          <a:xfrm>
            <a:off x="2593989" y="539980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17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8E5AD63-D031-44AF-AD02-171986786A56}"/>
              </a:ext>
            </a:extLst>
          </p:cNvPr>
          <p:cNvSpPr txBox="1"/>
          <p:nvPr/>
        </p:nvSpPr>
        <p:spPr>
          <a:xfrm>
            <a:off x="2596969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24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4D6AD35A-0FB2-4608-B5D5-F5C711EDD83F}"/>
              </a:ext>
            </a:extLst>
          </p:cNvPr>
          <p:cNvSpPr txBox="1"/>
          <p:nvPr/>
        </p:nvSpPr>
        <p:spPr>
          <a:xfrm>
            <a:off x="3812804" y="48790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11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F9498901-C665-466D-8933-BDC7D9356ECB}"/>
              </a:ext>
            </a:extLst>
          </p:cNvPr>
          <p:cNvSpPr txBox="1"/>
          <p:nvPr/>
        </p:nvSpPr>
        <p:spPr>
          <a:xfrm>
            <a:off x="3791137" y="538805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18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1DCB054-A0BD-4869-97B4-9F54D8273B48}"/>
              </a:ext>
            </a:extLst>
          </p:cNvPr>
          <p:cNvSpPr txBox="1"/>
          <p:nvPr/>
        </p:nvSpPr>
        <p:spPr>
          <a:xfrm>
            <a:off x="4978620" y="433307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3F764C33-E0B1-4B57-AE16-9641A01B6153}"/>
              </a:ext>
            </a:extLst>
          </p:cNvPr>
          <p:cNvSpPr txBox="1"/>
          <p:nvPr/>
        </p:nvSpPr>
        <p:spPr>
          <a:xfrm>
            <a:off x="3783673" y="4332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4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7CB8142-60E2-4B25-9EB6-A59ECB1C9E9A}"/>
              </a:ext>
            </a:extLst>
          </p:cNvPr>
          <p:cNvSpPr txBox="1"/>
          <p:nvPr/>
        </p:nvSpPr>
        <p:spPr>
          <a:xfrm>
            <a:off x="5002389" y="486790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12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6CD6D3CD-3DEB-4E15-9986-7DA0330EEDFC}"/>
              </a:ext>
            </a:extLst>
          </p:cNvPr>
          <p:cNvSpPr txBox="1"/>
          <p:nvPr/>
        </p:nvSpPr>
        <p:spPr>
          <a:xfrm>
            <a:off x="4995345" y="538585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19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8350AF2-8FC9-448B-93C5-DB288CF690C0}"/>
              </a:ext>
            </a:extLst>
          </p:cNvPr>
          <p:cNvSpPr txBox="1"/>
          <p:nvPr/>
        </p:nvSpPr>
        <p:spPr>
          <a:xfrm>
            <a:off x="3812804" y="589705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25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C1C623EB-5CB6-4F2D-A6A4-0BC34E7149EA}"/>
              </a:ext>
            </a:extLst>
          </p:cNvPr>
          <p:cNvSpPr txBox="1"/>
          <p:nvPr/>
        </p:nvSpPr>
        <p:spPr>
          <a:xfrm>
            <a:off x="4995025" y="589618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26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E53E5D34-5CA6-45B1-8FEB-C1D144649D97}"/>
              </a:ext>
            </a:extLst>
          </p:cNvPr>
          <p:cNvSpPr txBox="1"/>
          <p:nvPr/>
        </p:nvSpPr>
        <p:spPr>
          <a:xfrm>
            <a:off x="6187398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6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1E4240AB-DAB6-4270-BD73-897DD73303FF}"/>
              </a:ext>
            </a:extLst>
          </p:cNvPr>
          <p:cNvSpPr txBox="1"/>
          <p:nvPr/>
        </p:nvSpPr>
        <p:spPr>
          <a:xfrm>
            <a:off x="6187590" y="48533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13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D45A3F9-1D9A-4386-9094-71B64B53463E}"/>
              </a:ext>
            </a:extLst>
          </p:cNvPr>
          <p:cNvSpPr txBox="1"/>
          <p:nvPr/>
        </p:nvSpPr>
        <p:spPr>
          <a:xfrm>
            <a:off x="6199790" y="53876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20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E9C7A44A-0926-4F36-BFFA-06EB1DA0C22C}"/>
              </a:ext>
            </a:extLst>
          </p:cNvPr>
          <p:cNvSpPr txBox="1"/>
          <p:nvPr/>
        </p:nvSpPr>
        <p:spPr>
          <a:xfrm>
            <a:off x="6187397" y="589599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27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4EBA4BD-795A-469A-8A09-F5CAB8692503}"/>
              </a:ext>
            </a:extLst>
          </p:cNvPr>
          <p:cNvSpPr txBox="1"/>
          <p:nvPr/>
        </p:nvSpPr>
        <p:spPr>
          <a:xfrm>
            <a:off x="7421593" y="3799808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66CC40EB-B941-4013-8DD7-E6D028601096}"/>
              </a:ext>
            </a:extLst>
          </p:cNvPr>
          <p:cNvSpPr txBox="1"/>
          <p:nvPr/>
        </p:nvSpPr>
        <p:spPr>
          <a:xfrm>
            <a:off x="7421592" y="4333549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7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A5089A31-2579-449A-A184-A89731335A08}"/>
              </a:ext>
            </a:extLst>
          </p:cNvPr>
          <p:cNvSpPr txBox="1"/>
          <p:nvPr/>
        </p:nvSpPr>
        <p:spPr>
          <a:xfrm>
            <a:off x="7404702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14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F8E4419E-F152-465F-A09E-97E16DC0BC2B}"/>
              </a:ext>
            </a:extLst>
          </p:cNvPr>
          <p:cNvSpPr txBox="1"/>
          <p:nvPr/>
        </p:nvSpPr>
        <p:spPr>
          <a:xfrm>
            <a:off x="7406257" y="5375462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21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B8E466D-7D75-4965-A6F0-F903C8090A00}"/>
              </a:ext>
            </a:extLst>
          </p:cNvPr>
          <p:cNvSpPr txBox="1"/>
          <p:nvPr/>
        </p:nvSpPr>
        <p:spPr>
          <a:xfrm>
            <a:off x="7407682" y="5907713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28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1A28BB6-61F4-408D-8C1E-6AC1EA3DF337}"/>
              </a:ext>
            </a:extLst>
          </p:cNvPr>
          <p:cNvSpPr txBox="1"/>
          <p:nvPr/>
        </p:nvSpPr>
        <p:spPr>
          <a:xfrm>
            <a:off x="8610607" y="378837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3B7052D2-0E26-48B6-8448-B8CBFDE28DD8}"/>
              </a:ext>
            </a:extLst>
          </p:cNvPr>
          <p:cNvSpPr txBox="1"/>
          <p:nvPr/>
        </p:nvSpPr>
        <p:spPr>
          <a:xfrm>
            <a:off x="9809824" y="37868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60C3AA2-47E7-4753-858B-4E759399A447}"/>
              </a:ext>
            </a:extLst>
          </p:cNvPr>
          <p:cNvSpPr txBox="1"/>
          <p:nvPr/>
        </p:nvSpPr>
        <p:spPr>
          <a:xfrm>
            <a:off x="9821585" y="433276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9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B6FD3995-4A30-4352-A5D5-BC68A39C03F9}"/>
              </a:ext>
            </a:extLst>
          </p:cNvPr>
          <p:cNvSpPr txBox="1"/>
          <p:nvPr/>
        </p:nvSpPr>
        <p:spPr>
          <a:xfrm>
            <a:off x="8600636" y="4333605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8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08A1CA41-46CB-4AEB-B73F-686C0BC79124}"/>
              </a:ext>
            </a:extLst>
          </p:cNvPr>
          <p:cNvSpPr txBox="1"/>
          <p:nvPr/>
        </p:nvSpPr>
        <p:spPr>
          <a:xfrm>
            <a:off x="8597908" y="4854161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15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3362F46-6EF6-493C-9864-CF2728DF477F}"/>
              </a:ext>
            </a:extLst>
          </p:cNvPr>
          <p:cNvSpPr txBox="1"/>
          <p:nvPr/>
        </p:nvSpPr>
        <p:spPr>
          <a:xfrm>
            <a:off x="9835585" y="484117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16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CA9A9B95-7972-4FC8-AF71-0AD564AE3F88}"/>
              </a:ext>
            </a:extLst>
          </p:cNvPr>
          <p:cNvSpPr txBox="1"/>
          <p:nvPr/>
        </p:nvSpPr>
        <p:spPr>
          <a:xfrm>
            <a:off x="8632655" y="5374717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22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C5F6934D-54FA-48D6-8C7E-ED11A5C904FE}"/>
              </a:ext>
            </a:extLst>
          </p:cNvPr>
          <p:cNvSpPr txBox="1"/>
          <p:nvPr/>
        </p:nvSpPr>
        <p:spPr>
          <a:xfrm>
            <a:off x="9832246" y="5385016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23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DF4EED92-8939-4B9B-BC24-9D2D0316992D}"/>
              </a:ext>
            </a:extLst>
          </p:cNvPr>
          <p:cNvSpPr txBox="1"/>
          <p:nvPr/>
        </p:nvSpPr>
        <p:spPr>
          <a:xfrm>
            <a:off x="8640667" y="5883264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29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0AE4882-A0F9-4D96-A24E-9B7E0871C154}"/>
              </a:ext>
            </a:extLst>
          </p:cNvPr>
          <p:cNvSpPr txBox="1"/>
          <p:nvPr/>
        </p:nvSpPr>
        <p:spPr>
          <a:xfrm>
            <a:off x="9821584" y="5895990"/>
            <a:ext cx="6032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E5E1-425F-4904-AC74-9684EE60EC1D}"/>
              </a:ext>
            </a:extLst>
          </p:cNvPr>
          <p:cNvSpPr/>
          <p:nvPr/>
        </p:nvSpPr>
        <p:spPr>
          <a:xfrm>
            <a:off x="5605640" y="4597974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5CC1A3-012F-499B-9F28-7539E08A81CF}"/>
              </a:ext>
            </a:extLst>
          </p:cNvPr>
          <p:cNvSpPr/>
          <p:nvPr/>
        </p:nvSpPr>
        <p:spPr>
          <a:xfrm>
            <a:off x="4412962" y="5674929"/>
            <a:ext cx="3573656" cy="20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0E1ED98-922F-4E47-9F63-25DDD464A943}"/>
              </a:ext>
            </a:extLst>
          </p:cNvPr>
          <p:cNvSpPr/>
          <p:nvPr/>
        </p:nvSpPr>
        <p:spPr>
          <a:xfrm>
            <a:off x="3194989" y="5146395"/>
            <a:ext cx="3573656" cy="2041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 13</a:t>
            </a:r>
          </a:p>
        </p:txBody>
      </p:sp>
      <p:sp>
        <p:nvSpPr>
          <p:cNvPr id="181" name="Rectangle : coins arrondis 180">
            <a:hlinkClick r:id="rId13" action="ppaction://hlinksldjump"/>
            <a:extLst>
              <a:ext uri="{FF2B5EF4-FFF2-40B4-BE49-F238E27FC236}">
                <a16:creationId xmlns:a16="http://schemas.microsoft.com/office/drawing/2014/main" id="{67974DA8-F025-431F-A3F1-DFB72D362693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8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5" y="26769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Accès interdit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RÃ©sultat de recherche d'images pour &quot;refusÃ© png&quot;">
            <a:extLst>
              <a:ext uri="{FF2B5EF4-FFF2-40B4-BE49-F238E27FC236}">
                <a16:creationId xmlns:a16="http://schemas.microsoft.com/office/drawing/2014/main" id="{7E985C83-384D-481E-A1DD-8DE8ADF4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4583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0DFC099-9603-46F2-AF05-5AC6F31405BF}"/>
              </a:ext>
            </a:extLst>
          </p:cNvPr>
          <p:cNvSpPr txBox="1"/>
          <p:nvPr/>
        </p:nvSpPr>
        <p:spPr>
          <a:xfrm>
            <a:off x="3335880" y="5777466"/>
            <a:ext cx="55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Accès refusé !!!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Veuillez vous identifier pour accéder à ce service</a:t>
            </a:r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5C1CEF8D-9849-40BD-B8C0-63001E7ABAD7}"/>
              </a:ext>
            </a:extLst>
          </p:cNvPr>
          <p:cNvSpPr/>
          <p:nvPr/>
        </p:nvSpPr>
        <p:spPr>
          <a:xfrm>
            <a:off x="4876800" y="6608334"/>
            <a:ext cx="2438400" cy="583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409038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2F7A4-B018-4B7F-84F8-FEBEA97E2EFB}"/>
              </a:ext>
            </a:extLst>
          </p:cNvPr>
          <p:cNvSpPr/>
          <p:nvPr/>
        </p:nvSpPr>
        <p:spPr>
          <a:xfrm>
            <a:off x="3757750" y="3584995"/>
            <a:ext cx="5280102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5908C-4D26-444C-AD13-BF567D41E7BB}"/>
              </a:ext>
            </a:extLst>
          </p:cNvPr>
          <p:cNvSpPr/>
          <p:nvPr/>
        </p:nvSpPr>
        <p:spPr>
          <a:xfrm>
            <a:off x="3757749" y="4083717"/>
            <a:ext cx="545563" cy="1292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11FA3-83F0-4B66-845F-F9923A5C8030}"/>
              </a:ext>
            </a:extLst>
          </p:cNvPr>
          <p:cNvSpPr/>
          <p:nvPr/>
        </p:nvSpPr>
        <p:spPr>
          <a:xfrm>
            <a:off x="3755714" y="5445723"/>
            <a:ext cx="545563" cy="1905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C5BF4E-EC60-447C-9275-6F932093E27F}"/>
              </a:ext>
            </a:extLst>
          </p:cNvPr>
          <p:cNvSpPr/>
          <p:nvPr/>
        </p:nvSpPr>
        <p:spPr>
          <a:xfrm>
            <a:off x="4303313" y="4083097"/>
            <a:ext cx="3255727" cy="38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E4BA7-FCF4-4BA4-BCB7-63F026E123F1}"/>
              </a:ext>
            </a:extLst>
          </p:cNvPr>
          <p:cNvSpPr/>
          <p:nvPr/>
        </p:nvSpPr>
        <p:spPr>
          <a:xfrm>
            <a:off x="7560599" y="4085359"/>
            <a:ext cx="1477254" cy="3592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237533-8476-469C-929A-B4C7048AF283}"/>
              </a:ext>
            </a:extLst>
          </p:cNvPr>
          <p:cNvSpPr/>
          <p:nvPr/>
        </p:nvSpPr>
        <p:spPr>
          <a:xfrm>
            <a:off x="4303313" y="4500525"/>
            <a:ext cx="3255727" cy="389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9FA5E-37D7-4CD1-9E14-B38C3CEBD838}"/>
              </a:ext>
            </a:extLst>
          </p:cNvPr>
          <p:cNvSpPr/>
          <p:nvPr/>
        </p:nvSpPr>
        <p:spPr>
          <a:xfrm>
            <a:off x="4300496" y="4930707"/>
            <a:ext cx="3255727" cy="44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04BEA-3910-4969-8168-17475E55157E}"/>
              </a:ext>
            </a:extLst>
          </p:cNvPr>
          <p:cNvSpPr/>
          <p:nvPr/>
        </p:nvSpPr>
        <p:spPr>
          <a:xfrm>
            <a:off x="7559963" y="4502861"/>
            <a:ext cx="1477254" cy="389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281F8-9248-4E5F-9FDA-C75DCCD37E90}"/>
              </a:ext>
            </a:extLst>
          </p:cNvPr>
          <p:cNvSpPr/>
          <p:nvPr/>
        </p:nvSpPr>
        <p:spPr>
          <a:xfrm>
            <a:off x="7557538" y="493070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73F694-90D2-4C4F-AB0A-EBC279A7133C}"/>
              </a:ext>
            </a:extLst>
          </p:cNvPr>
          <p:cNvSpPr/>
          <p:nvPr/>
        </p:nvSpPr>
        <p:spPr>
          <a:xfrm>
            <a:off x="4301279" y="5447729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A4BB6-4B32-49DA-A148-BFFF97002444}"/>
              </a:ext>
            </a:extLst>
          </p:cNvPr>
          <p:cNvSpPr/>
          <p:nvPr/>
        </p:nvSpPr>
        <p:spPr>
          <a:xfrm>
            <a:off x="4301279" y="592342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128FD8-D762-4A6F-8349-CDAAD5B6D1CC}"/>
              </a:ext>
            </a:extLst>
          </p:cNvPr>
          <p:cNvSpPr/>
          <p:nvPr/>
        </p:nvSpPr>
        <p:spPr>
          <a:xfrm>
            <a:off x="4301279" y="6414357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828157-D381-4443-82CE-14B08432F60D}"/>
              </a:ext>
            </a:extLst>
          </p:cNvPr>
          <p:cNvSpPr/>
          <p:nvPr/>
        </p:nvSpPr>
        <p:spPr>
          <a:xfrm>
            <a:off x="4301279" y="6901583"/>
            <a:ext cx="3255727" cy="449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CD8B60-A41E-4840-9ECA-E018E8A7C005}"/>
              </a:ext>
            </a:extLst>
          </p:cNvPr>
          <p:cNvSpPr/>
          <p:nvPr/>
        </p:nvSpPr>
        <p:spPr>
          <a:xfrm>
            <a:off x="7557929" y="5447729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7DE048-3B4F-434E-8FC2-EC8D7D9EB92F}"/>
              </a:ext>
            </a:extLst>
          </p:cNvPr>
          <p:cNvSpPr/>
          <p:nvPr/>
        </p:nvSpPr>
        <p:spPr>
          <a:xfrm>
            <a:off x="7557538" y="5925891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1CFED-E97E-4004-8DAE-081E9193B881}"/>
              </a:ext>
            </a:extLst>
          </p:cNvPr>
          <p:cNvSpPr/>
          <p:nvPr/>
        </p:nvSpPr>
        <p:spPr>
          <a:xfrm>
            <a:off x="7557538" y="6413737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3F54E-73F3-4B13-BA04-54BEA4884DDD}"/>
              </a:ext>
            </a:extLst>
          </p:cNvPr>
          <p:cNvSpPr/>
          <p:nvPr/>
        </p:nvSpPr>
        <p:spPr>
          <a:xfrm>
            <a:off x="7557538" y="6901583"/>
            <a:ext cx="1477254" cy="449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pic>
        <p:nvPicPr>
          <p:cNvPr id="35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07807AC8-300F-466B-8DD2-4B95CCAF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96" y="2778280"/>
            <a:ext cx="392449" cy="3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157834CB-C12B-473E-92A6-D8A3DCD1B9AF}"/>
              </a:ext>
            </a:extLst>
          </p:cNvPr>
          <p:cNvSpPr txBox="1"/>
          <p:nvPr/>
        </p:nvSpPr>
        <p:spPr>
          <a:xfrm>
            <a:off x="7106639" y="2842524"/>
            <a:ext cx="161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7" name="Rectangle : coins arrondis 36">
            <a:hlinkClick r:id="rId7" action="ppaction://hlinksldjump"/>
            <a:extLst>
              <a:ext uri="{FF2B5EF4-FFF2-40B4-BE49-F238E27FC236}">
                <a16:creationId xmlns:a16="http://schemas.microsoft.com/office/drawing/2014/main" id="{3D5D418B-F136-4DCE-9E8D-6006A9E01C32}"/>
              </a:ext>
            </a:extLst>
          </p:cNvPr>
          <p:cNvSpPr/>
          <p:nvPr/>
        </p:nvSpPr>
        <p:spPr>
          <a:xfrm>
            <a:off x="3757748" y="2643234"/>
            <a:ext cx="14543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43" name="Rectangle : coins arrondis 42">
            <a:hlinkClick r:id="rId8"/>
            <a:extLst>
              <a:ext uri="{FF2B5EF4-FFF2-40B4-BE49-F238E27FC236}">
                <a16:creationId xmlns:a16="http://schemas.microsoft.com/office/drawing/2014/main" id="{7991AADC-53DE-47F5-AE24-757B5612715B}"/>
              </a:ext>
            </a:extLst>
          </p:cNvPr>
          <p:cNvSpPr/>
          <p:nvPr/>
        </p:nvSpPr>
        <p:spPr>
          <a:xfrm>
            <a:off x="5527896" y="2664592"/>
            <a:ext cx="1452026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5B56A8-21DF-4935-9CF8-EBF442DBE8DD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53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F62595CD-88D3-4088-8AAC-3B20848B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80" y="480442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Ã©sultat de recherche d'images pour &quot;mobil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4855F33B-59A7-408B-A2CA-7C21D1D5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90" y="572558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RÃ©sultat de recherche d'images pour &quot;tablette png&quot;">
            <a:hlinkClick r:id="rId16" action="ppaction://hlinksldjump"/>
            <a:extLst>
              <a:ext uri="{FF2B5EF4-FFF2-40B4-BE49-F238E27FC236}">
                <a16:creationId xmlns:a16="http://schemas.microsoft.com/office/drawing/2014/main" id="{2E7380DD-997E-42AD-82A3-A5006BF9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87" y="580332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3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ACD158-9E58-4A63-9689-B06009EBD1AA}"/>
              </a:ext>
            </a:extLst>
          </p:cNvPr>
          <p:cNvSpPr/>
          <p:nvPr/>
        </p:nvSpPr>
        <p:spPr>
          <a:xfrm>
            <a:off x="3066367" y="2700676"/>
            <a:ext cx="6791688" cy="4726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63445BF-ED37-4533-A0BF-71640B651538}"/>
              </a:ext>
            </a:extLst>
          </p:cNvPr>
          <p:cNvSpPr txBox="1"/>
          <p:nvPr/>
        </p:nvSpPr>
        <p:spPr>
          <a:xfrm>
            <a:off x="3254501" y="2710727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8238C52-7687-412F-9633-0D913338FF64}"/>
              </a:ext>
            </a:extLst>
          </p:cNvPr>
          <p:cNvSpPr txBox="1"/>
          <p:nvPr/>
        </p:nvSpPr>
        <p:spPr>
          <a:xfrm>
            <a:off x="3359231" y="5700914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5EFD08F-BD17-4722-8413-1A72E671DB34}"/>
              </a:ext>
            </a:extLst>
          </p:cNvPr>
          <p:cNvSpPr txBox="1"/>
          <p:nvPr/>
        </p:nvSpPr>
        <p:spPr>
          <a:xfrm>
            <a:off x="6583451" y="2716749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32B4B0-B3CE-4DC9-9A32-6870DB5DAE8C}"/>
              </a:ext>
            </a:extLst>
          </p:cNvPr>
          <p:cNvSpPr/>
          <p:nvPr/>
        </p:nvSpPr>
        <p:spPr>
          <a:xfrm>
            <a:off x="3363686" y="3334671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B2D6BE-3FCA-4974-BEA9-DF409C94730F}"/>
              </a:ext>
            </a:extLst>
          </p:cNvPr>
          <p:cNvSpPr/>
          <p:nvPr/>
        </p:nvSpPr>
        <p:spPr>
          <a:xfrm>
            <a:off x="4769006" y="3353084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8661D57E-E0A0-4B3A-8AB7-7BDD32107F76}"/>
              </a:ext>
            </a:extLst>
          </p:cNvPr>
          <p:cNvSpPr txBox="1"/>
          <p:nvPr/>
        </p:nvSpPr>
        <p:spPr>
          <a:xfrm>
            <a:off x="3302488" y="3034423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B71B1D4-7BCE-43F5-A48F-7263677DECB1}"/>
              </a:ext>
            </a:extLst>
          </p:cNvPr>
          <p:cNvSpPr txBox="1"/>
          <p:nvPr/>
        </p:nvSpPr>
        <p:spPr>
          <a:xfrm>
            <a:off x="4729194" y="3055303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A87E86C-8911-44F3-A36E-243A91CFBF44}"/>
              </a:ext>
            </a:extLst>
          </p:cNvPr>
          <p:cNvSpPr txBox="1"/>
          <p:nvPr/>
        </p:nvSpPr>
        <p:spPr>
          <a:xfrm>
            <a:off x="3363686" y="3750851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55263E-28F5-4580-A12D-065BDAF5CBA0}"/>
              </a:ext>
            </a:extLst>
          </p:cNvPr>
          <p:cNvSpPr/>
          <p:nvPr/>
        </p:nvSpPr>
        <p:spPr>
          <a:xfrm>
            <a:off x="3363686" y="4012992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1BA6557-FE1F-4C46-85E8-D00B97CB786B}"/>
              </a:ext>
            </a:extLst>
          </p:cNvPr>
          <p:cNvSpPr txBox="1"/>
          <p:nvPr/>
        </p:nvSpPr>
        <p:spPr>
          <a:xfrm>
            <a:off x="3363687" y="4499364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753921A-BD11-43D3-9240-6050BB4AF5F6}"/>
              </a:ext>
            </a:extLst>
          </p:cNvPr>
          <p:cNvSpPr/>
          <p:nvPr/>
        </p:nvSpPr>
        <p:spPr>
          <a:xfrm>
            <a:off x="3359231" y="4795219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CFD3DAC-3DE8-4077-8A13-6E1E989FB09E}"/>
              </a:ext>
            </a:extLst>
          </p:cNvPr>
          <p:cNvSpPr txBox="1"/>
          <p:nvPr/>
        </p:nvSpPr>
        <p:spPr>
          <a:xfrm>
            <a:off x="4769005" y="4506495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75EA3B-BAC5-44FE-B85B-15C288323E60}"/>
              </a:ext>
            </a:extLst>
          </p:cNvPr>
          <p:cNvSpPr/>
          <p:nvPr/>
        </p:nvSpPr>
        <p:spPr>
          <a:xfrm>
            <a:off x="4769005" y="4789805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2" name="Rectangle 111">
            <a:hlinkClick r:id="rId4" action="ppaction://hlinksldjump"/>
            <a:extLst>
              <a:ext uri="{FF2B5EF4-FFF2-40B4-BE49-F238E27FC236}">
                <a16:creationId xmlns:a16="http://schemas.microsoft.com/office/drawing/2014/main" id="{6174D180-9AD6-4AC1-87C0-8A3FF837A9EA}"/>
              </a:ext>
            </a:extLst>
          </p:cNvPr>
          <p:cNvSpPr/>
          <p:nvPr/>
        </p:nvSpPr>
        <p:spPr>
          <a:xfrm>
            <a:off x="3359231" y="5286110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7AF56B-4B2B-47C9-B9E8-3E7606E6B938}"/>
              </a:ext>
            </a:extLst>
          </p:cNvPr>
          <p:cNvSpPr/>
          <p:nvPr/>
        </p:nvSpPr>
        <p:spPr>
          <a:xfrm>
            <a:off x="3359231" y="6010670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B503F6-4F64-4977-9DD6-F4988A536935}"/>
              </a:ext>
            </a:extLst>
          </p:cNvPr>
          <p:cNvSpPr/>
          <p:nvPr/>
        </p:nvSpPr>
        <p:spPr>
          <a:xfrm>
            <a:off x="3415086" y="6480367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40B46CB-9881-4C14-825B-A92065A15E9A}"/>
              </a:ext>
            </a:extLst>
          </p:cNvPr>
          <p:cNvSpPr txBox="1"/>
          <p:nvPr/>
        </p:nvSpPr>
        <p:spPr>
          <a:xfrm>
            <a:off x="3647925" y="6418349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16" name="Rectangle 115">
            <a:hlinkClick r:id="rId4" action="ppaction://hlinksldjump"/>
            <a:extLst>
              <a:ext uri="{FF2B5EF4-FFF2-40B4-BE49-F238E27FC236}">
                <a16:creationId xmlns:a16="http://schemas.microsoft.com/office/drawing/2014/main" id="{7E5FA6C9-E010-47A5-884D-13E45D87F6C9}"/>
              </a:ext>
            </a:extLst>
          </p:cNvPr>
          <p:cNvSpPr/>
          <p:nvPr/>
        </p:nvSpPr>
        <p:spPr>
          <a:xfrm>
            <a:off x="3359231" y="6938858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C8D0E8-2F7F-4E49-BCC3-CB6D4EC09537}"/>
              </a:ext>
            </a:extLst>
          </p:cNvPr>
          <p:cNvSpPr/>
          <p:nvPr/>
        </p:nvSpPr>
        <p:spPr>
          <a:xfrm>
            <a:off x="6711082" y="3348570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A364CFD-5CD0-4A9E-B7D4-F034C9F3D01D}"/>
              </a:ext>
            </a:extLst>
          </p:cNvPr>
          <p:cNvSpPr/>
          <p:nvPr/>
        </p:nvSpPr>
        <p:spPr>
          <a:xfrm>
            <a:off x="8216513" y="3348570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319D74-8192-4CF0-9A8F-0D3F509F0B90}"/>
              </a:ext>
            </a:extLst>
          </p:cNvPr>
          <p:cNvSpPr txBox="1"/>
          <p:nvPr/>
        </p:nvSpPr>
        <p:spPr>
          <a:xfrm>
            <a:off x="6671270" y="3001931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D9B22EC0-E8B2-4586-984F-E07F9CA6C45C}"/>
              </a:ext>
            </a:extLst>
          </p:cNvPr>
          <p:cNvSpPr/>
          <p:nvPr/>
        </p:nvSpPr>
        <p:spPr>
          <a:xfrm>
            <a:off x="6711082" y="4012991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7CF5E10-0A1E-472B-B0D1-BABC22E212F3}"/>
              </a:ext>
            </a:extLst>
          </p:cNvPr>
          <p:cNvSpPr txBox="1"/>
          <p:nvPr/>
        </p:nvSpPr>
        <p:spPr>
          <a:xfrm>
            <a:off x="8194423" y="3001931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C3255F56-804C-48C0-A69F-E5286AF4306C}"/>
              </a:ext>
            </a:extLst>
          </p:cNvPr>
          <p:cNvSpPr/>
          <p:nvPr/>
        </p:nvSpPr>
        <p:spPr>
          <a:xfrm>
            <a:off x="6711082" y="5726933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23" name="Image 122">
            <a:extLst>
              <a:ext uri="{FF2B5EF4-FFF2-40B4-BE49-F238E27FC236}">
                <a16:creationId xmlns:a16="http://schemas.microsoft.com/office/drawing/2014/main" id="{DACE692F-141B-4E85-A1F7-3FF4B9D41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90" y="6514624"/>
            <a:ext cx="190935" cy="190935"/>
          </a:xfrm>
          <a:prstGeom prst="rect">
            <a:avLst/>
          </a:prstGeom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129832C3-5417-4154-B750-0B797B693528}"/>
              </a:ext>
            </a:extLst>
          </p:cNvPr>
          <p:cNvSpPr txBox="1"/>
          <p:nvPr/>
        </p:nvSpPr>
        <p:spPr>
          <a:xfrm>
            <a:off x="6705386" y="534519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25" name="Rectangle 124">
            <a:hlinkClick r:id="rId4" action="ppaction://hlinksldjump"/>
            <a:extLst>
              <a:ext uri="{FF2B5EF4-FFF2-40B4-BE49-F238E27FC236}">
                <a16:creationId xmlns:a16="http://schemas.microsoft.com/office/drawing/2014/main" id="{3D25B5B2-03D6-4701-8826-16640D1B719E}"/>
              </a:ext>
            </a:extLst>
          </p:cNvPr>
          <p:cNvSpPr/>
          <p:nvPr/>
        </p:nvSpPr>
        <p:spPr>
          <a:xfrm>
            <a:off x="6705386" y="6938858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A9B7D3B-3447-44A4-9BB6-C750392AEA2C}"/>
              </a:ext>
            </a:extLst>
          </p:cNvPr>
          <p:cNvSpPr txBox="1"/>
          <p:nvPr/>
        </p:nvSpPr>
        <p:spPr>
          <a:xfrm>
            <a:off x="6937175" y="4761412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43224E-0CA6-482B-8B3E-6DB8546982EA}"/>
              </a:ext>
            </a:extLst>
          </p:cNvPr>
          <p:cNvSpPr/>
          <p:nvPr/>
        </p:nvSpPr>
        <p:spPr>
          <a:xfrm>
            <a:off x="6704748" y="4841091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FD77507-F6FB-47D1-BB8E-EA3D70A61742}"/>
              </a:ext>
            </a:extLst>
          </p:cNvPr>
          <p:cNvSpPr txBox="1"/>
          <p:nvPr/>
        </p:nvSpPr>
        <p:spPr>
          <a:xfrm>
            <a:off x="6705386" y="4487442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4ED9ADC-52AF-4E24-99DF-AA033BF99A4A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75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AEBDB804-B098-4BA2-8672-3E672C0F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1" y="462366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E6187F5A-8F74-4C4B-BBEE-B117F56F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51" y="554482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6A84C55B-7D56-4820-9FB7-6101023C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48" y="562256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28DD6-6285-4807-B41A-65BE672CA38F}"/>
              </a:ext>
            </a:extLst>
          </p:cNvPr>
          <p:cNvSpPr/>
          <p:nvPr/>
        </p:nvSpPr>
        <p:spPr>
          <a:xfrm>
            <a:off x="3748540" y="33537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34BF4F-ACF4-40C7-B94B-306AB25C7373}"/>
              </a:ext>
            </a:extLst>
          </p:cNvPr>
          <p:cNvSpPr/>
          <p:nvPr/>
        </p:nvSpPr>
        <p:spPr>
          <a:xfrm>
            <a:off x="3748538" y="27300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77" name="Tableau 76">
            <a:extLst>
              <a:ext uri="{FF2B5EF4-FFF2-40B4-BE49-F238E27FC236}">
                <a16:creationId xmlns:a16="http://schemas.microsoft.com/office/drawing/2014/main" id="{A7C74DC6-CBCE-49E2-9443-F5A41D91D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7239"/>
              </p:ext>
            </p:extLst>
          </p:nvPr>
        </p:nvGraphicFramePr>
        <p:xfrm>
          <a:off x="3748538" y="39123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D212B27-0FC0-44F2-A368-C3BE89BC8D49}"/>
              </a:ext>
            </a:extLst>
          </p:cNvPr>
          <p:cNvSpPr/>
          <p:nvPr/>
        </p:nvSpPr>
        <p:spPr>
          <a:xfrm>
            <a:off x="4355389" y="35117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0F67587-9633-4155-865E-6978B5396CB3}"/>
              </a:ext>
            </a:extLst>
          </p:cNvPr>
          <p:cNvSpPr txBox="1"/>
          <p:nvPr/>
        </p:nvSpPr>
        <p:spPr>
          <a:xfrm>
            <a:off x="3804878" y="35173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756CA84-E1CB-4A11-B7BF-F441141FB21F}"/>
              </a:ext>
            </a:extLst>
          </p:cNvPr>
          <p:cNvSpPr txBox="1"/>
          <p:nvPr/>
        </p:nvSpPr>
        <p:spPr>
          <a:xfrm>
            <a:off x="4904416" y="34945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C8FE933-6DC1-4D03-ABC7-7F917D1FC083}"/>
              </a:ext>
            </a:extLst>
          </p:cNvPr>
          <p:cNvSpPr/>
          <p:nvPr/>
        </p:nvSpPr>
        <p:spPr>
          <a:xfrm>
            <a:off x="7773140" y="35216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71A718-1CC7-479D-989B-66F010E10811}"/>
              </a:ext>
            </a:extLst>
          </p:cNvPr>
          <p:cNvSpPr txBox="1"/>
          <p:nvPr/>
        </p:nvSpPr>
        <p:spPr>
          <a:xfrm>
            <a:off x="7108843" y="35234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108209C-FEAC-4307-8E68-1206A52C9B63}"/>
              </a:ext>
            </a:extLst>
          </p:cNvPr>
          <p:cNvSpPr/>
          <p:nvPr/>
        </p:nvSpPr>
        <p:spPr>
          <a:xfrm>
            <a:off x="7536109" y="67907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9E9F8B-C28D-4C15-A458-9621406022BC}"/>
              </a:ext>
            </a:extLst>
          </p:cNvPr>
          <p:cNvSpPr/>
          <p:nvPr/>
        </p:nvSpPr>
        <p:spPr>
          <a:xfrm>
            <a:off x="8276853" y="67998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5" name="Rectangle : coins arrondis 84">
            <a:hlinkClick r:id="rId10" action="ppaction://hlinksldjump"/>
            <a:extLst>
              <a:ext uri="{FF2B5EF4-FFF2-40B4-BE49-F238E27FC236}">
                <a16:creationId xmlns:a16="http://schemas.microsoft.com/office/drawing/2014/main" id="{DEE642C5-E3BA-4E22-B048-7C70AC42376A}"/>
              </a:ext>
            </a:extLst>
          </p:cNvPr>
          <p:cNvSpPr/>
          <p:nvPr/>
        </p:nvSpPr>
        <p:spPr>
          <a:xfrm>
            <a:off x="3952056" y="67945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253E5565-36AD-45BD-AD49-15D05997CBC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281991"/>
            <a:ext cx="190935" cy="190935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77BCF63-2875-4AE5-93F3-ACE2A8B94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8" y="4586181"/>
            <a:ext cx="190935" cy="190935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94346E43-ABFC-4FDD-BB4C-59E114C70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489037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4413465C-D27D-45A7-981D-F1C47916805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7" y="5177264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D399EC3F-373F-4CD0-8711-B759ED9EC29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6" y="5501062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544A2E7-3A2F-4EC3-A2AA-51CB48106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65" y="5799172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2E31C850-84D5-4F55-99EA-126411E0C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5" y="6092234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DFE45941-F97B-470A-BFE1-AC0C01851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4" y="6415876"/>
            <a:ext cx="190935" cy="190935"/>
          </a:xfrm>
          <a:prstGeom prst="rect">
            <a:avLst/>
          </a:prstGeom>
        </p:spPr>
      </p:pic>
      <p:pic>
        <p:nvPicPr>
          <p:cNvPr id="94" name="Image 93">
            <a:hlinkClick r:id="rId12" action="ppaction://hlinksldjump"/>
            <a:extLst>
              <a:ext uri="{FF2B5EF4-FFF2-40B4-BE49-F238E27FC236}">
                <a16:creationId xmlns:a16="http://schemas.microsoft.com/office/drawing/2014/main" id="{F16DD87B-B1D7-45B8-8B6F-03751A797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269751"/>
            <a:ext cx="203175" cy="203175"/>
          </a:xfrm>
          <a:prstGeom prst="rect">
            <a:avLst/>
          </a:prstGeom>
        </p:spPr>
      </p:pic>
      <p:pic>
        <p:nvPicPr>
          <p:cNvPr id="95" name="Image 94">
            <a:hlinkClick r:id="rId12" action="ppaction://hlinksldjump"/>
            <a:extLst>
              <a:ext uri="{FF2B5EF4-FFF2-40B4-BE49-F238E27FC236}">
                <a16:creationId xmlns:a16="http://schemas.microsoft.com/office/drawing/2014/main" id="{07A8604C-F3DE-47A8-B241-CA8628B70ED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572745"/>
            <a:ext cx="203175" cy="203175"/>
          </a:xfrm>
          <a:prstGeom prst="rect">
            <a:avLst/>
          </a:prstGeom>
        </p:spPr>
      </p:pic>
      <p:pic>
        <p:nvPicPr>
          <p:cNvPr id="96" name="Image 95">
            <a:hlinkClick r:id="rId12" action="ppaction://hlinksldjump"/>
            <a:extLst>
              <a:ext uri="{FF2B5EF4-FFF2-40B4-BE49-F238E27FC236}">
                <a16:creationId xmlns:a16="http://schemas.microsoft.com/office/drawing/2014/main" id="{EAB0B309-B6D5-4FAA-8DA8-4A3E48E5C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4865579"/>
            <a:ext cx="203175" cy="203175"/>
          </a:xfrm>
          <a:prstGeom prst="rect">
            <a:avLst/>
          </a:prstGeom>
        </p:spPr>
      </p:pic>
      <p:pic>
        <p:nvPicPr>
          <p:cNvPr id="97" name="Image 96">
            <a:hlinkClick r:id="rId12" action="ppaction://hlinksldjump"/>
            <a:extLst>
              <a:ext uri="{FF2B5EF4-FFF2-40B4-BE49-F238E27FC236}">
                <a16:creationId xmlns:a16="http://schemas.microsoft.com/office/drawing/2014/main" id="{3C8742E3-136F-4862-AF03-D545955D018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158856"/>
            <a:ext cx="203175" cy="203175"/>
          </a:xfrm>
          <a:prstGeom prst="rect">
            <a:avLst/>
          </a:prstGeom>
        </p:spPr>
      </p:pic>
      <p:pic>
        <p:nvPicPr>
          <p:cNvPr id="129" name="Image 128">
            <a:hlinkClick r:id="rId12" action="ppaction://hlinksldjump"/>
            <a:extLst>
              <a:ext uri="{FF2B5EF4-FFF2-40B4-BE49-F238E27FC236}">
                <a16:creationId xmlns:a16="http://schemas.microsoft.com/office/drawing/2014/main" id="{D47D97FB-9DE6-46FB-B90A-D99C30AD7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482775"/>
            <a:ext cx="203175" cy="203175"/>
          </a:xfrm>
          <a:prstGeom prst="rect">
            <a:avLst/>
          </a:prstGeom>
        </p:spPr>
      </p:pic>
      <p:pic>
        <p:nvPicPr>
          <p:cNvPr id="130" name="Image 129">
            <a:hlinkClick r:id="rId12" action="ppaction://hlinksldjump"/>
            <a:extLst>
              <a:ext uri="{FF2B5EF4-FFF2-40B4-BE49-F238E27FC236}">
                <a16:creationId xmlns:a16="http://schemas.microsoft.com/office/drawing/2014/main" id="{FF46232E-8EBA-4B55-A95A-31E429157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5793051"/>
            <a:ext cx="203175" cy="203175"/>
          </a:xfrm>
          <a:prstGeom prst="rect">
            <a:avLst/>
          </a:prstGeom>
        </p:spPr>
      </p:pic>
      <p:pic>
        <p:nvPicPr>
          <p:cNvPr id="131" name="Image 130">
            <a:hlinkClick r:id="rId12" action="ppaction://hlinksldjump"/>
            <a:extLst>
              <a:ext uri="{FF2B5EF4-FFF2-40B4-BE49-F238E27FC236}">
                <a16:creationId xmlns:a16="http://schemas.microsoft.com/office/drawing/2014/main" id="{CAFF55B9-257B-439F-8091-46703B27C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086113"/>
            <a:ext cx="203175" cy="203175"/>
          </a:xfrm>
          <a:prstGeom prst="rect">
            <a:avLst/>
          </a:prstGeom>
        </p:spPr>
      </p:pic>
      <p:pic>
        <p:nvPicPr>
          <p:cNvPr id="132" name="Image 131">
            <a:hlinkClick r:id="rId12" action="ppaction://hlinksldjump"/>
            <a:extLst>
              <a:ext uri="{FF2B5EF4-FFF2-40B4-BE49-F238E27FC236}">
                <a16:creationId xmlns:a16="http://schemas.microsoft.com/office/drawing/2014/main" id="{5AB6173E-E87A-4507-9978-C7B44E5A9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00" y="6399106"/>
            <a:ext cx="203175" cy="203175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005403E3-1348-4E86-9A6E-E9A34746598C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17731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82C55A-CDA3-4208-8352-795A2510CA17}"/>
              </a:ext>
            </a:extLst>
          </p:cNvPr>
          <p:cNvSpPr/>
          <p:nvPr/>
        </p:nvSpPr>
        <p:spPr>
          <a:xfrm>
            <a:off x="3644433" y="3918489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22832-6833-483D-8A8F-7B307FE77B1A}"/>
              </a:ext>
            </a:extLst>
          </p:cNvPr>
          <p:cNvSpPr/>
          <p:nvPr/>
        </p:nvSpPr>
        <p:spPr>
          <a:xfrm>
            <a:off x="3644431" y="3345622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A540389-92B5-45A6-8EF9-0701C404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46020"/>
              </p:ext>
            </p:extLst>
          </p:nvPr>
        </p:nvGraphicFramePr>
        <p:xfrm>
          <a:off x="3644431" y="3928839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99" name="Rectangle : coins arrondis 98">
            <a:hlinkClick r:id="rId10" action="ppaction://hlinksldjump"/>
            <a:extLst>
              <a:ext uri="{FF2B5EF4-FFF2-40B4-BE49-F238E27FC236}">
                <a16:creationId xmlns:a16="http://schemas.microsoft.com/office/drawing/2014/main" id="{09997CD1-DD04-4F36-A526-F1D62EFEAA6D}"/>
              </a:ext>
            </a:extLst>
          </p:cNvPr>
          <p:cNvSpPr/>
          <p:nvPr/>
        </p:nvSpPr>
        <p:spPr>
          <a:xfrm>
            <a:off x="3763274" y="4718548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36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C3D71513-085F-498A-870D-8DB636EE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71" y="607738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0921AC67-6D7F-4081-96C5-E91286FC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81" y="699854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Ã©sultat de recherche d'images pour &quot;tablett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410C8AAF-68A2-4076-B5D1-B077A23E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78" y="764649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63" y="121920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2164080" y="0"/>
            <a:ext cx="8473440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44" y="123657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8133276" y="825734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8152510" y="1004768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8275320" y="123657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8286206" y="1097974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2164080" y="1679598"/>
            <a:ext cx="8473440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2428191" y="170422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9544676" y="1774311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9595798" y="188171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9595798" y="1959243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9595798" y="204935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2164080" y="7559040"/>
            <a:ext cx="8473440" cy="145856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360352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05569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00473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648808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0DB8AC8-B6FB-49CE-B16C-0062448D55E7}"/>
              </a:ext>
            </a:extLst>
          </p:cNvPr>
          <p:cNvSpPr txBox="1"/>
          <p:nvPr/>
        </p:nvSpPr>
        <p:spPr>
          <a:xfrm>
            <a:off x="794026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D25A0E3-A0C7-4D2E-9825-EA0584A0EFBA}"/>
              </a:ext>
            </a:extLst>
          </p:cNvPr>
          <p:cNvCxnSpPr>
            <a:cxnSpLocks/>
          </p:cNvCxnSpPr>
          <p:nvPr/>
        </p:nvCxnSpPr>
        <p:spPr>
          <a:xfrm>
            <a:off x="790110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646221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5" y="8220086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4" y="8222552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03" y="8213508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405605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9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47835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82C55A-CDA3-4208-8352-795A2510CA17}"/>
              </a:ext>
            </a:extLst>
          </p:cNvPr>
          <p:cNvSpPr/>
          <p:nvPr/>
        </p:nvSpPr>
        <p:spPr>
          <a:xfrm>
            <a:off x="3644433" y="3918489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22832-6833-483D-8A8F-7B307FE77B1A}"/>
              </a:ext>
            </a:extLst>
          </p:cNvPr>
          <p:cNvSpPr/>
          <p:nvPr/>
        </p:nvSpPr>
        <p:spPr>
          <a:xfrm>
            <a:off x="3644431" y="3345622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CA540389-92B5-45A6-8EF9-0701C4046A3B}"/>
              </a:ext>
            </a:extLst>
          </p:cNvPr>
          <p:cNvGraphicFramePr>
            <a:graphicFrameLocks noGrp="1"/>
          </p:cNvGraphicFramePr>
          <p:nvPr/>
        </p:nvGraphicFramePr>
        <p:xfrm>
          <a:off x="3644431" y="3928839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99" name="Rectangle : coins arrondis 98">
            <a:hlinkClick r:id="rId10" action="ppaction://hlinksldjump"/>
            <a:extLst>
              <a:ext uri="{FF2B5EF4-FFF2-40B4-BE49-F238E27FC236}">
                <a16:creationId xmlns:a16="http://schemas.microsoft.com/office/drawing/2014/main" id="{09997CD1-DD04-4F36-A526-F1D62EFEAA6D}"/>
              </a:ext>
            </a:extLst>
          </p:cNvPr>
          <p:cNvSpPr/>
          <p:nvPr/>
        </p:nvSpPr>
        <p:spPr>
          <a:xfrm>
            <a:off x="3763274" y="4718548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3538046" y="2292198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</p:spTree>
    <p:extLst>
      <p:ext uri="{BB962C8B-B14F-4D97-AF65-F5344CB8AC3E}">
        <p14:creationId xmlns:p14="http://schemas.microsoft.com/office/powerpoint/2010/main" val="63050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tablette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C131D-A3E2-4F05-90B3-7567F23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Version pc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135E9-B246-4F50-8902-961F2D16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4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pic>
        <p:nvPicPr>
          <p:cNvPr id="36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57585EC-3336-4983-A7AC-2D706E48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02" y="2310171"/>
            <a:ext cx="335376" cy="3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A9E5203-EC98-484D-9241-E1301995421B}"/>
              </a:ext>
            </a:extLst>
          </p:cNvPr>
          <p:cNvSpPr txBox="1"/>
          <p:nvPr/>
        </p:nvSpPr>
        <p:spPr>
          <a:xfrm>
            <a:off x="6402273" y="2355276"/>
            <a:ext cx="122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38" name="Rectangle : coins arrondis 37">
            <a:hlinkClick r:id="rId11" action="ppaction://hlinksldjump"/>
            <a:extLst>
              <a:ext uri="{FF2B5EF4-FFF2-40B4-BE49-F238E27FC236}">
                <a16:creationId xmlns:a16="http://schemas.microsoft.com/office/drawing/2014/main" id="{06F853CE-8C04-4143-9CB6-02F55539162C}"/>
              </a:ext>
            </a:extLst>
          </p:cNvPr>
          <p:cNvSpPr/>
          <p:nvPr/>
        </p:nvSpPr>
        <p:spPr>
          <a:xfrm>
            <a:off x="4536712" y="2875653"/>
            <a:ext cx="1083578" cy="55929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sp>
        <p:nvSpPr>
          <p:cNvPr id="39" name="Rectangle : coins arrondis 38">
            <a:hlinkClick r:id="rId12"/>
            <a:extLst>
              <a:ext uri="{FF2B5EF4-FFF2-40B4-BE49-F238E27FC236}">
                <a16:creationId xmlns:a16="http://schemas.microsoft.com/office/drawing/2014/main" id="{525BECC8-BEC5-4EFE-9708-B69AD3D815B5}"/>
              </a:ext>
            </a:extLst>
          </p:cNvPr>
          <p:cNvSpPr/>
          <p:nvPr/>
        </p:nvSpPr>
        <p:spPr>
          <a:xfrm>
            <a:off x="6828199" y="2873185"/>
            <a:ext cx="1083579" cy="5592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B6F524-3FC0-4824-BEB6-9707867BD8FF}"/>
              </a:ext>
            </a:extLst>
          </p:cNvPr>
          <p:cNvSpPr/>
          <p:nvPr/>
        </p:nvSpPr>
        <p:spPr>
          <a:xfrm>
            <a:off x="4513345" y="3742134"/>
            <a:ext cx="3398433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60A12E-7245-4351-8FD7-F4698EEEE6A7}"/>
              </a:ext>
            </a:extLst>
          </p:cNvPr>
          <p:cNvSpPr/>
          <p:nvPr/>
        </p:nvSpPr>
        <p:spPr>
          <a:xfrm>
            <a:off x="4513345" y="4241237"/>
            <a:ext cx="361337" cy="729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0AD1B1-BF57-46BC-B6BF-E2E3C65C26F2}"/>
              </a:ext>
            </a:extLst>
          </p:cNvPr>
          <p:cNvSpPr/>
          <p:nvPr/>
        </p:nvSpPr>
        <p:spPr>
          <a:xfrm>
            <a:off x="4513345" y="5013218"/>
            <a:ext cx="373642" cy="1086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0B1A-47FF-405F-A950-DCE1026DB876}"/>
              </a:ext>
            </a:extLst>
          </p:cNvPr>
          <p:cNvSpPr/>
          <p:nvPr/>
        </p:nvSpPr>
        <p:spPr>
          <a:xfrm>
            <a:off x="4887301" y="4240282"/>
            <a:ext cx="2287124" cy="222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7DFB2-51A5-43B2-A164-32697FB45EF8}"/>
              </a:ext>
            </a:extLst>
          </p:cNvPr>
          <p:cNvSpPr/>
          <p:nvPr/>
        </p:nvSpPr>
        <p:spPr>
          <a:xfrm>
            <a:off x="7174425" y="4240742"/>
            <a:ext cx="728277" cy="222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DAECFA-7244-487E-932C-2AD0DD5A7E7D}"/>
              </a:ext>
            </a:extLst>
          </p:cNvPr>
          <p:cNvSpPr/>
          <p:nvPr/>
        </p:nvSpPr>
        <p:spPr>
          <a:xfrm>
            <a:off x="4887301" y="4491305"/>
            <a:ext cx="2287124" cy="2379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2D90E-D4C6-41FA-9959-161865EBA2EF}"/>
              </a:ext>
            </a:extLst>
          </p:cNvPr>
          <p:cNvSpPr/>
          <p:nvPr/>
        </p:nvSpPr>
        <p:spPr>
          <a:xfrm>
            <a:off x="4887301" y="4756495"/>
            <a:ext cx="2287124" cy="228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EDA8A0-5139-4C6F-B4D8-02941038D068}"/>
              </a:ext>
            </a:extLst>
          </p:cNvPr>
          <p:cNvSpPr/>
          <p:nvPr/>
        </p:nvSpPr>
        <p:spPr>
          <a:xfrm>
            <a:off x="7174425" y="4493879"/>
            <a:ext cx="728277" cy="23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DA08FA-C2A6-43BD-B78B-1C71D05C1C0C}"/>
              </a:ext>
            </a:extLst>
          </p:cNvPr>
          <p:cNvSpPr/>
          <p:nvPr/>
        </p:nvSpPr>
        <p:spPr>
          <a:xfrm>
            <a:off x="7167730" y="4756495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FB4C6E-37B2-4F47-8587-76B4284ED46E}"/>
              </a:ext>
            </a:extLst>
          </p:cNvPr>
          <p:cNvSpPr/>
          <p:nvPr/>
        </p:nvSpPr>
        <p:spPr>
          <a:xfrm>
            <a:off x="4887301" y="5017995"/>
            <a:ext cx="2287124" cy="2311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69F-FA04-4F9A-82F7-A380BBBBA714}"/>
              </a:ext>
            </a:extLst>
          </p:cNvPr>
          <p:cNvSpPr/>
          <p:nvPr/>
        </p:nvSpPr>
        <p:spPr>
          <a:xfrm>
            <a:off x="4886987" y="5285897"/>
            <a:ext cx="2287124" cy="2344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2BF1EC-A57C-4201-9E3D-3421665FF652}"/>
              </a:ext>
            </a:extLst>
          </p:cNvPr>
          <p:cNvSpPr/>
          <p:nvPr/>
        </p:nvSpPr>
        <p:spPr>
          <a:xfrm>
            <a:off x="4886987" y="5558893"/>
            <a:ext cx="2287124" cy="2297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63F533-BE43-44BA-813A-28C1B9F46D53}"/>
              </a:ext>
            </a:extLst>
          </p:cNvPr>
          <p:cNvSpPr/>
          <p:nvPr/>
        </p:nvSpPr>
        <p:spPr>
          <a:xfrm>
            <a:off x="4886986" y="5832246"/>
            <a:ext cx="2274819" cy="267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F94A2C-0B2F-42D9-9DE9-08504B893600}"/>
              </a:ext>
            </a:extLst>
          </p:cNvPr>
          <p:cNvSpPr/>
          <p:nvPr/>
        </p:nvSpPr>
        <p:spPr>
          <a:xfrm>
            <a:off x="7174425" y="5018007"/>
            <a:ext cx="728277" cy="231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D9D05-AD07-49DF-A2B4-304E7B4A85F4}"/>
              </a:ext>
            </a:extLst>
          </p:cNvPr>
          <p:cNvSpPr/>
          <p:nvPr/>
        </p:nvSpPr>
        <p:spPr>
          <a:xfrm>
            <a:off x="7166990" y="5290625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EE5947-F3F1-415B-907C-DCB84F2D20A0}"/>
              </a:ext>
            </a:extLst>
          </p:cNvPr>
          <p:cNvSpPr/>
          <p:nvPr/>
        </p:nvSpPr>
        <p:spPr>
          <a:xfrm>
            <a:off x="7166989" y="5558893"/>
            <a:ext cx="728277" cy="229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3BBB78-CBFA-40FF-917F-5D233531AC62}"/>
              </a:ext>
            </a:extLst>
          </p:cNvPr>
          <p:cNvSpPr/>
          <p:nvPr/>
        </p:nvSpPr>
        <p:spPr>
          <a:xfrm>
            <a:off x="7161806" y="5835702"/>
            <a:ext cx="728277" cy="267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6B2A2A42-C01C-46D7-96A3-AA5683ED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31" y="124038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Ã©sultat de recherche d'images pour &quot;mobil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5AC43636-D1A4-4A71-97D9-A92B944E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41" y="216154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Ã©sultat de recherche d'images pour &quot;tablette png&quot;">
            <a:hlinkClick r:id="rId16" action="ppaction://hlinksldjump"/>
            <a:extLst>
              <a:ext uri="{FF2B5EF4-FFF2-40B4-BE49-F238E27FC236}">
                <a16:creationId xmlns:a16="http://schemas.microsoft.com/office/drawing/2014/main" id="{82CE85E4-F57B-437F-98ED-96C13A02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38" y="223928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9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2749006"/>
            <a:ext cx="3504985" cy="3689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026001-AC9C-4B09-92C2-04ECD151BBDB}"/>
              </a:ext>
            </a:extLst>
          </p:cNvPr>
          <p:cNvSpPr txBox="1"/>
          <p:nvPr/>
        </p:nvSpPr>
        <p:spPr>
          <a:xfrm>
            <a:off x="4592327" y="2899719"/>
            <a:ext cx="3029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Mes informations personnelles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AEEECDC-C063-4A35-8015-E1746008CC7F}"/>
              </a:ext>
            </a:extLst>
          </p:cNvPr>
          <p:cNvSpPr txBox="1"/>
          <p:nvPr/>
        </p:nvSpPr>
        <p:spPr>
          <a:xfrm>
            <a:off x="6163309" y="2907513"/>
            <a:ext cx="2549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Mon mot de passe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08F54C8-3E3B-4C9B-9634-BA262407BDE7}"/>
              </a:ext>
            </a:extLst>
          </p:cNvPr>
          <p:cNvSpPr txBox="1"/>
          <p:nvPr/>
        </p:nvSpPr>
        <p:spPr>
          <a:xfrm>
            <a:off x="4592327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8C2EAA4-5D74-4EBF-BF32-9654F37496B9}"/>
              </a:ext>
            </a:extLst>
          </p:cNvPr>
          <p:cNvSpPr txBox="1"/>
          <p:nvPr/>
        </p:nvSpPr>
        <p:spPr>
          <a:xfrm>
            <a:off x="5300391" y="309849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4EF97D-676A-4D81-B575-CFEA0D2479AA}"/>
              </a:ext>
            </a:extLst>
          </p:cNvPr>
          <p:cNvSpPr/>
          <p:nvPr/>
        </p:nvSpPr>
        <p:spPr>
          <a:xfrm>
            <a:off x="4689775" y="328665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DBB5A4-A94F-4F7D-B80C-49F4AA1BCFF1}"/>
              </a:ext>
            </a:extLst>
          </p:cNvPr>
          <p:cNvSpPr/>
          <p:nvPr/>
        </p:nvSpPr>
        <p:spPr>
          <a:xfrm>
            <a:off x="5400810" y="328665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11BA0E5C-6F58-4FB6-A907-9C9864A7854F}"/>
              </a:ext>
            </a:extLst>
          </p:cNvPr>
          <p:cNvSpPr txBox="1"/>
          <p:nvPr/>
        </p:nvSpPr>
        <p:spPr>
          <a:xfrm>
            <a:off x="4629095" y="3581432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8A7784-A791-4599-A5D2-EE0EABB9F98D}"/>
              </a:ext>
            </a:extLst>
          </p:cNvPr>
          <p:cNvSpPr/>
          <p:nvPr/>
        </p:nvSpPr>
        <p:spPr>
          <a:xfrm>
            <a:off x="4694115" y="3775779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015B44-2B4A-4A22-BE83-581388C6ECD4}"/>
              </a:ext>
            </a:extLst>
          </p:cNvPr>
          <p:cNvSpPr txBox="1"/>
          <p:nvPr/>
        </p:nvSpPr>
        <p:spPr>
          <a:xfrm>
            <a:off x="4629095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Ville*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73090C5-F1CE-4523-8746-10B4B2E1D7F9}"/>
              </a:ext>
            </a:extLst>
          </p:cNvPr>
          <p:cNvSpPr txBox="1"/>
          <p:nvPr/>
        </p:nvSpPr>
        <p:spPr>
          <a:xfrm>
            <a:off x="5303931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6E8787-0DE7-4563-9A01-936EF4D90A3B}"/>
              </a:ext>
            </a:extLst>
          </p:cNvPr>
          <p:cNvSpPr/>
          <p:nvPr/>
        </p:nvSpPr>
        <p:spPr>
          <a:xfrm>
            <a:off x="4693315" y="4323100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53D19-191A-4537-94FA-EFAED073C753}"/>
              </a:ext>
            </a:extLst>
          </p:cNvPr>
          <p:cNvSpPr/>
          <p:nvPr/>
        </p:nvSpPr>
        <p:spPr>
          <a:xfrm>
            <a:off x="5404350" y="4323100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0" name="Rectangle 119">
            <a:hlinkClick r:id="rId4" action="ppaction://hlinksldjump"/>
            <a:extLst>
              <a:ext uri="{FF2B5EF4-FFF2-40B4-BE49-F238E27FC236}">
                <a16:creationId xmlns:a16="http://schemas.microsoft.com/office/drawing/2014/main" id="{50976C7B-AA23-4BD6-8DC5-37C9D78766D6}"/>
              </a:ext>
            </a:extLst>
          </p:cNvPr>
          <p:cNvSpPr/>
          <p:nvPr/>
        </p:nvSpPr>
        <p:spPr>
          <a:xfrm>
            <a:off x="4689776" y="4698218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215B03B-68E8-4EFE-844B-3BC74CC20E7C}"/>
              </a:ext>
            </a:extLst>
          </p:cNvPr>
          <p:cNvSpPr txBox="1"/>
          <p:nvPr/>
        </p:nvSpPr>
        <p:spPr>
          <a:xfrm>
            <a:off x="4623482" y="5004483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 email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1A7EA2-CED4-4CCD-AE54-EE7893B18F6D}"/>
              </a:ext>
            </a:extLst>
          </p:cNvPr>
          <p:cNvSpPr/>
          <p:nvPr/>
        </p:nvSpPr>
        <p:spPr>
          <a:xfrm>
            <a:off x="4692042" y="5197954"/>
            <a:ext cx="1471267" cy="2903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88FD211-F5AF-43A8-936E-1B31B48AF792}"/>
              </a:ext>
            </a:extLst>
          </p:cNvPr>
          <p:cNvSpPr/>
          <p:nvPr/>
        </p:nvSpPr>
        <p:spPr>
          <a:xfrm>
            <a:off x="4704255" y="5618695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DE7EF09F-1E3F-4AA7-A9EE-27C58C99CBB4}"/>
              </a:ext>
            </a:extLst>
          </p:cNvPr>
          <p:cNvSpPr txBox="1"/>
          <p:nvPr/>
        </p:nvSpPr>
        <p:spPr>
          <a:xfrm>
            <a:off x="4934833" y="5572171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28" name="Rectangle 127">
            <a:hlinkClick r:id="rId4" action="ppaction://hlinksldjump"/>
            <a:extLst>
              <a:ext uri="{FF2B5EF4-FFF2-40B4-BE49-F238E27FC236}">
                <a16:creationId xmlns:a16="http://schemas.microsoft.com/office/drawing/2014/main" id="{F5221C4C-A855-4549-9343-EEB3B53EA35E}"/>
              </a:ext>
            </a:extLst>
          </p:cNvPr>
          <p:cNvSpPr/>
          <p:nvPr/>
        </p:nvSpPr>
        <p:spPr>
          <a:xfrm>
            <a:off x="4680232" y="5906890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email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C3E5F06D-EBF1-4F59-B150-B7F189B32B7E}"/>
              </a:ext>
            </a:extLst>
          </p:cNvPr>
          <p:cNvSpPr txBox="1"/>
          <p:nvPr/>
        </p:nvSpPr>
        <p:spPr>
          <a:xfrm>
            <a:off x="6214286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passe*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4F3663C8-FA36-452D-8EED-5F4A3638FC1C}"/>
              </a:ext>
            </a:extLst>
          </p:cNvPr>
          <p:cNvSpPr txBox="1"/>
          <p:nvPr/>
        </p:nvSpPr>
        <p:spPr>
          <a:xfrm>
            <a:off x="6922350" y="309587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323A78F-50D2-43AF-9E6B-0C3EC6E8E589}"/>
              </a:ext>
            </a:extLst>
          </p:cNvPr>
          <p:cNvSpPr/>
          <p:nvPr/>
        </p:nvSpPr>
        <p:spPr>
          <a:xfrm>
            <a:off x="6311734" y="3284038"/>
            <a:ext cx="52568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A6B826-A8B2-4080-9BE3-F5DAFC4B9DC9}"/>
              </a:ext>
            </a:extLst>
          </p:cNvPr>
          <p:cNvSpPr/>
          <p:nvPr/>
        </p:nvSpPr>
        <p:spPr>
          <a:xfrm>
            <a:off x="7022769" y="3284038"/>
            <a:ext cx="764572" cy="2576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 dirty="0" err="1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Prenom</a:t>
            </a:r>
            <a:endParaRPr lang="fr-FR" sz="1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3" name="Rectangle 132">
            <a:hlinkClick r:id="rId4" action="ppaction://hlinksldjump"/>
            <a:extLst>
              <a:ext uri="{FF2B5EF4-FFF2-40B4-BE49-F238E27FC236}">
                <a16:creationId xmlns:a16="http://schemas.microsoft.com/office/drawing/2014/main" id="{760BC7A7-F0BC-4E29-BC02-9F0C493B9355}"/>
              </a:ext>
            </a:extLst>
          </p:cNvPr>
          <p:cNvSpPr/>
          <p:nvPr/>
        </p:nvSpPr>
        <p:spPr>
          <a:xfrm>
            <a:off x="6313807" y="3775862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mot de passe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E3555668-5AC3-45E3-AB23-BFCBD598060A}"/>
              </a:ext>
            </a:extLst>
          </p:cNvPr>
          <p:cNvSpPr/>
          <p:nvPr/>
        </p:nvSpPr>
        <p:spPr>
          <a:xfrm>
            <a:off x="6318402" y="4939970"/>
            <a:ext cx="1461362" cy="816749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C20DEA5F-4687-4053-9B65-959CA7C24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98" y="5587910"/>
            <a:ext cx="129336" cy="129336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68290EF3-22E0-4606-8E14-44AA5A2CBAE4}"/>
              </a:ext>
            </a:extLst>
          </p:cNvPr>
          <p:cNvSpPr txBox="1"/>
          <p:nvPr/>
        </p:nvSpPr>
        <p:spPr>
          <a:xfrm>
            <a:off x="6258467" y="4134941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 du compte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C901B8C-378A-40D6-BF1E-3773A3186AFB}"/>
              </a:ext>
            </a:extLst>
          </p:cNvPr>
          <p:cNvSpPr/>
          <p:nvPr/>
        </p:nvSpPr>
        <p:spPr>
          <a:xfrm>
            <a:off x="6357837" y="4377382"/>
            <a:ext cx="152225" cy="138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C89ABB6-1201-4881-9947-3F30023A3310}"/>
              </a:ext>
            </a:extLst>
          </p:cNvPr>
          <p:cNvSpPr txBox="1"/>
          <p:nvPr/>
        </p:nvSpPr>
        <p:spPr>
          <a:xfrm>
            <a:off x="6588415" y="4330858"/>
            <a:ext cx="123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11310F93-AD5C-4AAA-B726-80746011EB0E}"/>
              </a:ext>
            </a:extLst>
          </p:cNvPr>
          <p:cNvSpPr txBox="1"/>
          <p:nvPr/>
        </p:nvSpPr>
        <p:spPr>
          <a:xfrm>
            <a:off x="6258467" y="4689819"/>
            <a:ext cx="123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Photo de profil</a:t>
            </a:r>
          </a:p>
        </p:txBody>
      </p:sp>
      <p:sp>
        <p:nvSpPr>
          <p:cNvPr id="145" name="Rectangle 144">
            <a:hlinkClick r:id="rId4" action="ppaction://hlinksldjump"/>
            <a:extLst>
              <a:ext uri="{FF2B5EF4-FFF2-40B4-BE49-F238E27FC236}">
                <a16:creationId xmlns:a16="http://schemas.microsoft.com/office/drawing/2014/main" id="{34C8AA30-DD59-41DB-AAD8-88A0E7723348}"/>
              </a:ext>
            </a:extLst>
          </p:cNvPr>
          <p:cNvSpPr/>
          <p:nvPr/>
        </p:nvSpPr>
        <p:spPr>
          <a:xfrm>
            <a:off x="6306230" y="5907253"/>
            <a:ext cx="1473534" cy="297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pic>
        <p:nvPicPr>
          <p:cNvPr id="66" name="Picture 2" descr="RÃ©sultat de recherche d'images pour &quot;pc png&quot;">
            <a:hlinkClick r:id="rId4" action="ppaction://hlinksldjump"/>
            <a:extLst>
              <a:ext uri="{FF2B5EF4-FFF2-40B4-BE49-F238E27FC236}">
                <a16:creationId xmlns:a16="http://schemas.microsoft.com/office/drawing/2014/main" id="{2749D3CE-0475-4D29-A9E6-EE893C88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06" y="480600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8C827B00-885D-45F2-8F17-68E080FB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16" y="572716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90D564EA-99F8-48EC-A9D4-887D86DC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13" y="580490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3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3287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1BEC30C-FC3A-447C-A5C4-E80364A03467}"/>
              </a:ext>
            </a:extLst>
          </p:cNvPr>
          <p:cNvSpPr/>
          <p:nvPr/>
        </p:nvSpPr>
        <p:spPr>
          <a:xfrm>
            <a:off x="5097528" y="3267528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75987E1-44A7-4AB6-B1B5-78A718415DC2}"/>
              </a:ext>
            </a:extLst>
          </p:cNvPr>
          <p:cNvSpPr txBox="1"/>
          <p:nvPr/>
        </p:nvSpPr>
        <p:spPr>
          <a:xfrm>
            <a:off x="4547017" y="3273109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04B4BAA-0EFB-4AD8-9030-45B23FD656CA}"/>
              </a:ext>
            </a:extLst>
          </p:cNvPr>
          <p:cNvSpPr txBox="1"/>
          <p:nvPr/>
        </p:nvSpPr>
        <p:spPr>
          <a:xfrm>
            <a:off x="5646555" y="3250270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1A6F08AE-1291-421E-AC96-2CE42C8EE74B}"/>
              </a:ext>
            </a:extLst>
          </p:cNvPr>
          <p:cNvSpPr/>
          <p:nvPr/>
        </p:nvSpPr>
        <p:spPr>
          <a:xfrm>
            <a:off x="7021033" y="3249439"/>
            <a:ext cx="754870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C210F66-8BA2-4007-8113-A8AEB26B8AC6}"/>
              </a:ext>
            </a:extLst>
          </p:cNvPr>
          <p:cNvSpPr txBox="1"/>
          <p:nvPr/>
        </p:nvSpPr>
        <p:spPr>
          <a:xfrm>
            <a:off x="6356735" y="3251219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27064" y="5998190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03064"/>
              </p:ext>
            </p:extLst>
          </p:nvPr>
        </p:nvGraphicFramePr>
        <p:xfrm>
          <a:off x="4438277" y="3633768"/>
          <a:ext cx="3504986" cy="226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84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79881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847718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331480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330136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Prenom</a:t>
                      </a:r>
                      <a:endParaRPr kumimoji="0" lang="fr-F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2BAC6F0D-F30E-4518-8254-428DEE4333AA}"/>
              </a:ext>
            </a:extLst>
          </p:cNvPr>
          <p:cNvSpPr/>
          <p:nvPr/>
        </p:nvSpPr>
        <p:spPr>
          <a:xfrm>
            <a:off x="6289808" y="6010315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8C2C63-A342-4E18-9D97-4E20BF100C74}"/>
              </a:ext>
            </a:extLst>
          </p:cNvPr>
          <p:cNvSpPr/>
          <p:nvPr/>
        </p:nvSpPr>
        <p:spPr>
          <a:xfrm>
            <a:off x="7030552" y="6019446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pic>
        <p:nvPicPr>
          <p:cNvPr id="112" name="Image 111">
            <a:hlinkClick r:id="rId11" action="ppaction://hlinksldjump"/>
            <a:extLst>
              <a:ext uri="{FF2B5EF4-FFF2-40B4-BE49-F238E27FC236}">
                <a16:creationId xmlns:a16="http://schemas.microsoft.com/office/drawing/2014/main" id="{370D1266-6411-463B-B290-AEEEAF40826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3915302"/>
            <a:ext cx="101588" cy="101588"/>
          </a:xfrm>
          <a:prstGeom prst="rect">
            <a:avLst/>
          </a:prstGeom>
        </p:spPr>
      </p:pic>
      <p:pic>
        <p:nvPicPr>
          <p:cNvPr id="119" name="Image 118">
            <a:hlinkClick r:id="rId11" action="ppaction://hlinksldjump"/>
            <a:extLst>
              <a:ext uri="{FF2B5EF4-FFF2-40B4-BE49-F238E27FC236}">
                <a16:creationId xmlns:a16="http://schemas.microsoft.com/office/drawing/2014/main" id="{6ADD5B63-48CD-4CB7-9378-96B5F9441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173369"/>
            <a:ext cx="101588" cy="101588"/>
          </a:xfrm>
          <a:prstGeom prst="rect">
            <a:avLst/>
          </a:prstGeom>
        </p:spPr>
      </p:pic>
      <p:pic>
        <p:nvPicPr>
          <p:cNvPr id="121" name="Image 120">
            <a:hlinkClick r:id="rId11" action="ppaction://hlinksldjump"/>
            <a:extLst>
              <a:ext uri="{FF2B5EF4-FFF2-40B4-BE49-F238E27FC236}">
                <a16:creationId xmlns:a16="http://schemas.microsoft.com/office/drawing/2014/main" id="{17A7F6BE-B0B4-44C9-8D77-8DE5045076C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413825"/>
            <a:ext cx="101588" cy="101588"/>
          </a:xfrm>
          <a:prstGeom prst="rect">
            <a:avLst/>
          </a:prstGeom>
        </p:spPr>
      </p:pic>
      <p:pic>
        <p:nvPicPr>
          <p:cNvPr id="122" name="Image 121">
            <a:hlinkClick r:id="rId11" action="ppaction://hlinksldjump"/>
            <a:extLst>
              <a:ext uri="{FF2B5EF4-FFF2-40B4-BE49-F238E27FC236}">
                <a16:creationId xmlns:a16="http://schemas.microsoft.com/office/drawing/2014/main" id="{560C5EAC-03F4-4CBA-AFF8-3176184A2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 cx="101588" cy="101588"/>
          </a:xfrm>
          <a:prstGeom prst="rect">
            <a:avLst/>
          </a:prstGeom>
        </p:spPr>
      </p:pic>
      <p:pic>
        <p:nvPicPr>
          <p:cNvPr id="126" name="Image 125">
            <a:hlinkClick r:id="rId11" action="ppaction://hlinksldjump"/>
            <a:extLst>
              <a:ext uri="{FF2B5EF4-FFF2-40B4-BE49-F238E27FC236}">
                <a16:creationId xmlns:a16="http://schemas.microsoft.com/office/drawing/2014/main" id="{1543ED51-F21B-4BD5-8BF0-F7446582A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4934847"/>
            <a:ext cx="101588" cy="101588"/>
          </a:xfrm>
          <a:prstGeom prst="rect">
            <a:avLst/>
          </a:prstGeom>
        </p:spPr>
      </p:pic>
      <p:pic>
        <p:nvPicPr>
          <p:cNvPr id="136" name="Image 135">
            <a:hlinkClick r:id="rId11" action="ppaction://hlinksldjump"/>
            <a:extLst>
              <a:ext uri="{FF2B5EF4-FFF2-40B4-BE49-F238E27FC236}">
                <a16:creationId xmlns:a16="http://schemas.microsoft.com/office/drawing/2014/main" id="{848E9168-042E-48B0-95D0-E2255E49F33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189189"/>
            <a:ext cx="101588" cy="101588"/>
          </a:xfrm>
          <a:prstGeom prst="rect">
            <a:avLst/>
          </a:prstGeom>
        </p:spPr>
      </p:pic>
      <p:pic>
        <p:nvPicPr>
          <p:cNvPr id="137" name="Image 136">
            <a:hlinkClick r:id="rId11" action="ppaction://hlinksldjump"/>
            <a:extLst>
              <a:ext uri="{FF2B5EF4-FFF2-40B4-BE49-F238E27FC236}">
                <a16:creationId xmlns:a16="http://schemas.microsoft.com/office/drawing/2014/main" id="{A70A8ACC-5FC5-47DD-9D6F-45D54E426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467845"/>
            <a:ext cx="101588" cy="101588"/>
          </a:xfrm>
          <a:prstGeom prst="rect">
            <a:avLst/>
          </a:prstGeom>
        </p:spPr>
      </p:pic>
      <p:pic>
        <p:nvPicPr>
          <p:cNvPr id="138" name="Image 137">
            <a:hlinkClick r:id="rId11" action="ppaction://hlinksldjump"/>
            <a:extLst>
              <a:ext uri="{FF2B5EF4-FFF2-40B4-BE49-F238E27FC236}">
                <a16:creationId xmlns:a16="http://schemas.microsoft.com/office/drawing/2014/main" id="{412C15A0-6F28-4E51-A5D2-1DBA0E1FD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5" y="5697917"/>
            <a:ext cx="101588" cy="101588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55D1F9B7-F8F3-4E47-8E40-92741A9E4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685466"/>
            <a:ext cx="117576" cy="117576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438DF1EA-83BB-498D-9B39-0794C93D9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449091"/>
            <a:ext cx="117576" cy="117576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id="{C0FA1BC6-5A38-416D-BFCE-98D4D09EFC7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3915302"/>
            <a:ext cx="117576" cy="117576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66A52495-FE21-4684-B6B1-C7CCA375706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77" y="5175893"/>
            <a:ext cx="117576" cy="117576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id="{51EC4704-55EA-4F72-BDED-D7399183562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166167"/>
            <a:ext cx="117576" cy="117576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B53BECAD-79E2-4F56-89F0-047439462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72" y="4406864"/>
            <a:ext cx="117576" cy="117576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691401D0-4F4B-456C-BFCD-C639E4DF8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08" y="4666027"/>
            <a:ext cx="117576" cy="117576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F6FD1E6A-0D70-4445-B252-36E43A85649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8" y="4932796"/>
            <a:ext cx="117576" cy="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991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52520" y="3758074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40694"/>
              </p:ext>
            </p:extLst>
          </p:nvPr>
        </p:nvGraphicFramePr>
        <p:xfrm>
          <a:off x="4438277" y="3202059"/>
          <a:ext cx="3504984" cy="469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5331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984682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044971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pic>
        <p:nvPicPr>
          <p:cNvPr id="35" name="Picture 2" descr="RÃ©sultat de recherche d'images pour &quot;pc png&quot;">
            <a:hlinkClick r:id="rId10" action="ppaction://hlinksldjump"/>
            <a:extLst>
              <a:ext uri="{FF2B5EF4-FFF2-40B4-BE49-F238E27FC236}">
                <a16:creationId xmlns:a16="http://schemas.microsoft.com/office/drawing/2014/main" id="{2B0794CC-3D3A-46AE-856A-29C8109D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98" y="35263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 de recherche d'images pour &quot;mobile png&quot;">
            <a:hlinkClick r:id="rId12" action="ppaction://hlinksldjump"/>
            <a:extLst>
              <a:ext uri="{FF2B5EF4-FFF2-40B4-BE49-F238E27FC236}">
                <a16:creationId xmlns:a16="http://schemas.microsoft.com/office/drawing/2014/main" id="{7F65B56D-B9AB-4696-94E2-0435CCA8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08" y="44475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Ã©sultat de recherche d'images pour &quot;tablette png&quot;">
            <a:hlinkClick r:id="rId14" action="ppaction://hlinksldjump"/>
            <a:extLst>
              <a:ext uri="{FF2B5EF4-FFF2-40B4-BE49-F238E27FC236}">
                <a16:creationId xmlns:a16="http://schemas.microsoft.com/office/drawing/2014/main" id="{AB005EC3-BDCE-46D8-B685-C008A247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05" y="509546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2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.png">
            <a:extLst>
              <a:ext uri="{FF2B5EF4-FFF2-40B4-BE49-F238E27FC236}">
                <a16:creationId xmlns:a16="http://schemas.microsoft.com/office/drawing/2014/main" id="{0F789F25-403D-45D6-A5FC-CB9B3BD0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02" y="216154"/>
            <a:ext cx="2699697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4C1C3-D999-4D9D-82E1-3558441F4BD9}"/>
              </a:ext>
            </a:extLst>
          </p:cNvPr>
          <p:cNvSpPr/>
          <p:nvPr/>
        </p:nvSpPr>
        <p:spPr>
          <a:xfrm>
            <a:off x="3908542" y="0"/>
            <a:ext cx="4665627" cy="901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94FBE9CB-F7C8-4664-B369-F0AA2C9B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85" y="245355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F6479C-8ACE-439B-BF2A-FD069AF943D5}"/>
              </a:ext>
            </a:extLst>
          </p:cNvPr>
          <p:cNvSpPr txBox="1"/>
          <p:nvPr/>
        </p:nvSpPr>
        <p:spPr>
          <a:xfrm>
            <a:off x="7044117" y="94743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437F9-2642-4F96-9EB7-0B7102E0D5AF}"/>
              </a:ext>
            </a:extLst>
          </p:cNvPr>
          <p:cNvSpPr txBox="1"/>
          <p:nvPr/>
        </p:nvSpPr>
        <p:spPr>
          <a:xfrm>
            <a:off x="7063351" y="1126466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4928D6D0-58B4-44FD-A72F-410FCB25D384}"/>
              </a:ext>
            </a:extLst>
          </p:cNvPr>
          <p:cNvSpPr/>
          <p:nvPr/>
        </p:nvSpPr>
        <p:spPr>
          <a:xfrm>
            <a:off x="7186161" y="245355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D584B0DE-DE75-49FC-8A00-1683875C3E72}"/>
              </a:ext>
            </a:extLst>
          </p:cNvPr>
          <p:cNvSpPr/>
          <p:nvPr/>
        </p:nvSpPr>
        <p:spPr>
          <a:xfrm>
            <a:off x="7197047" y="1219672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6B70E-38A4-4D2A-ADC6-5D1A3593DA05}"/>
              </a:ext>
            </a:extLst>
          </p:cNvPr>
          <p:cNvSpPr/>
          <p:nvPr/>
        </p:nvSpPr>
        <p:spPr>
          <a:xfrm>
            <a:off x="3908542" y="1679598"/>
            <a:ext cx="4665627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024CD-C1F2-484B-8AB7-148A5854B7A6}"/>
              </a:ext>
            </a:extLst>
          </p:cNvPr>
          <p:cNvSpPr txBox="1"/>
          <p:nvPr/>
        </p:nvSpPr>
        <p:spPr>
          <a:xfrm>
            <a:off x="3969732" y="1690469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A56F29F-2D73-46F7-BFC7-44E868644AF6}"/>
              </a:ext>
            </a:extLst>
          </p:cNvPr>
          <p:cNvSpPr/>
          <p:nvPr/>
        </p:nvSpPr>
        <p:spPr>
          <a:xfrm>
            <a:off x="7612462" y="1754634"/>
            <a:ext cx="721311" cy="369865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0428B3-3E8F-40C9-93B6-C5BBE8100267}"/>
              </a:ext>
            </a:extLst>
          </p:cNvPr>
          <p:cNvCxnSpPr/>
          <p:nvPr/>
        </p:nvCxnSpPr>
        <p:spPr>
          <a:xfrm>
            <a:off x="7663584" y="186203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CD2D38A-511E-48EE-A714-194DFFE81473}"/>
              </a:ext>
            </a:extLst>
          </p:cNvPr>
          <p:cNvCxnSpPr/>
          <p:nvPr/>
        </p:nvCxnSpPr>
        <p:spPr>
          <a:xfrm>
            <a:off x="7663584" y="1939566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B844B17-A149-4E37-833A-0DAC550D8B70}"/>
              </a:ext>
            </a:extLst>
          </p:cNvPr>
          <p:cNvCxnSpPr/>
          <p:nvPr/>
        </p:nvCxnSpPr>
        <p:spPr>
          <a:xfrm>
            <a:off x="7663584" y="2029679"/>
            <a:ext cx="62262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9A94D-A11D-43C4-B4F3-A2D0ABF58E20}"/>
              </a:ext>
            </a:extLst>
          </p:cNvPr>
          <p:cNvSpPr/>
          <p:nvPr/>
        </p:nvSpPr>
        <p:spPr>
          <a:xfrm>
            <a:off x="3908542" y="6713364"/>
            <a:ext cx="4665627" cy="2305224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57E07D-D500-48FC-874B-CB635BE62A33}"/>
              </a:ext>
            </a:extLst>
          </p:cNvPr>
          <p:cNvCxnSpPr>
            <a:cxnSpLocks/>
          </p:cNvCxnSpPr>
          <p:nvPr/>
        </p:nvCxnSpPr>
        <p:spPr>
          <a:xfrm>
            <a:off x="356076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7059E17-59AC-45BE-9D1C-26C2B22C3595}"/>
              </a:ext>
            </a:extLst>
          </p:cNvPr>
          <p:cNvSpPr txBox="1"/>
          <p:nvPr/>
        </p:nvSpPr>
        <p:spPr>
          <a:xfrm>
            <a:off x="5646555" y="6773929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1C093F-488A-4835-9B5A-A0343B06FCE0}"/>
              </a:ext>
            </a:extLst>
          </p:cNvPr>
          <p:cNvCxnSpPr>
            <a:cxnSpLocks/>
          </p:cNvCxnSpPr>
          <p:nvPr/>
        </p:nvCxnSpPr>
        <p:spPr>
          <a:xfrm>
            <a:off x="357234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38A3321-7889-44B3-A862-0DE4DE2672FE}"/>
              </a:ext>
            </a:extLst>
          </p:cNvPr>
          <p:cNvSpPr txBox="1"/>
          <p:nvPr/>
        </p:nvSpPr>
        <p:spPr>
          <a:xfrm>
            <a:off x="5663651" y="714359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0996B63-1F8B-4768-904C-E19233E70EA8}"/>
              </a:ext>
            </a:extLst>
          </p:cNvPr>
          <p:cNvCxnSpPr>
            <a:cxnSpLocks/>
          </p:cNvCxnSpPr>
          <p:nvPr/>
        </p:nvCxnSpPr>
        <p:spPr>
          <a:xfrm>
            <a:off x="5630450" y="714359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7C39AA9-0D4C-415F-872B-B812B5CED79F}"/>
              </a:ext>
            </a:extLst>
          </p:cNvPr>
          <p:cNvSpPr txBox="1"/>
          <p:nvPr/>
        </p:nvSpPr>
        <p:spPr>
          <a:xfrm>
            <a:off x="5646555" y="7496253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4FE908-4B88-407A-B5EE-C933CC9C8E51}"/>
              </a:ext>
            </a:extLst>
          </p:cNvPr>
          <p:cNvCxnSpPr>
            <a:cxnSpLocks/>
          </p:cNvCxnSpPr>
          <p:nvPr/>
        </p:nvCxnSpPr>
        <p:spPr>
          <a:xfrm>
            <a:off x="5630837" y="7509622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DF3DB6A0-ECC9-4449-A1A0-9271365D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90" y="7863243"/>
            <a:ext cx="304762" cy="30476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44902C53-242E-46AF-9FB3-3F6AB37F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89" y="7865709"/>
            <a:ext cx="304762" cy="30476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70C6FB6-5354-4319-B2D3-7448ECE27E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8" y="7856665"/>
            <a:ext cx="304762" cy="304762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C096AA6-14AB-47D8-9736-BBBFF977C6A6}"/>
              </a:ext>
            </a:extLst>
          </p:cNvPr>
          <p:cNvSpPr txBox="1"/>
          <p:nvPr/>
        </p:nvSpPr>
        <p:spPr>
          <a:xfrm>
            <a:off x="3969758" y="8380884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73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85877E4C-46F3-431C-9F65-896E5E1D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03" y="8651645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1CFC6D51-CE6D-486D-9BEC-4A1DB222FDD7}"/>
              </a:ext>
            </a:extLst>
          </p:cNvPr>
          <p:cNvSpPr txBox="1"/>
          <p:nvPr/>
        </p:nvSpPr>
        <p:spPr>
          <a:xfrm>
            <a:off x="5392056" y="8592432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88A71B-478D-4CA2-A441-213AE67C9692}"/>
              </a:ext>
            </a:extLst>
          </p:cNvPr>
          <p:cNvSpPr txBox="1"/>
          <p:nvPr/>
        </p:nvSpPr>
        <p:spPr>
          <a:xfrm>
            <a:off x="4438544" y="234356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0F36A15-888D-48C6-9F91-D45923749608}"/>
              </a:ext>
            </a:extLst>
          </p:cNvPr>
          <p:cNvCxnSpPr>
            <a:cxnSpLocks/>
          </p:cNvCxnSpPr>
          <p:nvPr/>
        </p:nvCxnSpPr>
        <p:spPr>
          <a:xfrm>
            <a:off x="5616144" y="6788117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616EC9-45FB-483D-B7A5-B3A21A9C9DB4}"/>
              </a:ext>
            </a:extLst>
          </p:cNvPr>
          <p:cNvSpPr/>
          <p:nvPr/>
        </p:nvSpPr>
        <p:spPr>
          <a:xfrm>
            <a:off x="4438277" y="3197510"/>
            <a:ext cx="3504985" cy="9912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E63D3C-8024-4556-87B3-6216418752AC}"/>
              </a:ext>
            </a:extLst>
          </p:cNvPr>
          <p:cNvSpPr/>
          <p:nvPr/>
        </p:nvSpPr>
        <p:spPr>
          <a:xfrm>
            <a:off x="4438277" y="2684139"/>
            <a:ext cx="3504985" cy="372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 : coins arrondis 83">
            <a:hlinkClick r:id="rId10" action="ppaction://hlinksldjump"/>
            <a:extLst>
              <a:ext uri="{FF2B5EF4-FFF2-40B4-BE49-F238E27FC236}">
                <a16:creationId xmlns:a16="http://schemas.microsoft.com/office/drawing/2014/main" id="{4E0B41E2-57BD-4FE5-8BCF-1E00E8938215}"/>
              </a:ext>
            </a:extLst>
          </p:cNvPr>
          <p:cNvSpPr/>
          <p:nvPr/>
        </p:nvSpPr>
        <p:spPr>
          <a:xfrm>
            <a:off x="4652520" y="3758074"/>
            <a:ext cx="782352" cy="344081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</a:p>
        </p:txBody>
      </p: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F76C1452-2BE8-42C7-9C14-BED1D28A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44714"/>
              </p:ext>
            </p:extLst>
          </p:nvPr>
        </p:nvGraphicFramePr>
        <p:xfrm>
          <a:off x="4438277" y="3202059"/>
          <a:ext cx="3504984" cy="4694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5331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984682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044971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08912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32171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hlinkClick r:id="rId5" action="ppaction://hlinksldjump"/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hlinkClick r:id="rId5" action="ppaction://hlinksldjump"/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hlinkClick r:id="rId5" action="ppaction://hlinksldjump"/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 : coins arrondis 1">
            <a:hlinkClick r:id="rId15" action="ppaction://hlinksldjump"/>
            <a:extLst>
              <a:ext uri="{FF2B5EF4-FFF2-40B4-BE49-F238E27FC236}">
                <a16:creationId xmlns:a16="http://schemas.microsoft.com/office/drawing/2014/main" id="{DDAD643D-F110-4A9F-8BB2-1FF69965EC8E}"/>
              </a:ext>
            </a:extLst>
          </p:cNvPr>
          <p:cNvSpPr/>
          <p:nvPr/>
        </p:nvSpPr>
        <p:spPr>
          <a:xfrm>
            <a:off x="9302055" y="449912"/>
            <a:ext cx="1576219" cy="398446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3" name="Rectangle : coins arrondis 2">
            <a:hlinkClick r:id="rId16" action="ppaction://hlinksldjump"/>
            <a:extLst>
              <a:ext uri="{FF2B5EF4-FFF2-40B4-BE49-F238E27FC236}">
                <a16:creationId xmlns:a16="http://schemas.microsoft.com/office/drawing/2014/main" id="{A5210840-6C52-4DDD-AFD2-7EB2BB1647BD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AA58E8A-FD86-4C69-8A4E-8C85C9231D70}"/>
              </a:ext>
            </a:extLst>
          </p:cNvPr>
          <p:cNvSpPr txBox="1"/>
          <p:nvPr/>
        </p:nvSpPr>
        <p:spPr>
          <a:xfrm>
            <a:off x="1492370" y="1844892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407975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B5951-CF43-4685-A395-CDDD57A2FBDB}"/>
              </a:ext>
            </a:extLst>
          </p:cNvPr>
          <p:cNvSpPr/>
          <p:nvPr/>
        </p:nvSpPr>
        <p:spPr>
          <a:xfrm>
            <a:off x="2835477" y="2429500"/>
            <a:ext cx="6288656" cy="415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815C60-5D15-4811-91BA-7F179FC8A10F}"/>
              </a:ext>
            </a:extLst>
          </p:cNvPr>
          <p:cNvSpPr/>
          <p:nvPr/>
        </p:nvSpPr>
        <p:spPr>
          <a:xfrm>
            <a:off x="2835477" y="2422374"/>
            <a:ext cx="6288656" cy="6268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11D530-9DFA-4D3C-A46E-C95EAB3860BA}"/>
              </a:ext>
            </a:extLst>
          </p:cNvPr>
          <p:cNvSpPr/>
          <p:nvPr/>
        </p:nvSpPr>
        <p:spPr>
          <a:xfrm>
            <a:off x="3487539" y="3847373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69C152-8368-4F8E-8085-4A7DE90A6BFA}"/>
              </a:ext>
            </a:extLst>
          </p:cNvPr>
          <p:cNvSpPr/>
          <p:nvPr/>
        </p:nvSpPr>
        <p:spPr>
          <a:xfrm>
            <a:off x="3482030" y="4684820"/>
            <a:ext cx="5227940" cy="626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</a:p>
        </p:txBody>
      </p:sp>
      <p:sp>
        <p:nvSpPr>
          <p:cNvPr id="69" name="Rectangle 68">
            <a:hlinkClick r:id="rId7" action="ppaction://hlinksldjump"/>
            <a:extLst>
              <a:ext uri="{FF2B5EF4-FFF2-40B4-BE49-F238E27FC236}">
                <a16:creationId xmlns:a16="http://schemas.microsoft.com/office/drawing/2014/main" id="{A8C8D02A-7196-40C4-A18B-96921FA30D7D}"/>
              </a:ext>
            </a:extLst>
          </p:cNvPr>
          <p:cNvSpPr/>
          <p:nvPr/>
        </p:nvSpPr>
        <p:spPr>
          <a:xfrm>
            <a:off x="4606506" y="5460850"/>
            <a:ext cx="2984739" cy="6268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 connecter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7276B9-C5EE-46E6-BF9C-69A828C4FD91}"/>
              </a:ext>
            </a:extLst>
          </p:cNvPr>
          <p:cNvSpPr txBox="1"/>
          <p:nvPr/>
        </p:nvSpPr>
        <p:spPr>
          <a:xfrm>
            <a:off x="3450050" y="3166801"/>
            <a:ext cx="529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Connectez vous pour bénéficier de l’ensemble des services proposés par Eloce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C2C0C3-2C4C-4A81-B6FC-9F031232A2B2}"/>
              </a:ext>
            </a:extLst>
          </p:cNvPr>
          <p:cNvSpPr txBox="1"/>
          <p:nvPr/>
        </p:nvSpPr>
        <p:spPr>
          <a:xfrm>
            <a:off x="6132186" y="6214355"/>
            <a:ext cx="317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Identifiant ou de mot de passe oublié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01893C-0523-4C8B-AEBC-69738BE3C44A}"/>
              </a:ext>
            </a:extLst>
          </p:cNvPr>
          <p:cNvSpPr txBox="1"/>
          <p:nvPr/>
        </p:nvSpPr>
        <p:spPr>
          <a:xfrm>
            <a:off x="2442224" y="1868277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 </a:t>
            </a:r>
            <a:r>
              <a:rPr lang="fr-FR" sz="1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S’identifier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93944981-3F73-4704-A1EF-99A4D240B643}"/>
              </a:ext>
            </a:extLst>
          </p:cNvPr>
          <p:cNvSpPr/>
          <p:nvPr/>
        </p:nvSpPr>
        <p:spPr>
          <a:xfrm>
            <a:off x="2688771" y="1868277"/>
            <a:ext cx="598715" cy="28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hlinkClick r:id="rId9" action="ppaction://hlinksldjump"/>
            <a:extLst>
              <a:ext uri="{FF2B5EF4-FFF2-40B4-BE49-F238E27FC236}">
                <a16:creationId xmlns:a16="http://schemas.microsoft.com/office/drawing/2014/main" id="{007A7A65-992E-4920-A71C-A5BB98CCC46B}"/>
              </a:ext>
            </a:extLst>
          </p:cNvPr>
          <p:cNvSpPr txBox="1"/>
          <p:nvPr/>
        </p:nvSpPr>
        <p:spPr>
          <a:xfrm>
            <a:off x="3450050" y="6227643"/>
            <a:ext cx="107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B1243-EE47-433E-887D-B55F028B04D5}"/>
              </a:ext>
            </a:extLst>
          </p:cNvPr>
          <p:cNvSpPr/>
          <p:nvPr/>
        </p:nvSpPr>
        <p:spPr>
          <a:xfrm>
            <a:off x="3482030" y="6244922"/>
            <a:ext cx="531170" cy="211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82872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AB8C3-D5F4-4AA5-8A28-B0B400A1A122}"/>
              </a:ext>
            </a:extLst>
          </p:cNvPr>
          <p:cNvSpPr/>
          <p:nvPr/>
        </p:nvSpPr>
        <p:spPr>
          <a:xfrm>
            <a:off x="1556552" y="2403230"/>
            <a:ext cx="2253448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38CBD-1C7A-4F39-B4DC-3A2D5420D36D}"/>
              </a:ext>
            </a:extLst>
          </p:cNvPr>
          <p:cNvSpPr/>
          <p:nvPr/>
        </p:nvSpPr>
        <p:spPr>
          <a:xfrm>
            <a:off x="3988863" y="2403230"/>
            <a:ext cx="4214273" cy="39272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A52F-D705-4640-BD63-670198EC9057}"/>
              </a:ext>
            </a:extLst>
          </p:cNvPr>
          <p:cNvSpPr/>
          <p:nvPr/>
        </p:nvSpPr>
        <p:spPr>
          <a:xfrm>
            <a:off x="8381999" y="2403230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792E-1B67-4853-B94E-00DB1D56905A}"/>
              </a:ext>
            </a:extLst>
          </p:cNvPr>
          <p:cNvSpPr/>
          <p:nvPr/>
        </p:nvSpPr>
        <p:spPr>
          <a:xfrm>
            <a:off x="8381999" y="4435875"/>
            <a:ext cx="2496276" cy="18756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17607-8158-4F1A-892B-6E9B13D2E23D}"/>
              </a:ext>
            </a:extLst>
          </p:cNvPr>
          <p:cNvSpPr/>
          <p:nvPr/>
        </p:nvSpPr>
        <p:spPr>
          <a:xfrm>
            <a:off x="1556552" y="2403230"/>
            <a:ext cx="2253448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récents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A12-B2F4-4BDA-B3E6-29C58E25B0DF}"/>
              </a:ext>
            </a:extLst>
          </p:cNvPr>
          <p:cNvSpPr/>
          <p:nvPr/>
        </p:nvSpPr>
        <p:spPr>
          <a:xfrm>
            <a:off x="3988863" y="2403229"/>
            <a:ext cx="4214272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604020202020204" pitchFamily="34" charset="0"/>
              </a:rPr>
              <a:t>Actualités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CD290-E3D9-4A63-B3AB-EBD58A526042}"/>
              </a:ext>
            </a:extLst>
          </p:cNvPr>
          <p:cNvSpPr/>
          <p:nvPr/>
        </p:nvSpPr>
        <p:spPr>
          <a:xfrm>
            <a:off x="8381998" y="240322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E600F-CCB4-4373-A046-ECBF97A0AB24}"/>
              </a:ext>
            </a:extLst>
          </p:cNvPr>
          <p:cNvSpPr/>
          <p:nvPr/>
        </p:nvSpPr>
        <p:spPr>
          <a:xfrm>
            <a:off x="8381998" y="4395349"/>
            <a:ext cx="2496276" cy="4790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EAA4554F-33DA-441E-9168-618F1A1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55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RÃ©sultat de recherche d'images pour &quot;card bootstrap 3&quot;">
            <a:extLst>
              <a:ext uri="{FF2B5EF4-FFF2-40B4-BE49-F238E27FC236}">
                <a16:creationId xmlns:a16="http://schemas.microsoft.com/office/drawing/2014/main" id="{D1240B16-37A3-48C0-A0B4-67062811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19" y="3028747"/>
            <a:ext cx="1898037" cy="32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calendrier bootstrap png&quot;">
            <a:extLst>
              <a:ext uri="{FF2B5EF4-FFF2-40B4-BE49-F238E27FC236}">
                <a16:creationId xmlns:a16="http://schemas.microsoft.com/office/drawing/2014/main" id="{966FAB03-D472-4EA9-9C51-6C87360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4994732"/>
            <a:ext cx="2238375" cy="1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Ã©e">
            <a:extLst>
              <a:ext uri="{FF2B5EF4-FFF2-40B4-BE49-F238E27FC236}">
                <a16:creationId xmlns:a16="http://schemas.microsoft.com/office/drawing/2014/main" id="{88503AD7-9F25-44E5-8C0C-3773F869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8" y="2998699"/>
            <a:ext cx="2238375" cy="11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C7620C4-ACF6-4727-913F-2ABFEA3CE430}"/>
              </a:ext>
            </a:extLst>
          </p:cNvPr>
          <p:cNvSpPr/>
          <p:nvPr/>
        </p:nvSpPr>
        <p:spPr>
          <a:xfrm>
            <a:off x="1686814" y="5626096"/>
            <a:ext cx="1992923" cy="5593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Espace 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0BE9-28A7-405F-9612-1390291B8AFA}"/>
              </a:ext>
            </a:extLst>
          </p:cNvPr>
          <p:cNvSpPr/>
          <p:nvPr/>
        </p:nvSpPr>
        <p:spPr>
          <a:xfrm>
            <a:off x="1556551" y="309546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CLICK &amp; SHOP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122665-5FD3-4D6B-BA76-8C64B37C58A0}"/>
              </a:ext>
            </a:extLst>
          </p:cNvPr>
          <p:cNvSpPr/>
          <p:nvPr/>
        </p:nvSpPr>
        <p:spPr>
          <a:xfrm>
            <a:off x="1556551" y="3927519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BOOKING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6E47FB-DD99-4871-B893-468FCFB5FAE5}"/>
              </a:ext>
            </a:extLst>
          </p:cNvPr>
          <p:cNvSpPr/>
          <p:nvPr/>
        </p:nvSpPr>
        <p:spPr>
          <a:xfrm>
            <a:off x="1556550" y="4782323"/>
            <a:ext cx="2253449" cy="6793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AFPA MOOK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76286-3391-4CC3-8A57-EE2A16E55EA4}"/>
              </a:ext>
            </a:extLst>
          </p:cNvPr>
          <p:cNvSpPr/>
          <p:nvPr/>
        </p:nvSpPr>
        <p:spPr>
          <a:xfrm>
            <a:off x="1556550" y="3095470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2C0C5-2338-4429-B4F1-CF984AC4D582}"/>
              </a:ext>
            </a:extLst>
          </p:cNvPr>
          <p:cNvSpPr/>
          <p:nvPr/>
        </p:nvSpPr>
        <p:spPr>
          <a:xfrm>
            <a:off x="1556550" y="3913547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7AA939-E12B-451E-88CE-79A4281464AA}"/>
              </a:ext>
            </a:extLst>
          </p:cNvPr>
          <p:cNvSpPr/>
          <p:nvPr/>
        </p:nvSpPr>
        <p:spPr>
          <a:xfrm>
            <a:off x="1556550" y="4782323"/>
            <a:ext cx="729450" cy="163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N°88</a:t>
            </a:r>
          </a:p>
        </p:txBody>
      </p:sp>
      <p:pic>
        <p:nvPicPr>
          <p:cNvPr id="1038" name="Picture 14" descr="RÃ©sultat de recherche d'images pour &quot;afpa logo png&quot;">
            <a:extLst>
              <a:ext uri="{FF2B5EF4-FFF2-40B4-BE49-F238E27FC236}">
                <a16:creationId xmlns:a16="http://schemas.microsoft.com/office/drawing/2014/main" id="{C51DD888-999E-4B90-9DA9-F13858EB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32" y="6923027"/>
            <a:ext cx="854417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occitanie logo png&quot;">
            <a:extLst>
              <a:ext uri="{FF2B5EF4-FFF2-40B4-BE49-F238E27FC236}">
                <a16:creationId xmlns:a16="http://schemas.microsoft.com/office/drawing/2014/main" id="{075FF762-1AE1-49D3-B120-33BD28A4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0" y="6923027"/>
            <a:ext cx="453353" cy="4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grande Ã©cole du numÃ©rique&quot;">
            <a:extLst>
              <a:ext uri="{FF2B5EF4-FFF2-40B4-BE49-F238E27FC236}">
                <a16:creationId xmlns:a16="http://schemas.microsoft.com/office/drawing/2014/main" id="{4E097048-5C6F-48A9-8994-48F9753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4" y="6581487"/>
            <a:ext cx="1612606" cy="11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9B519CE-FBBA-4903-A06D-42E1267A51E1}"/>
              </a:ext>
            </a:extLst>
          </p:cNvPr>
          <p:cNvCxnSpPr/>
          <p:nvPr/>
        </p:nvCxnSpPr>
        <p:spPr>
          <a:xfrm flipH="1">
            <a:off x="4454769" y="6923027"/>
            <a:ext cx="234462" cy="2514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2ECFD88-AE34-4B22-936B-111202F0116E}"/>
              </a:ext>
            </a:extLst>
          </p:cNvPr>
          <p:cNvCxnSpPr>
            <a:cxnSpLocks/>
          </p:cNvCxnSpPr>
          <p:nvPr/>
        </p:nvCxnSpPr>
        <p:spPr>
          <a:xfrm>
            <a:off x="4454769" y="7174351"/>
            <a:ext cx="230102" cy="21082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045D1FA-449A-4CBC-9432-A22B89218C95}"/>
              </a:ext>
            </a:extLst>
          </p:cNvPr>
          <p:cNvCxnSpPr>
            <a:cxnSpLocks/>
          </p:cNvCxnSpPr>
          <p:nvPr/>
        </p:nvCxnSpPr>
        <p:spPr>
          <a:xfrm>
            <a:off x="7552656" y="6920982"/>
            <a:ext cx="134610" cy="24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D526DE5-7A0C-46A2-95D2-CA4195787F29}"/>
              </a:ext>
            </a:extLst>
          </p:cNvPr>
          <p:cNvCxnSpPr>
            <a:cxnSpLocks/>
          </p:cNvCxnSpPr>
          <p:nvPr/>
        </p:nvCxnSpPr>
        <p:spPr>
          <a:xfrm flipH="1">
            <a:off x="7548296" y="7157545"/>
            <a:ext cx="138970" cy="2255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58" name="Rectangle 57">
            <a:hlinkClick r:id="rId15" action="ppaction://hlinksldjump"/>
            <a:extLst>
              <a:ext uri="{FF2B5EF4-FFF2-40B4-BE49-F238E27FC236}">
                <a16:creationId xmlns:a16="http://schemas.microsoft.com/office/drawing/2014/main" id="{6A0307BA-8A49-4F28-BF94-693FF3C531A5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6" action="ppaction://hlinksldjump"/>
            <a:extLst>
              <a:ext uri="{FF2B5EF4-FFF2-40B4-BE49-F238E27FC236}">
                <a16:creationId xmlns:a16="http://schemas.microsoft.com/office/drawing/2014/main" id="{8BB04902-B56D-449C-AFCC-A4406DA8A824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73C31-11B2-4030-A5AA-3D8DAAF4D9BF}"/>
              </a:ext>
            </a:extLst>
          </p:cNvPr>
          <p:cNvSpPr txBox="1"/>
          <p:nvPr/>
        </p:nvSpPr>
        <p:spPr>
          <a:xfrm>
            <a:off x="10904688" y="963001"/>
            <a:ext cx="114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solidFill>
                  <a:schemeClr val="accent2"/>
                </a:solidFill>
              </a:rPr>
              <a:t>admin</a:t>
            </a:r>
          </a:p>
        </p:txBody>
      </p:sp>
      <p:sp>
        <p:nvSpPr>
          <p:cNvPr id="4" name="Rectangle 3">
            <a:hlinkClick r:id="rId17" action="ppaction://hlinksldjump"/>
            <a:extLst>
              <a:ext uri="{FF2B5EF4-FFF2-40B4-BE49-F238E27FC236}">
                <a16:creationId xmlns:a16="http://schemas.microsoft.com/office/drawing/2014/main" id="{4B489F5A-A364-4643-B0D3-B0B27FE8EDF3}"/>
              </a:ext>
            </a:extLst>
          </p:cNvPr>
          <p:cNvSpPr/>
          <p:nvPr/>
        </p:nvSpPr>
        <p:spPr>
          <a:xfrm>
            <a:off x="10898818" y="942339"/>
            <a:ext cx="613244" cy="26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68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CCF1-2323-4968-A96D-319FF3F91483}"/>
              </a:ext>
            </a:extLst>
          </p:cNvPr>
          <p:cNvSpPr/>
          <p:nvPr/>
        </p:nvSpPr>
        <p:spPr>
          <a:xfrm>
            <a:off x="1556549" y="2460186"/>
            <a:ext cx="7184571" cy="4961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EFFD8F-8496-4B56-9D24-DC9F317AD664}"/>
              </a:ext>
            </a:extLst>
          </p:cNvPr>
          <p:cNvSpPr/>
          <p:nvPr/>
        </p:nvSpPr>
        <p:spPr>
          <a:xfrm>
            <a:off x="1556549" y="2462192"/>
            <a:ext cx="7184571" cy="48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C502-11CD-40E6-87C3-8B1830A8F380}"/>
              </a:ext>
            </a:extLst>
          </p:cNvPr>
          <p:cNvSpPr/>
          <p:nvPr/>
        </p:nvSpPr>
        <p:spPr>
          <a:xfrm>
            <a:off x="1556549" y="2960914"/>
            <a:ext cx="545563" cy="1611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PROJET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8814EE-6BCA-4D39-823D-ECA540112F6E}"/>
              </a:ext>
            </a:extLst>
          </p:cNvPr>
          <p:cNvSpPr/>
          <p:nvPr/>
        </p:nvSpPr>
        <p:spPr>
          <a:xfrm>
            <a:off x="1556548" y="4678056"/>
            <a:ext cx="545563" cy="2187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B4C3AD-5053-48BB-BF08-E70A05548FC5}"/>
              </a:ext>
            </a:extLst>
          </p:cNvPr>
          <p:cNvSpPr/>
          <p:nvPr/>
        </p:nvSpPr>
        <p:spPr>
          <a:xfrm>
            <a:off x="2102113" y="2960294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soumis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3F25D7-6179-4CE4-B9D3-B22198FC6C52}"/>
              </a:ext>
            </a:extLst>
          </p:cNvPr>
          <p:cNvSpPr/>
          <p:nvPr/>
        </p:nvSpPr>
        <p:spPr>
          <a:xfrm>
            <a:off x="6837678" y="29625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3120E6-8B8B-4B32-B4E0-277AB6121FFA}"/>
              </a:ext>
            </a:extLst>
          </p:cNvPr>
          <p:cNvSpPr/>
          <p:nvPr/>
        </p:nvSpPr>
        <p:spPr>
          <a:xfrm>
            <a:off x="2102113" y="3515195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en cours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303F6-1B7B-42B5-90C5-2A73071A0047}"/>
              </a:ext>
            </a:extLst>
          </p:cNvPr>
          <p:cNvSpPr/>
          <p:nvPr/>
        </p:nvSpPr>
        <p:spPr>
          <a:xfrm>
            <a:off x="2102113" y="4081980"/>
            <a:ext cx="4734538" cy="487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Projets terminés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D91F1A-0FEC-496E-A966-AA2214D6CDFC}"/>
              </a:ext>
            </a:extLst>
          </p:cNvPr>
          <p:cNvSpPr/>
          <p:nvPr/>
        </p:nvSpPr>
        <p:spPr>
          <a:xfrm>
            <a:off x="6837042" y="3517531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9E54D9-A993-4F21-A2AA-437DB31B2B40}"/>
              </a:ext>
            </a:extLst>
          </p:cNvPr>
          <p:cNvSpPr/>
          <p:nvPr/>
        </p:nvSpPr>
        <p:spPr>
          <a:xfrm>
            <a:off x="6837434" y="408198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77D56B-406C-46D5-8C4C-47FBEC4D6639}"/>
              </a:ext>
            </a:extLst>
          </p:cNvPr>
          <p:cNvSpPr/>
          <p:nvPr/>
        </p:nvSpPr>
        <p:spPr>
          <a:xfrm>
            <a:off x="2102113" y="4680062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soumis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B698C53-1225-43C2-97C8-1936F5E07D51}"/>
              </a:ext>
            </a:extLst>
          </p:cNvPr>
          <p:cNvSpPr/>
          <p:nvPr/>
        </p:nvSpPr>
        <p:spPr>
          <a:xfrm>
            <a:off x="2102113" y="524719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validés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1780C8-CFDA-456E-9E39-F93627826325}"/>
              </a:ext>
            </a:extLst>
          </p:cNvPr>
          <p:cNvSpPr/>
          <p:nvPr/>
        </p:nvSpPr>
        <p:spPr>
          <a:xfrm>
            <a:off x="2102113" y="5814330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Articles commentés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87634F-72DF-4DF5-8B3E-FE60986DD698}"/>
              </a:ext>
            </a:extLst>
          </p:cNvPr>
          <p:cNvSpPr/>
          <p:nvPr/>
        </p:nvSpPr>
        <p:spPr>
          <a:xfrm>
            <a:off x="2102113" y="6377756"/>
            <a:ext cx="4734538" cy="487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Nombres de j’aimes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828E35-324A-4AFF-8D19-989EC4CF9F96}"/>
              </a:ext>
            </a:extLst>
          </p:cNvPr>
          <p:cNvSpPr/>
          <p:nvPr/>
        </p:nvSpPr>
        <p:spPr>
          <a:xfrm>
            <a:off x="6837042" y="4680062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D7888E-8C43-40B3-B528-A3221C94A9C9}"/>
              </a:ext>
            </a:extLst>
          </p:cNvPr>
          <p:cNvSpPr/>
          <p:nvPr/>
        </p:nvSpPr>
        <p:spPr>
          <a:xfrm>
            <a:off x="6836651" y="5249664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7E2DED-68F6-4420-B96B-F088684D17A0}"/>
              </a:ext>
            </a:extLst>
          </p:cNvPr>
          <p:cNvSpPr/>
          <p:nvPr/>
        </p:nvSpPr>
        <p:spPr>
          <a:xfrm>
            <a:off x="6836651" y="5813710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004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7DF2CE-A250-4A56-B35A-B4B4B2C30830}"/>
              </a:ext>
            </a:extLst>
          </p:cNvPr>
          <p:cNvSpPr/>
          <p:nvPr/>
        </p:nvSpPr>
        <p:spPr>
          <a:xfrm>
            <a:off x="6836651" y="6377756"/>
            <a:ext cx="1902415" cy="487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015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0F2279-E9DB-40A8-B948-4F9B9B9FD02B}"/>
              </a:ext>
            </a:extLst>
          </p:cNvPr>
          <p:cNvSpPr/>
          <p:nvPr/>
        </p:nvSpPr>
        <p:spPr>
          <a:xfrm>
            <a:off x="1556548" y="6903705"/>
            <a:ext cx="7184571" cy="526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Tableau de bord</a:t>
            </a:r>
          </a:p>
        </p:txBody>
      </p:sp>
      <p:pic>
        <p:nvPicPr>
          <p:cNvPr id="3074" name="Picture 2" descr="RÃ©sultat de recherche d'images pour &quot;notification png&quot;">
            <a:extLst>
              <a:ext uri="{FF2B5EF4-FFF2-40B4-BE49-F238E27FC236}">
                <a16:creationId xmlns:a16="http://schemas.microsoft.com/office/drawing/2014/main" id="{D90E1222-F67E-4BAA-A478-47F6C448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54" y="2428951"/>
            <a:ext cx="496730" cy="4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96344E9-122E-4116-8039-1EBE39DD67BC}"/>
              </a:ext>
            </a:extLst>
          </p:cNvPr>
          <p:cNvSpPr txBox="1"/>
          <p:nvPr/>
        </p:nvSpPr>
        <p:spPr>
          <a:xfrm>
            <a:off x="8789949" y="2596908"/>
            <a:ext cx="209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</p:txBody>
      </p:sp>
      <p:sp>
        <p:nvSpPr>
          <p:cNvPr id="23" name="Rectangle : coins arrondis 22">
            <a:hlinkClick r:id="rId13" action="ppaction://hlinksldjump"/>
            <a:extLst>
              <a:ext uri="{FF2B5EF4-FFF2-40B4-BE49-F238E27FC236}">
                <a16:creationId xmlns:a16="http://schemas.microsoft.com/office/drawing/2014/main" id="{2126AAEE-1623-4555-89E1-D302764CE569}"/>
              </a:ext>
            </a:extLst>
          </p:cNvPr>
          <p:cNvSpPr/>
          <p:nvPr/>
        </p:nvSpPr>
        <p:spPr>
          <a:xfrm>
            <a:off x="8926286" y="3051812"/>
            <a:ext cx="1972532" cy="69102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Réservation        </a:t>
            </a:r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co-working</a:t>
            </a:r>
            <a:endParaRPr lang="fr-FR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Rectangle : coins arrondis 88">
            <a:hlinkClick r:id="rId14"/>
            <a:extLst>
              <a:ext uri="{FF2B5EF4-FFF2-40B4-BE49-F238E27FC236}">
                <a16:creationId xmlns:a16="http://schemas.microsoft.com/office/drawing/2014/main" id="{0E97BEAC-2900-4B0A-9587-EAB492A66BDB}"/>
              </a:ext>
            </a:extLst>
          </p:cNvPr>
          <p:cNvSpPr/>
          <p:nvPr/>
        </p:nvSpPr>
        <p:spPr>
          <a:xfrm>
            <a:off x="8926286" y="3947336"/>
            <a:ext cx="1972532" cy="69102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Métis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C2A532A4-195A-4114-9C19-EC9275787F07}"/>
              </a:ext>
            </a:extLst>
          </p:cNvPr>
          <p:cNvSpPr/>
          <p:nvPr/>
        </p:nvSpPr>
        <p:spPr>
          <a:xfrm>
            <a:off x="8945766" y="4952627"/>
            <a:ext cx="1972532" cy="6910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Agenda</a:t>
            </a:r>
          </a:p>
        </p:txBody>
      </p:sp>
      <p:sp>
        <p:nvSpPr>
          <p:cNvPr id="92" name="Rectangle : coins arrondis 91">
            <a:hlinkClick r:id="rId15" action="ppaction://hlinksldjump"/>
            <a:extLst>
              <a:ext uri="{FF2B5EF4-FFF2-40B4-BE49-F238E27FC236}">
                <a16:creationId xmlns:a16="http://schemas.microsoft.com/office/drawing/2014/main" id="{3FCA4778-9377-47C7-951E-C057E6968B67}"/>
              </a:ext>
            </a:extLst>
          </p:cNvPr>
          <p:cNvSpPr/>
          <p:nvPr/>
        </p:nvSpPr>
        <p:spPr>
          <a:xfrm>
            <a:off x="8945766" y="6681436"/>
            <a:ext cx="1972532" cy="69102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 infos</a:t>
            </a:r>
          </a:p>
        </p:txBody>
      </p:sp>
      <p:pic>
        <p:nvPicPr>
          <p:cNvPr id="10" name="Picture 2" descr="RÃ©sultat de recherche d'images pour &quot;pc png&quot;">
            <a:hlinkClick r:id="rId11" action="ppaction://hlinksldjump"/>
            <a:extLst>
              <a:ext uri="{FF2B5EF4-FFF2-40B4-BE49-F238E27FC236}">
                <a16:creationId xmlns:a16="http://schemas.microsoft.com/office/drawing/2014/main" id="{3B3D03C6-8B80-4EA3-9445-E44DA44B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420185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mobil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A2D3F58A-6974-49B7-80DE-E1144C11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512301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Ã©sultat de recherche d'images pour &quot;tablette png&quot;">
            <a:hlinkClick r:id="rId19" action="ppaction://hlinksldjump"/>
            <a:extLst>
              <a:ext uri="{FF2B5EF4-FFF2-40B4-BE49-F238E27FC236}">
                <a16:creationId xmlns:a16="http://schemas.microsoft.com/office/drawing/2014/main" id="{0825C842-427C-4936-8003-D453737A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20075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2645176" y="2355331"/>
            <a:ext cx="6791688" cy="4893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6C0B9EC-3A80-4A29-A072-724DB4EFCDD3}"/>
              </a:ext>
            </a:extLst>
          </p:cNvPr>
          <p:cNvSpPr txBox="1"/>
          <p:nvPr/>
        </p:nvSpPr>
        <p:spPr>
          <a:xfrm>
            <a:off x="2833310" y="2460034"/>
            <a:ext cx="302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Mes informations personnelles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2258726-BB49-444D-8E84-AA44BA4043B6}"/>
              </a:ext>
            </a:extLst>
          </p:cNvPr>
          <p:cNvSpPr txBox="1"/>
          <p:nvPr/>
        </p:nvSpPr>
        <p:spPr>
          <a:xfrm>
            <a:off x="2938040" y="5450221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email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A7F4A85-1197-4AF1-800A-5612922C44FD}"/>
              </a:ext>
            </a:extLst>
          </p:cNvPr>
          <p:cNvSpPr txBox="1"/>
          <p:nvPr/>
        </p:nvSpPr>
        <p:spPr>
          <a:xfrm>
            <a:off x="6162260" y="2466056"/>
            <a:ext cx="254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Mon mot de passe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7B75896-05C6-4A53-B455-00643D3A5A16}"/>
              </a:ext>
            </a:extLst>
          </p:cNvPr>
          <p:cNvSpPr/>
          <p:nvPr/>
        </p:nvSpPr>
        <p:spPr>
          <a:xfrm>
            <a:off x="2942495" y="3083978"/>
            <a:ext cx="116889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endParaRPr lang="fr-FR" sz="14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1DF958-FCED-4C9A-952A-AA0C463C55DF}"/>
              </a:ext>
            </a:extLst>
          </p:cNvPr>
          <p:cNvSpPr/>
          <p:nvPr/>
        </p:nvSpPr>
        <p:spPr>
          <a:xfrm>
            <a:off x="4347815" y="3102391"/>
            <a:ext cx="1443794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Prénom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984ACEC7-6863-4BDF-B158-115F85997860}"/>
              </a:ext>
            </a:extLst>
          </p:cNvPr>
          <p:cNvSpPr txBox="1"/>
          <p:nvPr/>
        </p:nvSpPr>
        <p:spPr>
          <a:xfrm>
            <a:off x="2881297" y="2783730"/>
            <a:ext cx="1236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8C16501F-33D7-47FD-A686-486AD0E0CAB8}"/>
              </a:ext>
            </a:extLst>
          </p:cNvPr>
          <p:cNvSpPr txBox="1"/>
          <p:nvPr/>
        </p:nvSpPr>
        <p:spPr>
          <a:xfrm>
            <a:off x="4308003" y="2804610"/>
            <a:ext cx="144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Prénom*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90382C0-C06A-4787-AFE5-2AC0669CE5AD}"/>
              </a:ext>
            </a:extLst>
          </p:cNvPr>
          <p:cNvSpPr txBox="1"/>
          <p:nvPr/>
        </p:nvSpPr>
        <p:spPr>
          <a:xfrm>
            <a:off x="2942495" y="3500158"/>
            <a:ext cx="458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Adresse*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F73407-D31D-4D4C-A9C7-669805400C67}"/>
              </a:ext>
            </a:extLst>
          </p:cNvPr>
          <p:cNvSpPr/>
          <p:nvPr/>
        </p:nvSpPr>
        <p:spPr>
          <a:xfrm>
            <a:off x="2942495" y="3762299"/>
            <a:ext cx="2849114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Adresse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50E2E9A-F58F-473B-B568-A20EEE6C0F41}"/>
              </a:ext>
            </a:extLst>
          </p:cNvPr>
          <p:cNvSpPr txBox="1"/>
          <p:nvPr/>
        </p:nvSpPr>
        <p:spPr>
          <a:xfrm>
            <a:off x="2942496" y="4248671"/>
            <a:ext cx="1558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Ville ou code postal*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CF28597-400E-4B5D-91E2-21C33D1B146F}"/>
              </a:ext>
            </a:extLst>
          </p:cNvPr>
          <p:cNvSpPr/>
          <p:nvPr/>
        </p:nvSpPr>
        <p:spPr>
          <a:xfrm>
            <a:off x="2938040" y="4544526"/>
            <a:ext cx="1180111" cy="3317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Ville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88DF7B-B742-4018-99B1-6E1BE3340D08}"/>
              </a:ext>
            </a:extLst>
          </p:cNvPr>
          <p:cNvSpPr txBox="1"/>
          <p:nvPr/>
        </p:nvSpPr>
        <p:spPr>
          <a:xfrm>
            <a:off x="4347814" y="4255802"/>
            <a:ext cx="144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Téléphone*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DBAAFA-427B-4C66-9222-C530592544F8}"/>
              </a:ext>
            </a:extLst>
          </p:cNvPr>
          <p:cNvSpPr/>
          <p:nvPr/>
        </p:nvSpPr>
        <p:spPr>
          <a:xfrm>
            <a:off x="4347814" y="4539112"/>
            <a:ext cx="1443795" cy="3371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Téléphone</a:t>
            </a:r>
            <a:endParaRPr lang="fr-FR" sz="20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9" name="Rectangle 148">
            <a:hlinkClick r:id="rId11" action="ppaction://hlinksldjump"/>
            <a:extLst>
              <a:ext uri="{FF2B5EF4-FFF2-40B4-BE49-F238E27FC236}">
                <a16:creationId xmlns:a16="http://schemas.microsoft.com/office/drawing/2014/main" id="{9BD945EC-867C-4C1A-8818-A2E999E8CBD0}"/>
              </a:ext>
            </a:extLst>
          </p:cNvPr>
          <p:cNvSpPr/>
          <p:nvPr/>
        </p:nvSpPr>
        <p:spPr>
          <a:xfrm>
            <a:off x="2938040" y="5035417"/>
            <a:ext cx="2853569" cy="399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Valider les modifications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572F59-AE9D-46B4-AEBA-793C88F42AFB}"/>
              </a:ext>
            </a:extLst>
          </p:cNvPr>
          <p:cNvSpPr/>
          <p:nvPr/>
        </p:nvSpPr>
        <p:spPr>
          <a:xfrm>
            <a:off x="2938040" y="5759977"/>
            <a:ext cx="2853569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F6E7A1B-7C12-421F-96F8-22CCDD32AF55}"/>
              </a:ext>
            </a:extLst>
          </p:cNvPr>
          <p:cNvSpPr/>
          <p:nvPr/>
        </p:nvSpPr>
        <p:spPr>
          <a:xfrm>
            <a:off x="2993895" y="6229674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8D8A084-532D-40F4-961F-563EFC0ADD30}"/>
              </a:ext>
            </a:extLst>
          </p:cNvPr>
          <p:cNvSpPr txBox="1"/>
          <p:nvPr/>
        </p:nvSpPr>
        <p:spPr>
          <a:xfrm>
            <a:off x="3226734" y="6167656"/>
            <a:ext cx="25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 souhaite recevoir des offres des partenaires du site vostravos.</a:t>
            </a:r>
          </a:p>
        </p:txBody>
      </p:sp>
      <p:sp>
        <p:nvSpPr>
          <p:cNvPr id="154" name="Rectangle 153">
            <a:hlinkClick r:id="rId11" action="ppaction://hlinksldjump"/>
            <a:extLst>
              <a:ext uri="{FF2B5EF4-FFF2-40B4-BE49-F238E27FC236}">
                <a16:creationId xmlns:a16="http://schemas.microsoft.com/office/drawing/2014/main" id="{27ED0A66-E7BB-43B4-AD2B-6EE7E365D78E}"/>
              </a:ext>
            </a:extLst>
          </p:cNvPr>
          <p:cNvSpPr/>
          <p:nvPr/>
        </p:nvSpPr>
        <p:spPr>
          <a:xfrm>
            <a:off x="2938040" y="6688165"/>
            <a:ext cx="2853569" cy="38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adresse mail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EDF616-6441-420F-B418-6946B6550029}"/>
              </a:ext>
            </a:extLst>
          </p:cNvPr>
          <p:cNvSpPr/>
          <p:nvPr/>
        </p:nvSpPr>
        <p:spPr>
          <a:xfrm>
            <a:off x="6289891" y="3097877"/>
            <a:ext cx="1340371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7FA604-3C13-4418-9663-69B044E7183B}"/>
              </a:ext>
            </a:extLst>
          </p:cNvPr>
          <p:cNvSpPr/>
          <p:nvPr/>
        </p:nvSpPr>
        <p:spPr>
          <a:xfrm>
            <a:off x="7795322" y="3097877"/>
            <a:ext cx="1336004" cy="3246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**************</a:t>
            </a:r>
            <a:endParaRPr lang="fr-FR" sz="1600" b="1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F0989C2-2341-4CDF-BECD-42CCC4ADF8B0}"/>
              </a:ext>
            </a:extLst>
          </p:cNvPr>
          <p:cNvSpPr txBox="1"/>
          <p:nvPr/>
        </p:nvSpPr>
        <p:spPr>
          <a:xfrm>
            <a:off x="6250079" y="2751238"/>
            <a:ext cx="138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 de passe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</a:p>
        </p:txBody>
      </p:sp>
      <p:sp>
        <p:nvSpPr>
          <p:cNvPr id="159" name="Rectangle 158">
            <a:hlinkClick r:id="rId11" action="ppaction://hlinksldjump"/>
            <a:extLst>
              <a:ext uri="{FF2B5EF4-FFF2-40B4-BE49-F238E27FC236}">
                <a16:creationId xmlns:a16="http://schemas.microsoft.com/office/drawing/2014/main" id="{AF304085-C6FB-4212-BF99-49753FF088F7}"/>
              </a:ext>
            </a:extLst>
          </p:cNvPr>
          <p:cNvSpPr/>
          <p:nvPr/>
        </p:nvSpPr>
        <p:spPr>
          <a:xfrm>
            <a:off x="6289891" y="3762298"/>
            <a:ext cx="2841435" cy="379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mon mot de passe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DC26977-8B8B-4E7B-AF3A-0E0C0723F6C7}"/>
              </a:ext>
            </a:extLst>
          </p:cNvPr>
          <p:cNvSpPr txBox="1"/>
          <p:nvPr/>
        </p:nvSpPr>
        <p:spPr>
          <a:xfrm>
            <a:off x="7773232" y="2751238"/>
            <a:ext cx="138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Confirmation</a:t>
            </a:r>
            <a:endParaRPr lang="fr-F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781D6179-43A1-4BE1-8A6A-693FB700C5D2}"/>
              </a:ext>
            </a:extLst>
          </p:cNvPr>
          <p:cNvSpPr/>
          <p:nvPr/>
        </p:nvSpPr>
        <p:spPr>
          <a:xfrm>
            <a:off x="6289891" y="5476240"/>
            <a:ext cx="1726545" cy="1081490"/>
          </a:xfrm>
          <a:prstGeom prst="roundRect">
            <a:avLst>
              <a:gd name="adj" fmla="val 958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75000"/>
                  </a:schemeClr>
                </a:solidFill>
              </a:rPr>
              <a:t>Ajouter photo  de profil</a:t>
            </a:r>
          </a:p>
        </p:txBody>
      </p:sp>
      <p:pic>
        <p:nvPicPr>
          <p:cNvPr id="162" name="Image 161">
            <a:extLst>
              <a:ext uri="{FF2B5EF4-FFF2-40B4-BE49-F238E27FC236}">
                <a16:creationId xmlns:a16="http://schemas.microsoft.com/office/drawing/2014/main" id="{E14559F8-6CBE-4A5F-8036-E589B7F1B41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99" y="6263931"/>
            <a:ext cx="190935" cy="190935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13F962B-1702-4696-8F01-DFDB9544B49D}"/>
              </a:ext>
            </a:extLst>
          </p:cNvPr>
          <p:cNvSpPr txBox="1"/>
          <p:nvPr/>
        </p:nvSpPr>
        <p:spPr>
          <a:xfrm>
            <a:off x="6284195" y="509449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Phot de profil</a:t>
            </a:r>
          </a:p>
        </p:txBody>
      </p:sp>
      <p:sp>
        <p:nvSpPr>
          <p:cNvPr id="164" name="Rectangle 163">
            <a:hlinkClick r:id="rId11" action="ppaction://hlinksldjump"/>
            <a:extLst>
              <a:ext uri="{FF2B5EF4-FFF2-40B4-BE49-F238E27FC236}">
                <a16:creationId xmlns:a16="http://schemas.microsoft.com/office/drawing/2014/main" id="{CA3D7A8C-851A-4B0C-A484-406F3836B2A9}"/>
              </a:ext>
            </a:extLst>
          </p:cNvPr>
          <p:cNvSpPr/>
          <p:nvPr/>
        </p:nvSpPr>
        <p:spPr>
          <a:xfrm>
            <a:off x="6284195" y="6688165"/>
            <a:ext cx="1726545" cy="37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Modifier photo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D97130B7-D297-4331-8785-B6C85C064ACE}"/>
              </a:ext>
            </a:extLst>
          </p:cNvPr>
          <p:cNvSpPr txBox="1"/>
          <p:nvPr/>
        </p:nvSpPr>
        <p:spPr>
          <a:xfrm>
            <a:off x="6515984" y="4510719"/>
            <a:ext cx="263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 souhaite que mon compte ne soit pas visible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3115A9B-D9BE-49B3-BC00-765AE34F41EB}"/>
              </a:ext>
            </a:extLst>
          </p:cNvPr>
          <p:cNvSpPr/>
          <p:nvPr/>
        </p:nvSpPr>
        <p:spPr>
          <a:xfrm>
            <a:off x="6283557" y="4590398"/>
            <a:ext cx="232427" cy="19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7384A11-4710-4E2E-9688-AEF5639DAE02}"/>
              </a:ext>
            </a:extLst>
          </p:cNvPr>
          <p:cNvSpPr txBox="1"/>
          <p:nvPr/>
        </p:nvSpPr>
        <p:spPr>
          <a:xfrm>
            <a:off x="6284195" y="4236749"/>
            <a:ext cx="254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Visibilité du comte</a:t>
            </a:r>
          </a:p>
        </p:txBody>
      </p:sp>
      <p:pic>
        <p:nvPicPr>
          <p:cNvPr id="68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2943EB2B-D552-48CA-B48F-63D6C957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98" y="379661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3969305D-5DC4-498D-9BF5-370E5369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08" y="471777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67A3A9D1-F97B-46DD-944D-DCEEC199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05" y="479551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77498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57D542-836A-4AE4-ADF4-CB8D817541C6}"/>
              </a:ext>
            </a:extLst>
          </p:cNvPr>
          <p:cNvSpPr/>
          <p:nvPr/>
        </p:nvSpPr>
        <p:spPr>
          <a:xfrm>
            <a:off x="3428500" y="3048945"/>
            <a:ext cx="5448622" cy="38998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5EB50A-63D5-45A2-9FAE-C471ABA77B27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FA3AD5-783C-41D1-AF21-A83B17121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3346"/>
              </p:ext>
            </p:extLst>
          </p:nvPr>
        </p:nvGraphicFramePr>
        <p:xfrm>
          <a:off x="3428498" y="3607530"/>
          <a:ext cx="5448622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053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241779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317807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  <a:gridCol w="515296">
                  <a:extLst>
                    <a:ext uri="{9D8B030D-6E8A-4147-A177-3AD203B41FA5}">
                      <a16:colId xmlns:a16="http://schemas.microsoft.com/office/drawing/2014/main" val="3462840863"/>
                    </a:ext>
                  </a:extLst>
                </a:gridCol>
                <a:gridCol w="513208">
                  <a:extLst>
                    <a:ext uri="{9D8B030D-6E8A-4147-A177-3AD203B41FA5}">
                      <a16:colId xmlns:a16="http://schemas.microsoft.com/office/drawing/2014/main" val="2297575617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7453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1805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407728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82403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98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45909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Elocien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Prenom_Elo8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mail@live.fr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06758"/>
                  </a:ext>
                </a:extLst>
              </a:tr>
            </a:tbl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4E3AFF-58B2-4EA8-ADA3-7B47B3FE4D22}"/>
              </a:ext>
            </a:extLst>
          </p:cNvPr>
          <p:cNvSpPr/>
          <p:nvPr/>
        </p:nvSpPr>
        <p:spPr>
          <a:xfrm>
            <a:off x="4035349" y="3206997"/>
            <a:ext cx="501309" cy="26847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BE4B16-08A4-45BB-9018-C742A7677736}"/>
              </a:ext>
            </a:extLst>
          </p:cNvPr>
          <p:cNvSpPr txBox="1"/>
          <p:nvPr/>
        </p:nvSpPr>
        <p:spPr>
          <a:xfrm>
            <a:off x="3484838" y="3212578"/>
            <a:ext cx="601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5AD0085-851D-4F96-B2DB-492C0589E4AC}"/>
              </a:ext>
            </a:extLst>
          </p:cNvPr>
          <p:cNvSpPr txBox="1"/>
          <p:nvPr/>
        </p:nvSpPr>
        <p:spPr>
          <a:xfrm>
            <a:off x="4584376" y="3189739"/>
            <a:ext cx="68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entries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95298949-62D7-4404-BCB4-DCA88E6E7C9F}"/>
              </a:ext>
            </a:extLst>
          </p:cNvPr>
          <p:cNvSpPr/>
          <p:nvPr/>
        </p:nvSpPr>
        <p:spPr>
          <a:xfrm>
            <a:off x="7453100" y="3216837"/>
            <a:ext cx="1271587" cy="276999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665F962-1C0C-4163-A680-5AFC5CC404DC}"/>
              </a:ext>
            </a:extLst>
          </p:cNvPr>
          <p:cNvSpPr txBox="1"/>
          <p:nvPr/>
        </p:nvSpPr>
        <p:spPr>
          <a:xfrm>
            <a:off x="6788803" y="3218617"/>
            <a:ext cx="66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209D63D-658E-461F-BFE2-195DAE0ADFCF}"/>
              </a:ext>
            </a:extLst>
          </p:cNvPr>
          <p:cNvSpPr/>
          <p:nvPr/>
        </p:nvSpPr>
        <p:spPr>
          <a:xfrm>
            <a:off x="7216069" y="6485946"/>
            <a:ext cx="1508618" cy="326198"/>
          </a:xfrm>
          <a:prstGeom prst="roundRect">
            <a:avLst>
              <a:gd name="adj" fmla="val 7151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Previous              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ADB53-C9C1-40C0-9746-FF4F63B7C865}"/>
              </a:ext>
            </a:extLst>
          </p:cNvPr>
          <p:cNvSpPr/>
          <p:nvPr/>
        </p:nvSpPr>
        <p:spPr>
          <a:xfrm>
            <a:off x="7956813" y="6495077"/>
            <a:ext cx="254936" cy="325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80" name="Rectangle : coins arrondis 79">
            <a:hlinkClick r:id="rId11" action="ppaction://hlinksldjump"/>
            <a:extLst>
              <a:ext uri="{FF2B5EF4-FFF2-40B4-BE49-F238E27FC236}">
                <a16:creationId xmlns:a16="http://schemas.microsoft.com/office/drawing/2014/main" id="{5E5C55C1-8F33-4215-B34A-B27C58E36EA4}"/>
              </a:ext>
            </a:extLst>
          </p:cNvPr>
          <p:cNvSpPr/>
          <p:nvPr/>
        </p:nvSpPr>
        <p:spPr>
          <a:xfrm>
            <a:off x="3632016" y="6489765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un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758CE7-6114-4F57-B492-608106EE8A1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3977191"/>
            <a:ext cx="190935" cy="190935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B5DC9F8C-7A7B-4D7B-97F2-30791304E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8" y="4281381"/>
            <a:ext cx="190935" cy="190935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91A52B5-7F1C-4D58-8F0A-9FE4F3C45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585571"/>
            <a:ext cx="190935" cy="190935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07A74875-E94C-4314-992D-CCD402A7292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7" y="4872464"/>
            <a:ext cx="190935" cy="190935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E91E2608-D038-40E3-B5A7-D0C26759E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6" y="5196262"/>
            <a:ext cx="190935" cy="190935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592E732-8CA5-44EA-B57F-85DD6B47656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25" y="5494372"/>
            <a:ext cx="190935" cy="190935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C592723F-A714-4E38-96E9-2FEC99FCA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5" y="5787434"/>
            <a:ext cx="190935" cy="190935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130C5C30-E2F5-4EBA-9717-745F36FBE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44" y="6111076"/>
            <a:ext cx="190935" cy="190935"/>
          </a:xfrm>
          <a:prstGeom prst="rect">
            <a:avLst/>
          </a:prstGeom>
        </p:spPr>
      </p:pic>
      <p:pic>
        <p:nvPicPr>
          <p:cNvPr id="97" name="Image 96">
            <a:hlinkClick r:id="rId13" action="ppaction://hlinksldjump"/>
            <a:extLst>
              <a:ext uri="{FF2B5EF4-FFF2-40B4-BE49-F238E27FC236}">
                <a16:creationId xmlns:a16="http://schemas.microsoft.com/office/drawing/2014/main" id="{E8F880E5-7890-44FE-B8A3-C17FC5956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3964951"/>
            <a:ext cx="203175" cy="203175"/>
          </a:xfrm>
          <a:prstGeom prst="rect">
            <a:avLst/>
          </a:prstGeom>
        </p:spPr>
      </p:pic>
      <p:pic>
        <p:nvPicPr>
          <p:cNvPr id="98" name="Image 97">
            <a:hlinkClick r:id="rId13" action="ppaction://hlinksldjump"/>
            <a:extLst>
              <a:ext uri="{FF2B5EF4-FFF2-40B4-BE49-F238E27FC236}">
                <a16:creationId xmlns:a16="http://schemas.microsoft.com/office/drawing/2014/main" id="{4FF03455-A11A-4F8A-8A14-AEB5A441D3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267945"/>
            <a:ext cx="203175" cy="203175"/>
          </a:xfrm>
          <a:prstGeom prst="rect">
            <a:avLst/>
          </a:prstGeom>
        </p:spPr>
      </p:pic>
      <p:pic>
        <p:nvPicPr>
          <p:cNvPr id="99" name="Image 98">
            <a:hlinkClick r:id="rId13" action="ppaction://hlinksldjump"/>
            <a:extLst>
              <a:ext uri="{FF2B5EF4-FFF2-40B4-BE49-F238E27FC236}">
                <a16:creationId xmlns:a16="http://schemas.microsoft.com/office/drawing/2014/main" id="{A8A57295-E681-4CDA-BF3A-9D4816C3312F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560779"/>
            <a:ext cx="203175" cy="203175"/>
          </a:xfrm>
          <a:prstGeom prst="rect">
            <a:avLst/>
          </a:prstGeom>
        </p:spPr>
      </p:pic>
      <p:pic>
        <p:nvPicPr>
          <p:cNvPr id="100" name="Image 99">
            <a:hlinkClick r:id="rId13" action="ppaction://hlinksldjump"/>
            <a:extLst>
              <a:ext uri="{FF2B5EF4-FFF2-40B4-BE49-F238E27FC236}">
                <a16:creationId xmlns:a16="http://schemas.microsoft.com/office/drawing/2014/main" id="{6AE26971-C8A4-498B-BC88-D9AA8DF6B1F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4854056"/>
            <a:ext cx="203175" cy="203175"/>
          </a:xfrm>
          <a:prstGeom prst="rect">
            <a:avLst/>
          </a:prstGeom>
        </p:spPr>
      </p:pic>
      <p:pic>
        <p:nvPicPr>
          <p:cNvPr id="101" name="Image 100">
            <a:hlinkClick r:id="rId13" action="ppaction://hlinksldjump"/>
            <a:extLst>
              <a:ext uri="{FF2B5EF4-FFF2-40B4-BE49-F238E27FC236}">
                <a16:creationId xmlns:a16="http://schemas.microsoft.com/office/drawing/2014/main" id="{01818952-3685-4B59-9C05-4D366676B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177975"/>
            <a:ext cx="203175" cy="203175"/>
          </a:xfrm>
          <a:prstGeom prst="rect">
            <a:avLst/>
          </a:prstGeom>
        </p:spPr>
      </p:pic>
      <p:pic>
        <p:nvPicPr>
          <p:cNvPr id="102" name="Image 101">
            <a:hlinkClick r:id="rId13" action="ppaction://hlinksldjump"/>
            <a:extLst>
              <a:ext uri="{FF2B5EF4-FFF2-40B4-BE49-F238E27FC236}">
                <a16:creationId xmlns:a16="http://schemas.microsoft.com/office/drawing/2014/main" id="{9F70FF8B-0600-4563-AFD0-9F36F11B5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488251"/>
            <a:ext cx="203175" cy="203175"/>
          </a:xfrm>
          <a:prstGeom prst="rect">
            <a:avLst/>
          </a:prstGeom>
        </p:spPr>
      </p:pic>
      <p:pic>
        <p:nvPicPr>
          <p:cNvPr id="103" name="Image 102">
            <a:hlinkClick r:id="rId13" action="ppaction://hlinksldjump"/>
            <a:extLst>
              <a:ext uri="{FF2B5EF4-FFF2-40B4-BE49-F238E27FC236}">
                <a16:creationId xmlns:a16="http://schemas.microsoft.com/office/drawing/2014/main" id="{49D7779F-6AB2-49E1-9FCD-3304C3B8B61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5781313"/>
            <a:ext cx="203175" cy="203175"/>
          </a:xfrm>
          <a:prstGeom prst="rect">
            <a:avLst/>
          </a:prstGeom>
        </p:spPr>
      </p:pic>
      <p:pic>
        <p:nvPicPr>
          <p:cNvPr id="104" name="Image 103">
            <a:hlinkClick r:id="rId13" action="ppaction://hlinksldjump"/>
            <a:extLst>
              <a:ext uri="{FF2B5EF4-FFF2-40B4-BE49-F238E27FC236}">
                <a16:creationId xmlns:a16="http://schemas.microsoft.com/office/drawing/2014/main" id="{EA79AA71-EC23-46A3-A5BF-76D84DEFEE9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0" y="6094306"/>
            <a:ext cx="203175" cy="203175"/>
          </a:xfrm>
          <a:prstGeom prst="rect">
            <a:avLst/>
          </a:prstGeom>
        </p:spPr>
      </p:pic>
      <p:pic>
        <p:nvPicPr>
          <p:cNvPr id="66" name="Picture 2" descr="RÃ©sultat de recherche d'images pour &quot;pc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A34E55C6-C487-4370-B927-1BE2E582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RÃ©sultat de recherche d'images pour &quot;mobil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7B829FC0-9825-4C2A-9BD2-95D14304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Ã©sultat de recherche d'images pour &quot;tablette png&quot;">
            <a:hlinkClick r:id="rId19" action="ppaction://hlinksldjump"/>
            <a:extLst>
              <a:ext uri="{FF2B5EF4-FFF2-40B4-BE49-F238E27FC236}">
                <a16:creationId xmlns:a16="http://schemas.microsoft.com/office/drawing/2014/main" id="{3018E5ED-9C9B-45E0-8BEF-2F60186B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499417"/>
            <a:ext cx="424912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0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394FF-E451-48E2-A61E-4EA8CD04137F}"/>
              </a:ext>
            </a:extLst>
          </p:cNvPr>
          <p:cNvSpPr/>
          <p:nvPr/>
        </p:nvSpPr>
        <p:spPr>
          <a:xfrm>
            <a:off x="2" y="1286541"/>
            <a:ext cx="12191999" cy="559293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avatar png&quot;">
            <a:extLst>
              <a:ext uri="{FF2B5EF4-FFF2-40B4-BE49-F238E27FC236}">
                <a16:creationId xmlns:a16="http://schemas.microsoft.com/office/drawing/2014/main" id="{A0600478-5139-42A1-86DA-0D7D0F2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24" y="66592"/>
            <a:ext cx="764222" cy="7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42AEF4-384C-48CE-B7D1-478DC2E3763D}"/>
              </a:ext>
            </a:extLst>
          </p:cNvPr>
          <p:cNvSpPr txBox="1"/>
          <p:nvPr/>
        </p:nvSpPr>
        <p:spPr>
          <a:xfrm>
            <a:off x="9459156" y="768669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 profil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7CBC9-6ED4-471A-A865-1C55CCE03D56}"/>
              </a:ext>
            </a:extLst>
          </p:cNvPr>
          <p:cNvSpPr txBox="1"/>
          <p:nvPr/>
        </p:nvSpPr>
        <p:spPr>
          <a:xfrm>
            <a:off x="9478390" y="947703"/>
            <a:ext cx="14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 déconnecter</a:t>
            </a:r>
          </a:p>
        </p:txBody>
      </p:sp>
      <p:pic>
        <p:nvPicPr>
          <p:cNvPr id="1028" name="Picture 4" descr="logo.png">
            <a:extLst>
              <a:ext uri="{FF2B5EF4-FFF2-40B4-BE49-F238E27FC236}">
                <a16:creationId xmlns:a16="http://schemas.microsoft.com/office/drawing/2014/main" id="{A0E08F04-363A-41D7-9BE2-005A7970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83" y="18238"/>
            <a:ext cx="394464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1E0D68-111C-49CA-A6F9-7BE7DBD24460}"/>
              </a:ext>
            </a:extLst>
          </p:cNvPr>
          <p:cNvSpPr/>
          <p:nvPr/>
        </p:nvSpPr>
        <p:spPr>
          <a:xfrm>
            <a:off x="9167671" y="1379024"/>
            <a:ext cx="2684018" cy="381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earch icon png&quot;">
            <a:extLst>
              <a:ext uri="{FF2B5EF4-FFF2-40B4-BE49-F238E27FC236}">
                <a16:creationId xmlns:a16="http://schemas.microsoft.com/office/drawing/2014/main" id="{2FEA055B-69DB-4803-9C33-B7F39530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72" y="1395660"/>
            <a:ext cx="341052" cy="3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62249-682E-445A-BC6D-55A04062B08B}"/>
              </a:ext>
            </a:extLst>
          </p:cNvPr>
          <p:cNvSpPr txBox="1"/>
          <p:nvPr/>
        </p:nvSpPr>
        <p:spPr>
          <a:xfrm>
            <a:off x="340311" y="1335354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D94A84-4D9D-400C-9087-0A6CE23004F3}"/>
              </a:ext>
            </a:extLst>
          </p:cNvPr>
          <p:cNvSpPr txBox="1"/>
          <p:nvPr/>
        </p:nvSpPr>
        <p:spPr>
          <a:xfrm>
            <a:off x="1902783" y="1373677"/>
            <a:ext cx="717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Eloce         Articles         Projet         Services         Contact        FAQ</a:t>
            </a:r>
            <a:endParaRPr lang="fr-F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C7FE7-E8CD-49E7-B69A-EB1622AE44B9}"/>
              </a:ext>
            </a:extLst>
          </p:cNvPr>
          <p:cNvSpPr/>
          <p:nvPr/>
        </p:nvSpPr>
        <p:spPr>
          <a:xfrm>
            <a:off x="1" y="7636420"/>
            <a:ext cx="12191999" cy="1381182"/>
          </a:xfrm>
          <a:prstGeom prst="rect">
            <a:avLst/>
          </a:prstGeom>
          <a:solidFill>
            <a:srgbClr val="80B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8C24549-9939-4119-9DA9-662FC5E2EA44}"/>
              </a:ext>
            </a:extLst>
          </p:cNvPr>
          <p:cNvCxnSpPr>
            <a:cxnSpLocks/>
          </p:cNvCxnSpPr>
          <p:nvPr/>
        </p:nvCxnSpPr>
        <p:spPr>
          <a:xfrm>
            <a:off x="3225486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F4C61B38-EB15-4F7C-884F-56D3339315AC}"/>
              </a:ext>
            </a:extLst>
          </p:cNvPr>
          <p:cNvSpPr txBox="1"/>
          <p:nvPr/>
        </p:nvSpPr>
        <p:spPr>
          <a:xfrm>
            <a:off x="3268244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643819A-26B8-4D66-8F79-F408CEF8952F}"/>
              </a:ext>
            </a:extLst>
          </p:cNvPr>
          <p:cNvCxnSpPr>
            <a:cxnSpLocks/>
          </p:cNvCxnSpPr>
          <p:nvPr/>
        </p:nvCxnSpPr>
        <p:spPr>
          <a:xfrm>
            <a:off x="3237060" y="7767216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D1B1857-2EFD-4691-B147-56F5542B2CB6}"/>
              </a:ext>
            </a:extLst>
          </p:cNvPr>
          <p:cNvSpPr txBox="1"/>
          <p:nvPr/>
        </p:nvSpPr>
        <p:spPr>
          <a:xfrm>
            <a:off x="4720415" y="7753027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093559-546C-499E-8273-FF90BE23ACF1}"/>
              </a:ext>
            </a:extLst>
          </p:cNvPr>
          <p:cNvCxnSpPr>
            <a:cxnSpLocks/>
          </p:cNvCxnSpPr>
          <p:nvPr/>
        </p:nvCxnSpPr>
        <p:spPr>
          <a:xfrm>
            <a:off x="4669454" y="777135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0E2DCAD-736E-4B8A-A80B-2803F68B56FD}"/>
              </a:ext>
            </a:extLst>
          </p:cNvPr>
          <p:cNvSpPr txBox="1"/>
          <p:nvPr/>
        </p:nvSpPr>
        <p:spPr>
          <a:xfrm>
            <a:off x="6152809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E40A5FE-8DB7-44EF-B742-C00DEA2228BE}"/>
              </a:ext>
            </a:extLst>
          </p:cNvPr>
          <p:cNvSpPr txBox="1"/>
          <p:nvPr/>
        </p:nvSpPr>
        <p:spPr>
          <a:xfrm>
            <a:off x="7604980" y="7757164"/>
            <a:ext cx="208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nskrit Text" panose="020B0502040204020203" pitchFamily="18" charset="0"/>
              </a:rPr>
              <a:t>Liens rapides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926C0DD-EAC0-4629-82F2-590707740E0E}"/>
              </a:ext>
            </a:extLst>
          </p:cNvPr>
          <p:cNvCxnSpPr>
            <a:cxnSpLocks/>
          </p:cNvCxnSpPr>
          <p:nvPr/>
        </p:nvCxnSpPr>
        <p:spPr>
          <a:xfrm>
            <a:off x="7565828" y="7781404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F696D56-742E-408D-95B0-BF3DC2873D1E}"/>
              </a:ext>
            </a:extLst>
          </p:cNvPr>
          <p:cNvCxnSpPr>
            <a:cxnSpLocks/>
          </p:cNvCxnSpPr>
          <p:nvPr/>
        </p:nvCxnSpPr>
        <p:spPr>
          <a:xfrm>
            <a:off x="6126931" y="7770533"/>
            <a:ext cx="0" cy="279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2D3B783B-E547-49D2-AB13-99F2D876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25" y="8220086"/>
            <a:ext cx="304762" cy="30476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4B1E26A-29DE-4FF4-BE42-3F72378B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24" y="8222552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BCE7AA3-4ACF-4BE5-8AA8-C2F22060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23" y="8213508"/>
            <a:ext cx="304762" cy="304762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731DEE90-D9D3-4E36-95E6-7D646FFBC555}"/>
              </a:ext>
            </a:extLst>
          </p:cNvPr>
          <p:cNvSpPr txBox="1"/>
          <p:nvPr/>
        </p:nvSpPr>
        <p:spPr>
          <a:xfrm>
            <a:off x="3720773" y="8526355"/>
            <a:ext cx="449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CGV   |   CGU   |   Crédits   |   Règlements intérieur   |   Réclamation </a:t>
            </a:r>
          </a:p>
        </p:txBody>
      </p:sp>
      <p:pic>
        <p:nvPicPr>
          <p:cNvPr id="1046" name="Picture 22" descr="RÃ©sultat de recherche d'images pour &quot;copyright png&quot;">
            <a:extLst>
              <a:ext uri="{FF2B5EF4-FFF2-40B4-BE49-F238E27FC236}">
                <a16:creationId xmlns:a16="http://schemas.microsoft.com/office/drawing/2014/main" id="{EDB07212-066E-40E0-AB9F-523843BD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8" y="8797116"/>
            <a:ext cx="138292" cy="1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C300F64E-9D45-4537-8644-B0FFBDCA09E0}"/>
              </a:ext>
            </a:extLst>
          </p:cNvPr>
          <p:cNvSpPr txBox="1"/>
          <p:nvPr/>
        </p:nvSpPr>
        <p:spPr>
          <a:xfrm>
            <a:off x="5143071" y="8737903"/>
            <a:ext cx="1916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right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reserved</a:t>
            </a:r>
            <a:r>
              <a:rPr lang="fr-FR" sz="10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Afpa </a:t>
            </a:r>
            <a:r>
              <a:rPr lang="fr-FR" sz="10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</a:t>
            </a:r>
            <a:endParaRPr lang="fr-FR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47C6C0-D61F-4589-A627-37BCB16111D7}"/>
              </a:ext>
            </a:extLst>
          </p:cNvPr>
          <p:cNvSpPr txBox="1"/>
          <p:nvPr/>
        </p:nvSpPr>
        <p:spPr>
          <a:xfrm>
            <a:off x="1556550" y="1866496"/>
            <a:ext cx="2079612" cy="28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Accueil &gt; </a:t>
            </a:r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 profil</a:t>
            </a:r>
          </a:p>
        </p:txBody>
      </p:sp>
      <p:sp>
        <p:nvSpPr>
          <p:cNvPr id="55" name="Rectangle : coins arrondis 54">
            <a:hlinkClick r:id="rId9" action="ppaction://hlinksldjump"/>
            <a:extLst>
              <a:ext uri="{FF2B5EF4-FFF2-40B4-BE49-F238E27FC236}">
                <a16:creationId xmlns:a16="http://schemas.microsoft.com/office/drawing/2014/main" id="{5AA53687-B230-4D4D-A39B-41AF41651EAE}"/>
              </a:ext>
            </a:extLst>
          </p:cNvPr>
          <p:cNvSpPr/>
          <p:nvPr/>
        </p:nvSpPr>
        <p:spPr>
          <a:xfrm>
            <a:off x="340311" y="1395660"/>
            <a:ext cx="1152059" cy="353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 : coins arrondis 57">
            <a:hlinkClick r:id="rId10" action="ppaction://hlinksldjump"/>
            <a:extLst>
              <a:ext uri="{FF2B5EF4-FFF2-40B4-BE49-F238E27FC236}">
                <a16:creationId xmlns:a16="http://schemas.microsoft.com/office/drawing/2014/main" id="{BC5B64FD-D75F-45C3-B6D3-DC302634C519}"/>
              </a:ext>
            </a:extLst>
          </p:cNvPr>
          <p:cNvSpPr/>
          <p:nvPr/>
        </p:nvSpPr>
        <p:spPr>
          <a:xfrm>
            <a:off x="1556549" y="1894646"/>
            <a:ext cx="545563" cy="2532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hlinkClick r:id="rId11" action="ppaction://hlinksldjump"/>
            <a:extLst>
              <a:ext uri="{FF2B5EF4-FFF2-40B4-BE49-F238E27FC236}">
                <a16:creationId xmlns:a16="http://schemas.microsoft.com/office/drawing/2014/main" id="{92AB71D2-27C7-4E85-9E1F-6541CFC7C6A6}"/>
              </a:ext>
            </a:extLst>
          </p:cNvPr>
          <p:cNvSpPr/>
          <p:nvPr/>
        </p:nvSpPr>
        <p:spPr>
          <a:xfrm>
            <a:off x="9601200" y="66592"/>
            <a:ext cx="1148123" cy="939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B2FFCB51-D299-4158-850A-E230209AD671}"/>
              </a:ext>
            </a:extLst>
          </p:cNvPr>
          <p:cNvSpPr/>
          <p:nvPr/>
        </p:nvSpPr>
        <p:spPr>
          <a:xfrm>
            <a:off x="9612086" y="1040909"/>
            <a:ext cx="1137237" cy="15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9A7142-F3A4-429E-84F2-B87B6B9AC194}"/>
              </a:ext>
            </a:extLst>
          </p:cNvPr>
          <p:cNvSpPr/>
          <p:nvPr/>
        </p:nvSpPr>
        <p:spPr>
          <a:xfrm>
            <a:off x="3428500" y="2998145"/>
            <a:ext cx="5448622" cy="1258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65FA23-E32C-449E-B875-CF0B962EDFF3}"/>
              </a:ext>
            </a:extLst>
          </p:cNvPr>
          <p:cNvSpPr/>
          <p:nvPr/>
        </p:nvSpPr>
        <p:spPr>
          <a:xfrm>
            <a:off x="3428498" y="2425278"/>
            <a:ext cx="5448623" cy="4643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 des </a:t>
            </a:r>
            <a:r>
              <a:rPr lang="fr-FR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Elociens</a:t>
            </a:r>
            <a:endParaRPr lang="fr-FR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49284871-1CE9-4A76-A90C-6A7044FF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1842"/>
              </p:ext>
            </p:extLst>
          </p:nvPr>
        </p:nvGraphicFramePr>
        <p:xfrm>
          <a:off x="3428498" y="3008495"/>
          <a:ext cx="5448621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4062">
                  <a:extLst>
                    <a:ext uri="{9D8B030D-6E8A-4147-A177-3AD203B41FA5}">
                      <a16:colId xmlns:a16="http://schemas.microsoft.com/office/drawing/2014/main" val="1147213023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353033144"/>
                    </a:ext>
                  </a:extLst>
                </a:gridCol>
                <a:gridCol w="1815919">
                  <a:extLst>
                    <a:ext uri="{9D8B030D-6E8A-4147-A177-3AD203B41FA5}">
                      <a16:colId xmlns:a16="http://schemas.microsoft.com/office/drawing/2014/main" val="3907125538"/>
                    </a:ext>
                  </a:extLst>
                </a:gridCol>
              </a:tblGrid>
              <a:tr h="273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Prenom</a:t>
                      </a:r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9110"/>
                  </a:ext>
                </a:extLst>
              </a:tr>
              <a:tr h="27354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5317"/>
                  </a:ext>
                </a:extLst>
              </a:tr>
            </a:tbl>
          </a:graphicData>
        </a:graphic>
      </p:graphicFrame>
      <p:sp>
        <p:nvSpPr>
          <p:cNvPr id="41" name="Rectangle : coins arrondis 40">
            <a:hlinkClick r:id="rId12" action="ppaction://hlinksldjump"/>
            <a:extLst>
              <a:ext uri="{FF2B5EF4-FFF2-40B4-BE49-F238E27FC236}">
                <a16:creationId xmlns:a16="http://schemas.microsoft.com/office/drawing/2014/main" id="{0D5143F8-7269-49AE-80FD-50CB49DAEDDD}"/>
              </a:ext>
            </a:extLst>
          </p:cNvPr>
          <p:cNvSpPr/>
          <p:nvPr/>
        </p:nvSpPr>
        <p:spPr>
          <a:xfrm>
            <a:off x="3547341" y="3798204"/>
            <a:ext cx="1854384" cy="306464"/>
          </a:xfrm>
          <a:prstGeom prst="roundRect">
            <a:avLst>
              <a:gd name="adj" fmla="val 71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Ajouter </a:t>
            </a:r>
            <a:r>
              <a:rPr lang="fr-FR" sz="12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Elocien</a:t>
            </a:r>
            <a:endParaRPr lang="fr-FR" sz="12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6" name="Picture 2" descr="RÃ©sultat de recherche d'images pour &quot;pc png&quot;">
            <a:hlinkClick r:id="rId13" action="ppaction://hlinksldjump"/>
            <a:extLst>
              <a:ext uri="{FF2B5EF4-FFF2-40B4-BE49-F238E27FC236}">
                <a16:creationId xmlns:a16="http://schemas.microsoft.com/office/drawing/2014/main" id="{E1A7EF2B-4924-4033-8049-22485D19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75" y="399527"/>
            <a:ext cx="464122" cy="4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Ã©sultat de recherche d'images pour &quot;mobile png&quot;">
            <a:hlinkClick r:id="rId15" action="ppaction://hlinksldjump"/>
            <a:extLst>
              <a:ext uri="{FF2B5EF4-FFF2-40B4-BE49-F238E27FC236}">
                <a16:creationId xmlns:a16="http://schemas.microsoft.com/office/drawing/2014/main" id="{D11088EC-8B86-4B35-A718-E985B4539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85" y="491643"/>
            <a:ext cx="248610" cy="3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Ã©sultat de recherche d'images pour &quot;tablette png&quot;">
            <a:hlinkClick r:id="rId17" action="ppaction://hlinksldjump"/>
            <a:extLst>
              <a:ext uri="{FF2B5EF4-FFF2-40B4-BE49-F238E27FC236}">
                <a16:creationId xmlns:a16="http://schemas.microsoft.com/office/drawing/2014/main" id="{F939B941-F4E3-432C-85F3-AF9377F8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2" y="556438"/>
            <a:ext cx="424912" cy="2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39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8682</TotalTime>
  <Words>1506</Words>
  <Application>Microsoft Office PowerPoint</Application>
  <PresentationFormat>Personnalisé</PresentationFormat>
  <Paragraphs>572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Sans Pro</vt:lpstr>
      <vt:lpstr>Thème Office</vt:lpstr>
      <vt:lpstr>Mockup</vt:lpstr>
      <vt:lpstr>Version pc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 tablette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</dc:title>
  <dc:creator>samir founou</dc:creator>
  <cp:lastModifiedBy>samir founou</cp:lastModifiedBy>
  <cp:revision>50</cp:revision>
  <dcterms:created xsi:type="dcterms:W3CDTF">2019-05-29T11:52:47Z</dcterms:created>
  <dcterms:modified xsi:type="dcterms:W3CDTF">2019-06-04T13:20:11Z</dcterms:modified>
</cp:coreProperties>
</file>